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63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99999"/>
    <a:srgbClr val="E6E6E6"/>
    <a:srgbClr val="3B599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4C2878-3EBF-492C-99E8-6C3D9D44C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E3AFFF3-3D2E-4188-973D-8BCA43CAF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D1E6F4-31E0-4208-B382-2F1A668E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D0D6-01FF-4615-AF4D-A867A0343E37}" type="datetimeFigureOut">
              <a:rPr lang="hu-HU" smtClean="0"/>
              <a:t>2021. 12. 10.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75CA9B-A8FD-4DCD-ADC1-BCAC0264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72EA11-1B52-4514-AE5B-8AA8ADAE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DB92-9946-4869-B503-3A2FAD4317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575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EDA656-F9B7-48FB-9510-B671C4DB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0819F2E-702D-4D0E-A8C0-ACCFCFC60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D51409-1F23-4BB8-BB60-A346A346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D0D6-01FF-4615-AF4D-A867A0343E37}" type="datetimeFigureOut">
              <a:rPr lang="hu-HU" smtClean="0"/>
              <a:t>2021. 12. 10.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26CABD-1C3E-412A-8FCD-0721497D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A0BDF6-D272-4547-ADA1-FC4A6969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DB92-9946-4869-B503-3A2FAD4317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81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DC140D4-9A63-4C25-A452-C12746B28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B496CA2-1191-4393-9639-90318F968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AB4404C-5EAD-406B-8AA5-643B1FBE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D0D6-01FF-4615-AF4D-A867A0343E37}" type="datetimeFigureOut">
              <a:rPr lang="hu-HU" smtClean="0"/>
              <a:t>2021. 12. 10.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40D0C6-3094-4F6E-84AB-FE82F368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91625B-E609-4F9E-A56A-AABD6295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DB92-9946-4869-B503-3A2FAD4317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846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576063-8852-471D-B0BB-AC9FEA0D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8E5477-4A5C-40D6-90CB-5ECC5B0C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4A2C48-219A-46EB-BECE-E3941E0B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D0D6-01FF-4615-AF4D-A867A0343E37}" type="datetimeFigureOut">
              <a:rPr lang="hu-HU" smtClean="0"/>
              <a:t>2021. 12. 10.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0285AB-0178-4C32-83BB-AF67CF9C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5528E1-63EC-42A7-A3C3-E749963D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DB92-9946-4869-B503-3A2FAD4317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3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FA5A70-D256-4736-8AC2-F9F868FCB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2400413-8128-44B9-B47F-2F5D6D3AD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C4A2A6-E801-4904-99B9-27F4C5CD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D0D6-01FF-4615-AF4D-A867A0343E37}" type="datetimeFigureOut">
              <a:rPr lang="hu-HU" smtClean="0"/>
              <a:t>2021. 12. 10.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1EA647-91AF-4057-8353-8DC68467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044DAB-DB85-408F-A5FE-4F07BB09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DB92-9946-4869-B503-3A2FAD4317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604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439872-E80B-4661-90DD-978D783A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8E757F-287D-4A51-ACE8-4732040D8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69CD7F7-09E2-4F3A-9712-E45D0F6C4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0A19340-D77C-4C67-A3B3-63A03E4D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D0D6-01FF-4615-AF4D-A867A0343E37}" type="datetimeFigureOut">
              <a:rPr lang="hu-HU" smtClean="0"/>
              <a:t>2021. 12. 10.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8505C67-71C5-43A0-A53B-21C4EA4E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BBF2DD-2276-463C-B7B2-9FA4392A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DB92-9946-4869-B503-3A2FAD4317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559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08842D-8046-4DE6-9FB2-20E809F18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35AC5F5-786E-40EB-B86B-6C67120B3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353F7A7-BE3F-4612-8D80-2F3F0561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E340D09-6E80-40A8-874E-69C2F2E5C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AE4D4E5-A82F-4A53-A478-38972F9FD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3BBF35D-F335-4A2D-A2AC-105459C4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D0D6-01FF-4615-AF4D-A867A0343E37}" type="datetimeFigureOut">
              <a:rPr lang="hu-HU" smtClean="0"/>
              <a:t>2021. 12. 10.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C5CE17D-3EB8-4D78-BAB4-254F2F53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96F1B73-B6C2-4675-B330-341AE29E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DB92-9946-4869-B503-3A2FAD4317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247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C9A4A6-06C4-43E6-A382-141C0C7D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C172EFE-886C-462D-88A4-6B7A2553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D0D6-01FF-4615-AF4D-A867A0343E37}" type="datetimeFigureOut">
              <a:rPr lang="hu-HU" smtClean="0"/>
              <a:t>2021. 12. 10.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317CFB0-9289-4771-BCC6-143D0AC4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7017732-A401-49C8-95DE-5FD9CABC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DB92-9946-4869-B503-3A2FAD4317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702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E8146DB-EAFD-4507-83A5-E37F6D1C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D0D6-01FF-4615-AF4D-A867A0343E37}" type="datetimeFigureOut">
              <a:rPr lang="hu-HU" smtClean="0"/>
              <a:t>2021. 12. 10.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B537970-5E7D-4F91-B421-AAAEDC9C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37F02D0-1029-4665-9BF8-A0D776E1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DB92-9946-4869-B503-3A2FAD4317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571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5EF19A-313A-4E12-B4DA-EE6510D1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7FE064-658B-4184-9936-D1FFF6771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46D0C76-E6ED-42AF-A3DA-E000F777B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AB037FC-B6CD-41CA-B7E5-2979D6AF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D0D6-01FF-4615-AF4D-A867A0343E37}" type="datetimeFigureOut">
              <a:rPr lang="hu-HU" smtClean="0"/>
              <a:t>2021. 12. 10.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CCC3159-A890-4292-9DFA-736C1F83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493F5C8-E105-4E0C-BDDA-ECDD3876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DB92-9946-4869-B503-3A2FAD4317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935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395AB0-BD4F-4A39-9DA8-35FC017E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3889C11-E6E3-4225-B6A1-91C210C05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B9A0243-7A51-42D2-9262-7853C6ADE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F18300B-4236-4282-B7C2-8B0406BC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D0D6-01FF-4615-AF4D-A867A0343E37}" type="datetimeFigureOut">
              <a:rPr lang="hu-HU" smtClean="0"/>
              <a:t>2021. 12. 10.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0DB6E1A-F3AE-4339-BE43-A7DE82B2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1C0AF7-848B-4230-A371-71FF029A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DB92-9946-4869-B503-3A2FAD4317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605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746CB02-7422-471F-A7F7-4E334B35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CF2EF0-43BE-427E-B2EE-EE90AE2A1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826538-50C0-4050-B658-E5C8E062C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D0D6-01FF-4615-AF4D-A867A0343E37}" type="datetimeFigureOut">
              <a:rPr lang="hu-HU" smtClean="0"/>
              <a:t>2021. 12. 10.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1EE6EFF-AF84-4BD6-B178-15269F809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BB8BA1-BD97-4E7F-8001-9F6D2C9AB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DB92-9946-4869-B503-3A2FAD4317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11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audio" Target="../media/audio1.wav"/><Relationship Id="rId7" Type="http://schemas.openxmlformats.org/officeDocument/2006/relationships/image" Target="../media/image2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0733D37B-1D92-4D0A-BEF3-D5E6B9BBE47F}"/>
              </a:ext>
            </a:extLst>
          </p:cNvPr>
          <p:cNvSpPr/>
          <p:nvPr/>
        </p:nvSpPr>
        <p:spPr>
          <a:xfrm>
            <a:off x="1486294" y="4927490"/>
            <a:ext cx="4216921" cy="1152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4000" b="1" dirty="0">
                <a:latin typeface="Comic Sans MS" panose="030F0702030302020204" pitchFamily="66" charset="0"/>
              </a:rPr>
              <a:t>LOGIN</a:t>
            </a:r>
            <a:endParaRPr lang="hu-HU" b="1" dirty="0">
              <a:latin typeface="Comic Sans MS" panose="030F0702030302020204" pitchFamily="66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B618ED95-8B07-486E-9D7E-E8C8B086A077}"/>
              </a:ext>
            </a:extLst>
          </p:cNvPr>
          <p:cNvSpPr/>
          <p:nvPr/>
        </p:nvSpPr>
        <p:spPr>
          <a:xfrm>
            <a:off x="6488785" y="4927490"/>
            <a:ext cx="4216921" cy="1152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4000" b="1" dirty="0">
                <a:latin typeface="Comic Sans MS" panose="030F0702030302020204" pitchFamily="66" charset="0"/>
              </a:rPr>
              <a:t>REGISTER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91A1735F-52B6-40D4-ACB8-8D9122BF1AB4}"/>
              </a:ext>
            </a:extLst>
          </p:cNvPr>
          <p:cNvSpPr/>
          <p:nvPr/>
        </p:nvSpPr>
        <p:spPr>
          <a:xfrm>
            <a:off x="1486293" y="2329140"/>
            <a:ext cx="9219413" cy="21311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4000" b="1" dirty="0">
                <a:latin typeface="Comic Sans MS" panose="030F0702030302020204" pitchFamily="66" charset="0"/>
              </a:rPr>
              <a:t>PLAY</a:t>
            </a:r>
            <a:r>
              <a:rPr lang="en-GB" sz="4000" b="1" dirty="0">
                <a:latin typeface="Comic Sans MS" panose="030F0702030302020204" pitchFamily="66" charset="0"/>
              </a:rPr>
              <a:t> </a:t>
            </a:r>
            <a:r>
              <a:rPr lang="hu-HU" sz="4000" b="1" dirty="0">
                <a:latin typeface="Comic Sans MS" panose="030F0702030302020204" pitchFamily="66" charset="0"/>
              </a:rPr>
              <a:t>AS</a:t>
            </a:r>
            <a:r>
              <a:rPr lang="en-GB" sz="4000" b="1" dirty="0">
                <a:latin typeface="Comic Sans MS" panose="030F0702030302020204" pitchFamily="66" charset="0"/>
              </a:rPr>
              <a:t> </a:t>
            </a:r>
            <a:r>
              <a:rPr lang="hu-HU" sz="4000" b="1" dirty="0">
                <a:latin typeface="Comic Sans MS" panose="030F0702030302020204" pitchFamily="66" charset="0"/>
              </a:rPr>
              <a:t>GUEST</a:t>
            </a:r>
          </a:p>
        </p:txBody>
      </p:sp>
      <p:sp>
        <p:nvSpPr>
          <p:cNvPr id="11" name="Akciógomb: Hang 10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1CE695DC-820A-4C04-B1FF-56452D7F0C26}"/>
              </a:ext>
            </a:extLst>
          </p:cNvPr>
          <p:cNvSpPr/>
          <p:nvPr/>
        </p:nvSpPr>
        <p:spPr>
          <a:xfrm>
            <a:off x="10681254" y="263134"/>
            <a:ext cx="1152937" cy="1152000"/>
          </a:xfrm>
          <a:prstGeom prst="actionButtonSound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87411245-3AB9-40A5-B67E-62E1392EA71E}"/>
              </a:ext>
            </a:extLst>
          </p:cNvPr>
          <p:cNvSpPr txBox="1"/>
          <p:nvPr/>
        </p:nvSpPr>
        <p:spPr>
          <a:xfrm>
            <a:off x="1544221" y="407612"/>
            <a:ext cx="9103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TANKIES</a:t>
            </a:r>
            <a:endParaRPr lang="hu-HU" sz="48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8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0733D37B-1D92-4D0A-BEF3-D5E6B9BBE47F}"/>
              </a:ext>
            </a:extLst>
          </p:cNvPr>
          <p:cNvSpPr/>
          <p:nvPr/>
        </p:nvSpPr>
        <p:spPr>
          <a:xfrm>
            <a:off x="1654660" y="5166118"/>
            <a:ext cx="3600000" cy="60331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4000" b="1" dirty="0">
                <a:latin typeface="Comic Sans MS" panose="030F0702030302020204" pitchFamily="66" charset="0"/>
              </a:rPr>
              <a:t>LOGIN</a:t>
            </a:r>
            <a:endParaRPr lang="hu-HU" b="1" dirty="0">
              <a:latin typeface="Comic Sans MS" panose="030F0702030302020204" pitchFamily="66" charset="0"/>
            </a:endParaRPr>
          </a:p>
        </p:txBody>
      </p:sp>
      <p:sp>
        <p:nvSpPr>
          <p:cNvPr id="11" name="Akciógomb: Hang 10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1CE695DC-820A-4C04-B1FF-56452D7F0C26}"/>
              </a:ext>
            </a:extLst>
          </p:cNvPr>
          <p:cNvSpPr/>
          <p:nvPr/>
        </p:nvSpPr>
        <p:spPr>
          <a:xfrm>
            <a:off x="10681254" y="263134"/>
            <a:ext cx="1152937" cy="1152000"/>
          </a:xfrm>
          <a:prstGeom prst="actionButtonSound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87411245-3AB9-40A5-B67E-62E1392EA71E}"/>
              </a:ext>
            </a:extLst>
          </p:cNvPr>
          <p:cNvSpPr txBox="1"/>
          <p:nvPr/>
        </p:nvSpPr>
        <p:spPr>
          <a:xfrm>
            <a:off x="1544221" y="407612"/>
            <a:ext cx="9103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TANKIES</a:t>
            </a:r>
            <a:endParaRPr lang="hu-HU" sz="48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" name="Akciógomb: Visszatérés 7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2C8154BB-FF0D-43F2-B1D5-0DC3DDCEA67C}"/>
              </a:ext>
            </a:extLst>
          </p:cNvPr>
          <p:cNvSpPr/>
          <p:nvPr/>
        </p:nvSpPr>
        <p:spPr>
          <a:xfrm>
            <a:off x="357809" y="263133"/>
            <a:ext cx="1152000" cy="1152000"/>
          </a:xfrm>
          <a:prstGeom prst="actionButtonRetur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2" name="Táblázat 2">
            <a:extLst>
              <a:ext uri="{FF2B5EF4-FFF2-40B4-BE49-F238E27FC236}">
                <a16:creationId xmlns:a16="http://schemas.microsoft.com/office/drawing/2014/main" id="{24445F1C-FEF0-45FF-AE46-CED2424B6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414184"/>
              </p:ext>
            </p:extLst>
          </p:nvPr>
        </p:nvGraphicFramePr>
        <p:xfrm>
          <a:off x="1654660" y="1948450"/>
          <a:ext cx="3600000" cy="296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1799104991"/>
                    </a:ext>
                  </a:extLst>
                </a:gridCol>
              </a:tblGrid>
              <a:tr h="64883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USERNAME</a:t>
                      </a:r>
                      <a:endParaRPr lang="hu-HU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46919"/>
                  </a:ext>
                </a:extLst>
              </a:tr>
              <a:tr h="64883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username123</a:t>
                      </a:r>
                      <a:endParaRPr lang="hu-HU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0439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93504"/>
                  </a:ext>
                </a:extLst>
              </a:tr>
              <a:tr h="648835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latin typeface="Comic Sans MS" panose="030F0702030302020204" pitchFamily="66" charset="0"/>
                        </a:rPr>
                        <a:t>PASSWORD</a:t>
                      </a:r>
                      <a:endParaRPr lang="hu-HU" sz="2400" b="1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962"/>
                  </a:ext>
                </a:extLst>
              </a:tr>
              <a:tr h="64883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********</a:t>
                      </a:r>
                      <a:endParaRPr lang="hu-HU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433889"/>
                  </a:ext>
                </a:extLst>
              </a:tr>
            </a:tbl>
          </a:graphicData>
        </a:graphic>
      </p:graphicFrame>
      <p:sp>
        <p:nvSpPr>
          <p:cNvPr id="16" name="Téglalap 15">
            <a:extLst>
              <a:ext uri="{FF2B5EF4-FFF2-40B4-BE49-F238E27FC236}">
                <a16:creationId xmlns:a16="http://schemas.microsoft.com/office/drawing/2014/main" id="{9D66312A-20C5-45CF-85B5-AC3B509BA6D1}"/>
              </a:ext>
            </a:extLst>
          </p:cNvPr>
          <p:cNvSpPr/>
          <p:nvPr/>
        </p:nvSpPr>
        <p:spPr>
          <a:xfrm>
            <a:off x="5493078" y="3069000"/>
            <a:ext cx="1205844" cy="115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latin typeface="Comic Sans MS" panose="030F0702030302020204" pitchFamily="66" charset="0"/>
              </a:rPr>
              <a:t>OR</a:t>
            </a:r>
            <a:endParaRPr lang="hu-HU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21" name="Táblázat 20">
            <a:extLst>
              <a:ext uri="{FF2B5EF4-FFF2-40B4-BE49-F238E27FC236}">
                <a16:creationId xmlns:a16="http://schemas.microsoft.com/office/drawing/2014/main" id="{FFCEDA20-89BD-4C75-A03B-2B437A5F4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04838"/>
              </p:ext>
            </p:extLst>
          </p:nvPr>
        </p:nvGraphicFramePr>
        <p:xfrm>
          <a:off x="7022182" y="2164450"/>
          <a:ext cx="4469091" cy="296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9091">
                  <a:extLst>
                    <a:ext uri="{9D8B030D-6E8A-4147-A177-3AD203B41FA5}">
                      <a16:colId xmlns:a16="http://schemas.microsoft.com/office/drawing/2014/main" val="3761042513"/>
                    </a:ext>
                  </a:extLst>
                </a:gridCol>
              </a:tblGrid>
              <a:tr h="129767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CONTINUE WITH GOOGLE    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3337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887536"/>
                  </a:ext>
                </a:extLst>
              </a:tr>
              <a:tr h="129767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CONTINUE WITH FACEBOOK     .</a:t>
                      </a:r>
                      <a:endParaRPr lang="en-GB" sz="2000" b="1" dirty="0">
                        <a:solidFill>
                          <a:schemeClr val="bg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5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204023"/>
                  </a:ext>
                </a:extLst>
              </a:tr>
            </a:tbl>
          </a:graphicData>
        </a:graphic>
      </p:graphicFrame>
      <p:pic>
        <p:nvPicPr>
          <p:cNvPr id="23" name="Kép 22">
            <a:extLst>
              <a:ext uri="{FF2B5EF4-FFF2-40B4-BE49-F238E27FC236}">
                <a16:creationId xmlns:a16="http://schemas.microsoft.com/office/drawing/2014/main" id="{17792037-1AB3-4709-BBDC-659EA1AF1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017" y="2562550"/>
            <a:ext cx="432000" cy="432000"/>
          </a:xfrm>
          <a:prstGeom prst="rect">
            <a:avLst/>
          </a:prstGeom>
        </p:spPr>
      </p:pic>
      <p:pic>
        <p:nvPicPr>
          <p:cNvPr id="39" name="Kép 38">
            <a:extLst>
              <a:ext uri="{FF2B5EF4-FFF2-40B4-BE49-F238E27FC236}">
                <a16:creationId xmlns:a16="http://schemas.microsoft.com/office/drawing/2014/main" id="{A0D9575C-0855-4AFC-95ED-094481EAC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714" y="4265504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églalap 50">
            <a:extLst>
              <a:ext uri="{FF2B5EF4-FFF2-40B4-BE49-F238E27FC236}">
                <a16:creationId xmlns:a16="http://schemas.microsoft.com/office/drawing/2014/main" id="{F4A84E32-8AE7-459C-9DE7-38AC152F24B3}"/>
              </a:ext>
            </a:extLst>
          </p:cNvPr>
          <p:cNvSpPr/>
          <p:nvPr/>
        </p:nvSpPr>
        <p:spPr>
          <a:xfrm>
            <a:off x="353940" y="1736521"/>
            <a:ext cx="2814349" cy="48583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i="1" dirty="0">
                <a:highlight>
                  <a:srgbClr val="FFFF00"/>
                </a:highlight>
              </a:rPr>
              <a:t>NEW SHOP ITEMS WITH PRICES</a:t>
            </a:r>
            <a:endParaRPr lang="hu-HU" b="1" i="1" dirty="0">
              <a:highlight>
                <a:srgbClr val="FFFF00"/>
              </a:highlight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0733D37B-1D92-4D0A-BEF3-D5E6B9BBE47F}"/>
              </a:ext>
            </a:extLst>
          </p:cNvPr>
          <p:cNvSpPr/>
          <p:nvPr/>
        </p:nvSpPr>
        <p:spPr>
          <a:xfrm>
            <a:off x="4795517" y="2766400"/>
            <a:ext cx="2814350" cy="100584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latin typeface="Comic Sans MS" panose="030F0702030302020204" pitchFamily="66" charset="0"/>
              </a:rPr>
              <a:t>PLAY</a:t>
            </a:r>
            <a:endParaRPr lang="hu-HU" b="1" dirty="0">
              <a:latin typeface="Comic Sans MS" panose="030F0702030302020204" pitchFamily="66" charset="0"/>
            </a:endParaRPr>
          </a:p>
        </p:txBody>
      </p:sp>
      <p:sp>
        <p:nvSpPr>
          <p:cNvPr id="11" name="Akciógomb: Hang 10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1CE695DC-820A-4C04-B1FF-56452D7F0C26}"/>
              </a:ext>
            </a:extLst>
          </p:cNvPr>
          <p:cNvSpPr/>
          <p:nvPr/>
        </p:nvSpPr>
        <p:spPr>
          <a:xfrm>
            <a:off x="10681254" y="263134"/>
            <a:ext cx="1152937" cy="1152000"/>
          </a:xfrm>
          <a:prstGeom prst="actionButtonSound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1DC07DAC-8483-4DA9-A29A-28366848DBAA}"/>
              </a:ext>
            </a:extLst>
          </p:cNvPr>
          <p:cNvGrpSpPr/>
          <p:nvPr/>
        </p:nvGrpSpPr>
        <p:grpSpPr>
          <a:xfrm>
            <a:off x="9237826" y="267772"/>
            <a:ext cx="1152937" cy="1152937"/>
            <a:chOff x="9236557" y="102665"/>
            <a:chExt cx="1152937" cy="1152937"/>
          </a:xfrm>
        </p:grpSpPr>
        <p:sp>
          <p:nvSpPr>
            <p:cNvPr id="10" name="Akciógomb: üres 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EEB74DC-E12F-481A-BF8B-16DE34F495E5}"/>
                </a:ext>
              </a:extLst>
            </p:cNvPr>
            <p:cNvSpPr/>
            <p:nvPr/>
          </p:nvSpPr>
          <p:spPr>
            <a:xfrm>
              <a:off x="9236764" y="102665"/>
              <a:ext cx="1152000" cy="1152000"/>
            </a:xfrm>
            <a:prstGeom prst="actionButtonBlan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12" name="Ábra 11" descr="Egy fogaskerék egyszínű kitöltéssel">
              <a:extLst>
                <a:ext uri="{FF2B5EF4-FFF2-40B4-BE49-F238E27FC236}">
                  <a16:creationId xmlns:a16="http://schemas.microsoft.com/office/drawing/2014/main" id="{F26B849A-BA7D-485A-BDFC-7616CF8E1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36557" y="102665"/>
              <a:ext cx="1152937" cy="1152937"/>
            </a:xfrm>
            <a:prstGeom prst="rect">
              <a:avLst/>
            </a:prstGeom>
          </p:spPr>
        </p:pic>
      </p:grp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F034AAD6-B8F7-4F15-8993-33F19D465700}"/>
              </a:ext>
            </a:extLst>
          </p:cNvPr>
          <p:cNvGrpSpPr/>
          <p:nvPr/>
        </p:nvGrpSpPr>
        <p:grpSpPr>
          <a:xfrm>
            <a:off x="3453402" y="262171"/>
            <a:ext cx="1160936" cy="1158538"/>
            <a:chOff x="7310264" y="263134"/>
            <a:chExt cx="1160936" cy="1158538"/>
          </a:xfrm>
        </p:grpSpPr>
        <p:sp>
          <p:nvSpPr>
            <p:cNvPr id="22" name="Akciógomb: üres 21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04D7036D-09F6-4009-8B23-65706C1180C6}"/>
                </a:ext>
              </a:extLst>
            </p:cNvPr>
            <p:cNvSpPr/>
            <p:nvPr/>
          </p:nvSpPr>
          <p:spPr>
            <a:xfrm>
              <a:off x="7319200" y="263134"/>
              <a:ext cx="1152000" cy="1152000"/>
            </a:xfrm>
            <a:prstGeom prst="actionButtonBlan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30" name="Ábra 29" descr="Felhasználók egyszínű kitöltéssel">
              <a:extLst>
                <a:ext uri="{FF2B5EF4-FFF2-40B4-BE49-F238E27FC236}">
                  <a16:creationId xmlns:a16="http://schemas.microsoft.com/office/drawing/2014/main" id="{FA477171-D863-46DE-B65E-5C915FA52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10264" y="268735"/>
              <a:ext cx="1152937" cy="1152937"/>
            </a:xfrm>
            <a:prstGeom prst="rect">
              <a:avLst/>
            </a:prstGeom>
          </p:spPr>
        </p:pic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33CD7E07-6A27-4947-A2D7-4CEDC985A074}"/>
              </a:ext>
            </a:extLst>
          </p:cNvPr>
          <p:cNvGrpSpPr/>
          <p:nvPr/>
        </p:nvGrpSpPr>
        <p:grpSpPr>
          <a:xfrm>
            <a:off x="6350185" y="261234"/>
            <a:ext cx="1152937" cy="1159640"/>
            <a:chOff x="6458558" y="261234"/>
            <a:chExt cx="1152937" cy="1159640"/>
          </a:xfrm>
        </p:grpSpPr>
        <p:sp>
          <p:nvSpPr>
            <p:cNvPr id="26" name="Akciógomb: üres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854657AD-6E76-43CF-B1F4-42EFDA2186C7}"/>
                </a:ext>
              </a:extLst>
            </p:cNvPr>
            <p:cNvSpPr/>
            <p:nvPr/>
          </p:nvSpPr>
          <p:spPr>
            <a:xfrm>
              <a:off x="6459027" y="268874"/>
              <a:ext cx="1152000" cy="1152000"/>
            </a:xfrm>
            <a:prstGeom prst="actionButtonBlan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pic>
          <p:nvPicPr>
            <p:cNvPr id="35" name="Ábra 34" descr="Bevásárlókocsi egyszínű kitöltéssel">
              <a:extLst>
                <a:ext uri="{FF2B5EF4-FFF2-40B4-BE49-F238E27FC236}">
                  <a16:creationId xmlns:a16="http://schemas.microsoft.com/office/drawing/2014/main" id="{7922B179-56B1-4E35-86D3-9B662C104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58558" y="261234"/>
              <a:ext cx="1152937" cy="1152937"/>
            </a:xfrm>
            <a:prstGeom prst="rect">
              <a:avLst/>
            </a:prstGeom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29061BD4-2A7B-46D9-8F43-5531E6EAF01E}"/>
              </a:ext>
            </a:extLst>
          </p:cNvPr>
          <p:cNvGrpSpPr/>
          <p:nvPr/>
        </p:nvGrpSpPr>
        <p:grpSpPr>
          <a:xfrm>
            <a:off x="4902687" y="261234"/>
            <a:ext cx="1155809" cy="1152962"/>
            <a:chOff x="5046404" y="261234"/>
            <a:chExt cx="1155809" cy="1152962"/>
          </a:xfrm>
        </p:grpSpPr>
        <p:sp>
          <p:nvSpPr>
            <p:cNvPr id="24" name="Akciógomb: üres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A58009A-C9FE-47A1-AD59-0D225455A500}"/>
                </a:ext>
              </a:extLst>
            </p:cNvPr>
            <p:cNvSpPr/>
            <p:nvPr/>
          </p:nvSpPr>
          <p:spPr>
            <a:xfrm>
              <a:off x="5050213" y="262196"/>
              <a:ext cx="1152000" cy="1152000"/>
            </a:xfrm>
            <a:prstGeom prst="actionButtonBlan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37" name="Ábra 36" descr="Prioritások egyszínű kitöltéssel">
              <a:extLst>
                <a:ext uri="{FF2B5EF4-FFF2-40B4-BE49-F238E27FC236}">
                  <a16:creationId xmlns:a16="http://schemas.microsoft.com/office/drawing/2014/main" id="{95F0CA0D-34BE-4C05-90B5-BC34BDDF9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46404" y="261234"/>
              <a:ext cx="1152000" cy="1152000"/>
            </a:xfrm>
            <a:prstGeom prst="rect">
              <a:avLst/>
            </a:prstGeom>
          </p:spPr>
        </p:pic>
      </p:grpSp>
      <p:grpSp>
        <p:nvGrpSpPr>
          <p:cNvPr id="43" name="Csoportba foglalás 42">
            <a:extLst>
              <a:ext uri="{FF2B5EF4-FFF2-40B4-BE49-F238E27FC236}">
                <a16:creationId xmlns:a16="http://schemas.microsoft.com/office/drawing/2014/main" id="{EACE30D5-53F2-44BE-9265-628C9B9E3178}"/>
              </a:ext>
            </a:extLst>
          </p:cNvPr>
          <p:cNvGrpSpPr/>
          <p:nvPr/>
        </p:nvGrpSpPr>
        <p:grpSpPr>
          <a:xfrm>
            <a:off x="7793875" y="261234"/>
            <a:ext cx="1152000" cy="1159640"/>
            <a:chOff x="4904124" y="1623995"/>
            <a:chExt cx="1152000" cy="1159640"/>
          </a:xfrm>
        </p:grpSpPr>
        <p:sp>
          <p:nvSpPr>
            <p:cNvPr id="42" name="Akciógomb: üres 41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B5CCD47-0972-4223-A591-609C2ECCF607}"/>
                </a:ext>
              </a:extLst>
            </p:cNvPr>
            <p:cNvSpPr/>
            <p:nvPr/>
          </p:nvSpPr>
          <p:spPr>
            <a:xfrm>
              <a:off x="4904124" y="1631635"/>
              <a:ext cx="1152000" cy="1152000"/>
            </a:xfrm>
            <a:prstGeom prst="actionButtonBlan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41" name="Ábra 40" descr="Ajándék egyszínű kitöltéssel">
              <a:extLst>
                <a:ext uri="{FF2B5EF4-FFF2-40B4-BE49-F238E27FC236}">
                  <a16:creationId xmlns:a16="http://schemas.microsoft.com/office/drawing/2014/main" id="{8C827456-4554-45E4-8925-A09594BEC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04124" y="1623995"/>
              <a:ext cx="1152000" cy="1152000"/>
            </a:xfrm>
            <a:prstGeom prst="rect">
              <a:avLst/>
            </a:prstGeom>
          </p:spPr>
        </p:pic>
      </p:grpSp>
      <p:grpSp>
        <p:nvGrpSpPr>
          <p:cNvPr id="50" name="Csoportba foglalás 49">
            <a:extLst>
              <a:ext uri="{FF2B5EF4-FFF2-40B4-BE49-F238E27FC236}">
                <a16:creationId xmlns:a16="http://schemas.microsoft.com/office/drawing/2014/main" id="{E1932478-5D8E-4E9A-BF2C-F847AE935453}"/>
              </a:ext>
            </a:extLst>
          </p:cNvPr>
          <p:cNvGrpSpPr/>
          <p:nvPr/>
        </p:nvGrpSpPr>
        <p:grpSpPr>
          <a:xfrm>
            <a:off x="353940" y="261234"/>
            <a:ext cx="2816240" cy="1153900"/>
            <a:chOff x="353940" y="261234"/>
            <a:chExt cx="2816240" cy="1153900"/>
          </a:xfrm>
        </p:grpSpPr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1410CF68-DB6C-4279-9CB6-C0951171FF98}"/>
                </a:ext>
              </a:extLst>
            </p:cNvPr>
            <p:cNvSpPr/>
            <p:nvPr/>
          </p:nvSpPr>
          <p:spPr>
            <a:xfrm>
              <a:off x="1509158" y="839323"/>
              <a:ext cx="831600" cy="28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b="1" dirty="0">
                  <a:latin typeface="Comic Sans MS" panose="030F0702030302020204" pitchFamily="66" charset="0"/>
                </a:rPr>
                <a:t>SILVER:</a:t>
              </a:r>
              <a:endParaRPr lang="hu-HU" sz="9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1D25ED0B-ED45-48F8-A60B-28A7DD777227}"/>
                </a:ext>
              </a:extLst>
            </p:cNvPr>
            <p:cNvSpPr/>
            <p:nvPr/>
          </p:nvSpPr>
          <p:spPr>
            <a:xfrm>
              <a:off x="2338580" y="1125711"/>
              <a:ext cx="831600" cy="286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b="1" dirty="0">
                  <a:latin typeface="Comic Sans MS" panose="030F0702030302020204" pitchFamily="66" charset="0"/>
                </a:rPr>
                <a:t>80</a:t>
              </a:r>
              <a:endParaRPr lang="hu-HU" sz="9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E663A657-4A5F-4106-8F7F-014CD0F0D585}"/>
                </a:ext>
              </a:extLst>
            </p:cNvPr>
            <p:cNvSpPr/>
            <p:nvPr/>
          </p:nvSpPr>
          <p:spPr>
            <a:xfrm>
              <a:off x="2338375" y="837198"/>
              <a:ext cx="831600" cy="286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b="1" dirty="0">
                  <a:latin typeface="Comic Sans MS" panose="030F0702030302020204" pitchFamily="66" charset="0"/>
                </a:rPr>
                <a:t>120 600</a:t>
              </a:r>
              <a:endParaRPr lang="hu-HU" sz="12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47" name="Téglalap 46">
              <a:extLst>
                <a:ext uri="{FF2B5EF4-FFF2-40B4-BE49-F238E27FC236}">
                  <a16:creationId xmlns:a16="http://schemas.microsoft.com/office/drawing/2014/main" id="{1DF04E04-C71C-4CFA-9236-7A2ADF07B4F7}"/>
                </a:ext>
              </a:extLst>
            </p:cNvPr>
            <p:cNvSpPr/>
            <p:nvPr/>
          </p:nvSpPr>
          <p:spPr>
            <a:xfrm>
              <a:off x="1508221" y="1123835"/>
              <a:ext cx="831600" cy="28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b="1" dirty="0">
                  <a:latin typeface="Comic Sans MS" panose="030F0702030302020204" pitchFamily="66" charset="0"/>
                </a:rPr>
                <a:t>GOLD:</a:t>
              </a:r>
              <a:endParaRPr lang="hu-HU" sz="12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B618ED95-8B07-486E-9D7E-E8C8B086A077}"/>
                </a:ext>
              </a:extLst>
            </p:cNvPr>
            <p:cNvSpPr/>
            <p:nvPr/>
          </p:nvSpPr>
          <p:spPr>
            <a:xfrm>
              <a:off x="1505940" y="262216"/>
              <a:ext cx="1663567" cy="5754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i="1" dirty="0">
                  <a:latin typeface="Comic Sans MS" panose="030F0702030302020204" pitchFamily="66" charset="0"/>
                </a:rPr>
                <a:t>USERNAME123</a:t>
              </a:r>
              <a:endParaRPr lang="hu-HU" sz="1400" b="1" i="1" dirty="0">
                <a:latin typeface="Comic Sans MS" panose="030F0702030302020204" pitchFamily="66" charset="0"/>
              </a:endParaRPr>
            </a:p>
          </p:txBody>
        </p:sp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89916CD2-4A69-43F8-9FDD-780AE871BBAC}"/>
                </a:ext>
              </a:extLst>
            </p:cNvPr>
            <p:cNvGrpSpPr/>
            <p:nvPr/>
          </p:nvGrpSpPr>
          <p:grpSpPr>
            <a:xfrm>
              <a:off x="353940" y="261234"/>
              <a:ext cx="1169197" cy="1153900"/>
              <a:chOff x="353940" y="261234"/>
              <a:chExt cx="1169197" cy="1153900"/>
            </a:xfrm>
          </p:grpSpPr>
          <p:sp>
            <p:nvSpPr>
              <p:cNvPr id="14" name="Akciógomb: üres 13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823FEAF7-2F12-4FD3-9225-D3F53B7FE500}"/>
                  </a:ext>
                </a:extLst>
              </p:cNvPr>
              <p:cNvSpPr/>
              <p:nvPr/>
            </p:nvSpPr>
            <p:spPr>
              <a:xfrm>
                <a:off x="353940" y="263134"/>
                <a:ext cx="1152000" cy="1152000"/>
              </a:xfrm>
              <a:prstGeom prst="actionButtonBlank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pic>
            <p:nvPicPr>
              <p:cNvPr id="3" name="Ábra 2" descr="Felhasználó egyszínű kitöltéssel">
                <a:extLst>
                  <a:ext uri="{FF2B5EF4-FFF2-40B4-BE49-F238E27FC236}">
                    <a16:creationId xmlns:a16="http://schemas.microsoft.com/office/drawing/2014/main" id="{DD209FE2-70F2-4117-AFF9-C9E1FB9B7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70200" y="261234"/>
                <a:ext cx="1152937" cy="1152937"/>
              </a:xfrm>
              <a:prstGeom prst="rect">
                <a:avLst/>
              </a:prstGeom>
            </p:spPr>
          </p:pic>
        </p:grpSp>
      </p:grpSp>
      <p:sp>
        <p:nvSpPr>
          <p:cNvPr id="49" name="Téglalap 48">
            <a:extLst>
              <a:ext uri="{FF2B5EF4-FFF2-40B4-BE49-F238E27FC236}">
                <a16:creationId xmlns:a16="http://schemas.microsoft.com/office/drawing/2014/main" id="{2A93E43D-94A0-49E0-B7E9-F10C4E74F0A6}"/>
              </a:ext>
            </a:extLst>
          </p:cNvPr>
          <p:cNvSpPr/>
          <p:nvPr/>
        </p:nvSpPr>
        <p:spPr>
          <a:xfrm>
            <a:off x="9237096" y="1736521"/>
            <a:ext cx="2600964" cy="48537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i="1" dirty="0">
                <a:highlight>
                  <a:srgbClr val="FFFF00"/>
                </a:highlight>
              </a:rPr>
              <a:t>CHATBOX</a:t>
            </a:r>
            <a:endParaRPr lang="hu-HU" b="1" i="1" dirty="0">
              <a:highlight>
                <a:srgbClr val="FFFF00"/>
              </a:highlight>
            </a:endParaRP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35C4686F-A958-43F8-B52F-250E77CBCFF4}"/>
              </a:ext>
            </a:extLst>
          </p:cNvPr>
          <p:cNvSpPr txBox="1"/>
          <p:nvPr/>
        </p:nvSpPr>
        <p:spPr>
          <a:xfrm>
            <a:off x="3168289" y="1801866"/>
            <a:ext cx="6068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TANKIES</a:t>
            </a:r>
            <a:endParaRPr lang="hu-HU" sz="48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4" name="Kép 3" descr="A képen szöveg, világos látható&#10;&#10;Automatikusan generált leírás">
            <a:extLst>
              <a:ext uri="{FF2B5EF4-FFF2-40B4-BE49-F238E27FC236}">
                <a16:creationId xmlns:a16="http://schemas.microsoft.com/office/drawing/2014/main" id="{A24F855E-3750-4514-A0AA-E24B6F5991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034" y="4060023"/>
            <a:ext cx="4226302" cy="253578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6" name="Szövegdoboz 35">
            <a:extLst>
              <a:ext uri="{FF2B5EF4-FFF2-40B4-BE49-F238E27FC236}">
                <a16:creationId xmlns:a16="http://schemas.microsoft.com/office/drawing/2014/main" id="{4CF2FB45-9049-4BE5-8845-308A1BD5006E}"/>
              </a:ext>
            </a:extLst>
          </p:cNvPr>
          <p:cNvSpPr txBox="1"/>
          <p:nvPr/>
        </p:nvSpPr>
        <p:spPr>
          <a:xfrm>
            <a:off x="3249305" y="4113652"/>
            <a:ext cx="6068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CUSTOMIZE</a:t>
            </a:r>
            <a:endParaRPr lang="hu-HU" sz="40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42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églalap 15">
            <a:extLst>
              <a:ext uri="{FF2B5EF4-FFF2-40B4-BE49-F238E27FC236}">
                <a16:creationId xmlns:a16="http://schemas.microsoft.com/office/drawing/2014/main" id="{6ECCAABE-6BE0-46AB-9F35-992FA3DE36FB}"/>
              </a:ext>
            </a:extLst>
          </p:cNvPr>
          <p:cNvSpPr/>
          <p:nvPr/>
        </p:nvSpPr>
        <p:spPr>
          <a:xfrm>
            <a:off x="1801028" y="263133"/>
            <a:ext cx="3426813" cy="11520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4000" b="1" dirty="0">
                <a:latin typeface="Comic Sans MS" panose="030F0702030302020204" pitchFamily="66" charset="0"/>
              </a:rPr>
              <a:t>ONLINE</a:t>
            </a: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9A0108AE-46E7-45A9-BFD4-CC7F23DD1697}"/>
              </a:ext>
            </a:extLst>
          </p:cNvPr>
          <p:cNvSpPr/>
          <p:nvPr/>
        </p:nvSpPr>
        <p:spPr>
          <a:xfrm>
            <a:off x="5519061" y="263133"/>
            <a:ext cx="3426814" cy="115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OFFLINE</a:t>
            </a:r>
          </a:p>
        </p:txBody>
      </p:sp>
      <p:sp>
        <p:nvSpPr>
          <p:cNvPr id="19" name="Akciógomb: Visszatérés 18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E34AFDC6-F8E6-40E8-943C-9D51889BD69F}"/>
              </a:ext>
            </a:extLst>
          </p:cNvPr>
          <p:cNvSpPr/>
          <p:nvPr/>
        </p:nvSpPr>
        <p:spPr>
          <a:xfrm>
            <a:off x="357809" y="263133"/>
            <a:ext cx="1152000" cy="1152000"/>
          </a:xfrm>
          <a:prstGeom prst="actionButtonRetur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2" name="Akciógomb: Hang 21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95C8595F-AC42-4051-90B2-7384DD88837C}"/>
              </a:ext>
            </a:extLst>
          </p:cNvPr>
          <p:cNvSpPr/>
          <p:nvPr/>
        </p:nvSpPr>
        <p:spPr>
          <a:xfrm>
            <a:off x="10681254" y="263134"/>
            <a:ext cx="1152937" cy="1152000"/>
          </a:xfrm>
          <a:prstGeom prst="actionButtonSound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F6C38C85-2868-4517-840A-7973C1147227}"/>
              </a:ext>
            </a:extLst>
          </p:cNvPr>
          <p:cNvGrpSpPr/>
          <p:nvPr/>
        </p:nvGrpSpPr>
        <p:grpSpPr>
          <a:xfrm>
            <a:off x="9237096" y="263134"/>
            <a:ext cx="1152937" cy="1156638"/>
            <a:chOff x="9235827" y="98027"/>
            <a:chExt cx="1152937" cy="1156638"/>
          </a:xfrm>
        </p:grpSpPr>
        <p:sp>
          <p:nvSpPr>
            <p:cNvPr id="24" name="Akciógomb: üres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D85F74F-D36D-40C5-9C18-D940F04AE8ED}"/>
                </a:ext>
              </a:extLst>
            </p:cNvPr>
            <p:cNvSpPr/>
            <p:nvPr/>
          </p:nvSpPr>
          <p:spPr>
            <a:xfrm>
              <a:off x="9236764" y="102665"/>
              <a:ext cx="1152000" cy="1152000"/>
            </a:xfrm>
            <a:prstGeom prst="actionButtonBlan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25" name="Ábra 24" descr="Egy fogaskerék egyszínű kitöltéssel">
              <a:extLst>
                <a:ext uri="{FF2B5EF4-FFF2-40B4-BE49-F238E27FC236}">
                  <a16:creationId xmlns:a16="http://schemas.microsoft.com/office/drawing/2014/main" id="{AEA5F5EE-99D1-459C-9949-F93F7CFE9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35827" y="98027"/>
              <a:ext cx="1152937" cy="1152937"/>
            </a:xfrm>
            <a:prstGeom prst="rect">
              <a:avLst/>
            </a:prstGeom>
          </p:spPr>
        </p:pic>
      </p:grpSp>
      <p:sp>
        <p:nvSpPr>
          <p:cNvPr id="26" name="Téglalap 25">
            <a:extLst>
              <a:ext uri="{FF2B5EF4-FFF2-40B4-BE49-F238E27FC236}">
                <a16:creationId xmlns:a16="http://schemas.microsoft.com/office/drawing/2014/main" id="{3D4B23B8-916C-4980-B84A-563A2573513E}"/>
              </a:ext>
            </a:extLst>
          </p:cNvPr>
          <p:cNvSpPr/>
          <p:nvPr/>
        </p:nvSpPr>
        <p:spPr>
          <a:xfrm>
            <a:off x="9237096" y="1736520"/>
            <a:ext cx="2600964" cy="48537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i="1" dirty="0">
                <a:highlight>
                  <a:srgbClr val="FFFF00"/>
                </a:highlight>
              </a:rPr>
              <a:t>CHATBOX</a:t>
            </a:r>
            <a:endParaRPr lang="hu-HU" b="1" i="1" dirty="0">
              <a:highlight>
                <a:srgbClr val="FFFF00"/>
              </a:highlight>
            </a:endParaRPr>
          </a:p>
        </p:txBody>
      </p:sp>
      <p:sp>
        <p:nvSpPr>
          <p:cNvPr id="30" name="Akciógomb: üres 2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09E1D1E-3F7D-4488-964F-90FA5E14F950}"/>
              </a:ext>
            </a:extLst>
          </p:cNvPr>
          <p:cNvSpPr/>
          <p:nvPr/>
        </p:nvSpPr>
        <p:spPr>
          <a:xfrm>
            <a:off x="353940" y="1542278"/>
            <a:ext cx="1152000" cy="1152000"/>
          </a:xfrm>
          <a:prstGeom prst="actionButtonBlank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 VS 1</a:t>
            </a:r>
            <a:endParaRPr lang="hu-HU" dirty="0"/>
          </a:p>
        </p:txBody>
      </p:sp>
      <p:sp>
        <p:nvSpPr>
          <p:cNvPr id="32" name="Akciógomb: üres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708590A-03FA-4980-8117-D77C7B42940C}"/>
              </a:ext>
            </a:extLst>
          </p:cNvPr>
          <p:cNvSpPr/>
          <p:nvPr/>
        </p:nvSpPr>
        <p:spPr>
          <a:xfrm>
            <a:off x="353940" y="2821423"/>
            <a:ext cx="1152000" cy="1152000"/>
          </a:xfrm>
          <a:prstGeom prst="actionButtonBlank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VS 2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kciógomb: üres 3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440EDA2-1BFB-4045-AD15-E6C184EE6397}"/>
              </a:ext>
            </a:extLst>
          </p:cNvPr>
          <p:cNvSpPr/>
          <p:nvPr/>
        </p:nvSpPr>
        <p:spPr>
          <a:xfrm>
            <a:off x="353940" y="4129826"/>
            <a:ext cx="1152000" cy="1152000"/>
          </a:xfrm>
          <a:prstGeom prst="actionButtonBlank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VS AI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Akciógomb: üres 3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32BEFC5-D543-4AFF-B644-E688FA2977AC}"/>
              </a:ext>
            </a:extLst>
          </p:cNvPr>
          <p:cNvSpPr/>
          <p:nvPr/>
        </p:nvSpPr>
        <p:spPr>
          <a:xfrm>
            <a:off x="353940" y="5438228"/>
            <a:ext cx="1152000" cy="1152000"/>
          </a:xfrm>
          <a:prstGeom prst="actionButtonBlank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FFA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kciógomb: üres 3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A4DD948-11E0-4001-AAD0-5DC1B18B852F}"/>
              </a:ext>
            </a:extLst>
          </p:cNvPr>
          <p:cNvSpPr/>
          <p:nvPr/>
        </p:nvSpPr>
        <p:spPr>
          <a:xfrm>
            <a:off x="1801027" y="1736520"/>
            <a:ext cx="7144847" cy="4853707"/>
          </a:xfrm>
          <a:prstGeom prst="actionButtonBlank">
            <a:avLst/>
          </a:prstGeom>
          <a:ln w="76200" cmpd="sng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7144847"/>
                      <a:gd name="connsiteY0" fmla="*/ 0 h 4853707"/>
                      <a:gd name="connsiteX1" fmla="*/ 7144847 w 7144847"/>
                      <a:gd name="connsiteY1" fmla="*/ 0 h 4853707"/>
                      <a:gd name="connsiteX2" fmla="*/ 7144847 w 7144847"/>
                      <a:gd name="connsiteY2" fmla="*/ 4853707 h 4853707"/>
                      <a:gd name="connsiteX3" fmla="*/ 0 w 7144847"/>
                      <a:gd name="connsiteY3" fmla="*/ 4853707 h 4853707"/>
                      <a:gd name="connsiteX4" fmla="*/ 0 w 7144847"/>
                      <a:gd name="connsiteY4" fmla="*/ 0 h 4853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44847" h="4853707" fill="none" extrusionOk="0">
                        <a:moveTo>
                          <a:pt x="0" y="0"/>
                        </a:moveTo>
                        <a:cubicBezTo>
                          <a:pt x="2703286" y="-33775"/>
                          <a:pt x="5221626" y="138873"/>
                          <a:pt x="7144847" y="0"/>
                        </a:cubicBezTo>
                        <a:cubicBezTo>
                          <a:pt x="7071076" y="2227895"/>
                          <a:pt x="6988964" y="2646696"/>
                          <a:pt x="7144847" y="4853707"/>
                        </a:cubicBezTo>
                        <a:cubicBezTo>
                          <a:pt x="4112410" y="4716377"/>
                          <a:pt x="1980485" y="4715851"/>
                          <a:pt x="0" y="4853707"/>
                        </a:cubicBezTo>
                        <a:cubicBezTo>
                          <a:pt x="152408" y="3048366"/>
                          <a:pt x="73868" y="2199734"/>
                          <a:pt x="0" y="0"/>
                        </a:cubicBezTo>
                        <a:close/>
                      </a:path>
                      <a:path w="7144847" h="4853707" stroke="0" extrusionOk="0">
                        <a:moveTo>
                          <a:pt x="0" y="0"/>
                        </a:moveTo>
                        <a:cubicBezTo>
                          <a:pt x="2578922" y="-101487"/>
                          <a:pt x="3843009" y="-162162"/>
                          <a:pt x="7144847" y="0"/>
                        </a:cubicBezTo>
                        <a:cubicBezTo>
                          <a:pt x="7205560" y="521679"/>
                          <a:pt x="7083775" y="2684036"/>
                          <a:pt x="7144847" y="4853707"/>
                        </a:cubicBezTo>
                        <a:cubicBezTo>
                          <a:pt x="4641900" y="4903772"/>
                          <a:pt x="2862029" y="4695258"/>
                          <a:pt x="0" y="4853707"/>
                        </a:cubicBezTo>
                        <a:cubicBezTo>
                          <a:pt x="-24452" y="2916910"/>
                          <a:pt x="-67663" y="23857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4714874C-15BE-452D-93FD-7DCADD4CC3B4}"/>
              </a:ext>
            </a:extLst>
          </p:cNvPr>
          <p:cNvCxnSpPr>
            <a:cxnSpLocks/>
            <a:stCxn id="30" idx="0"/>
          </p:cNvCxnSpPr>
          <p:nvPr/>
        </p:nvCxnSpPr>
        <p:spPr>
          <a:xfrm>
            <a:off x="1505940" y="2118278"/>
            <a:ext cx="29508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gyenes összekötő 36">
            <a:extLst>
              <a:ext uri="{FF2B5EF4-FFF2-40B4-BE49-F238E27FC236}">
                <a16:creationId xmlns:a16="http://schemas.microsoft.com/office/drawing/2014/main" id="{F3948BC4-E9A6-45F2-989E-D220970BD987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514435" y="1415133"/>
            <a:ext cx="0" cy="32138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Szabadkézi sokszög: alakzat 43">
            <a:extLst>
              <a:ext uri="{FF2B5EF4-FFF2-40B4-BE49-F238E27FC236}">
                <a16:creationId xmlns:a16="http://schemas.microsoft.com/office/drawing/2014/main" id="{2DC49002-D2AD-4ACC-94C0-566AACCB155B}"/>
              </a:ext>
            </a:extLst>
          </p:cNvPr>
          <p:cNvSpPr/>
          <p:nvPr/>
        </p:nvSpPr>
        <p:spPr>
          <a:xfrm>
            <a:off x="1980442" y="1891514"/>
            <a:ext cx="6815555" cy="4543717"/>
          </a:xfrm>
          <a:custGeom>
            <a:avLst/>
            <a:gdLst>
              <a:gd name="connsiteX0" fmla="*/ 37707 w 6834433"/>
              <a:gd name="connsiteY0" fmla="*/ 0 h 4572000"/>
              <a:gd name="connsiteX1" fmla="*/ 3412503 w 6834433"/>
              <a:gd name="connsiteY1" fmla="*/ 9427 h 4572000"/>
              <a:gd name="connsiteX2" fmla="*/ 3412503 w 6834433"/>
              <a:gd name="connsiteY2" fmla="*/ 772998 h 4572000"/>
              <a:gd name="connsiteX3" fmla="*/ 6834433 w 6834433"/>
              <a:gd name="connsiteY3" fmla="*/ 763571 h 4572000"/>
              <a:gd name="connsiteX4" fmla="*/ 6815579 w 6834433"/>
              <a:gd name="connsiteY4" fmla="*/ 4534293 h 4572000"/>
              <a:gd name="connsiteX5" fmla="*/ 0 w 6834433"/>
              <a:gd name="connsiteY5" fmla="*/ 4572000 h 4572000"/>
              <a:gd name="connsiteX6" fmla="*/ 37707 w 6834433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4433" h="4572000">
                <a:moveTo>
                  <a:pt x="37707" y="0"/>
                </a:moveTo>
                <a:lnTo>
                  <a:pt x="3412503" y="9427"/>
                </a:lnTo>
                <a:lnTo>
                  <a:pt x="3412503" y="772998"/>
                </a:lnTo>
                <a:lnTo>
                  <a:pt x="6834433" y="763571"/>
                </a:lnTo>
                <a:cubicBezTo>
                  <a:pt x="6828148" y="2020478"/>
                  <a:pt x="6821864" y="3277386"/>
                  <a:pt x="6815579" y="4534293"/>
                </a:cubicBezTo>
                <a:lnTo>
                  <a:pt x="0" y="4572000"/>
                </a:lnTo>
                <a:cubicBezTo>
                  <a:pt x="6284" y="3044858"/>
                  <a:pt x="12569" y="1517715"/>
                  <a:pt x="377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326867968">
                  <a:custGeom>
                    <a:avLst/>
                    <a:gdLst>
                      <a:gd name="connsiteX0" fmla="*/ 37602 w 6815555"/>
                      <a:gd name="connsiteY0" fmla="*/ 0 h 4543717"/>
                      <a:gd name="connsiteX1" fmla="*/ 564860 w 6815555"/>
                      <a:gd name="connsiteY1" fmla="*/ 1468 h 4543717"/>
                      <a:gd name="connsiteX2" fmla="*/ 1193082 w 6815555"/>
                      <a:gd name="connsiteY2" fmla="*/ 3216 h 4543717"/>
                      <a:gd name="connsiteX3" fmla="*/ 1720339 w 6815555"/>
                      <a:gd name="connsiteY3" fmla="*/ 4684 h 4543717"/>
                      <a:gd name="connsiteX4" fmla="*/ 2213942 w 6815555"/>
                      <a:gd name="connsiteY4" fmla="*/ 6058 h 4543717"/>
                      <a:gd name="connsiteX5" fmla="*/ 2707545 w 6815555"/>
                      <a:gd name="connsiteY5" fmla="*/ 7432 h 4543717"/>
                      <a:gd name="connsiteX6" fmla="*/ 3403077 w 6815555"/>
                      <a:gd name="connsiteY6" fmla="*/ 9368 h 4543717"/>
                      <a:gd name="connsiteX7" fmla="*/ 3403077 w 6815555"/>
                      <a:gd name="connsiteY7" fmla="*/ 403969 h 4543717"/>
                      <a:gd name="connsiteX8" fmla="*/ 3403077 w 6815555"/>
                      <a:gd name="connsiteY8" fmla="*/ 768216 h 4543717"/>
                      <a:gd name="connsiteX9" fmla="*/ 3903574 w 6815555"/>
                      <a:gd name="connsiteY9" fmla="*/ 766842 h 4543717"/>
                      <a:gd name="connsiteX10" fmla="*/ 4472320 w 6815555"/>
                      <a:gd name="connsiteY10" fmla="*/ 765280 h 4543717"/>
                      <a:gd name="connsiteX11" fmla="*/ 4938692 w 6815555"/>
                      <a:gd name="connsiteY11" fmla="*/ 764000 h 4543717"/>
                      <a:gd name="connsiteX12" fmla="*/ 5507438 w 6815555"/>
                      <a:gd name="connsiteY12" fmla="*/ 762438 h 4543717"/>
                      <a:gd name="connsiteX13" fmla="*/ 6144434 w 6815555"/>
                      <a:gd name="connsiteY13" fmla="*/ 760690 h 4543717"/>
                      <a:gd name="connsiteX14" fmla="*/ 6815555 w 6815555"/>
                      <a:gd name="connsiteY14" fmla="*/ 758847 h 4543717"/>
                      <a:gd name="connsiteX15" fmla="*/ 6796753 w 6815555"/>
                      <a:gd name="connsiteY15" fmla="*/ 4506243 h 4543717"/>
                      <a:gd name="connsiteX16" fmla="*/ 6298324 w 6815555"/>
                      <a:gd name="connsiteY16" fmla="*/ 4508991 h 4543717"/>
                      <a:gd name="connsiteX17" fmla="*/ 5799896 w 6815555"/>
                      <a:gd name="connsiteY17" fmla="*/ 4511739 h 4543717"/>
                      <a:gd name="connsiteX18" fmla="*/ 5369435 w 6815555"/>
                      <a:gd name="connsiteY18" fmla="*/ 4514113 h 4543717"/>
                      <a:gd name="connsiteX19" fmla="*/ 5006941 w 6815555"/>
                      <a:gd name="connsiteY19" fmla="*/ 4516111 h 4543717"/>
                      <a:gd name="connsiteX20" fmla="*/ 4304610 w 6815555"/>
                      <a:gd name="connsiteY20" fmla="*/ 4519983 h 4543717"/>
                      <a:gd name="connsiteX21" fmla="*/ 3806182 w 6815555"/>
                      <a:gd name="connsiteY21" fmla="*/ 4522732 h 4543717"/>
                      <a:gd name="connsiteX22" fmla="*/ 3239786 w 6815555"/>
                      <a:gd name="connsiteY22" fmla="*/ 4525854 h 4543717"/>
                      <a:gd name="connsiteX23" fmla="*/ 2877292 w 6815555"/>
                      <a:gd name="connsiteY23" fmla="*/ 4527853 h 4543717"/>
                      <a:gd name="connsiteX24" fmla="*/ 2310896 w 6815555"/>
                      <a:gd name="connsiteY24" fmla="*/ 4530976 h 4543717"/>
                      <a:gd name="connsiteX25" fmla="*/ 1744500 w 6815555"/>
                      <a:gd name="connsiteY25" fmla="*/ 4534099 h 4543717"/>
                      <a:gd name="connsiteX26" fmla="*/ 1314039 w 6815555"/>
                      <a:gd name="connsiteY26" fmla="*/ 4536472 h 4543717"/>
                      <a:gd name="connsiteX27" fmla="*/ 611708 w 6815555"/>
                      <a:gd name="connsiteY27" fmla="*/ 4540344 h 4543717"/>
                      <a:gd name="connsiteX28" fmla="*/ 0 w 6815555"/>
                      <a:gd name="connsiteY28" fmla="*/ 4543717 h 4543717"/>
                      <a:gd name="connsiteX29" fmla="*/ 37602 w 6815555"/>
                      <a:gd name="connsiteY29" fmla="*/ 0 h 4543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6815555" h="4543717" fill="none" extrusionOk="0">
                        <a:moveTo>
                          <a:pt x="37602" y="0"/>
                        </a:moveTo>
                        <a:cubicBezTo>
                          <a:pt x="163613" y="-22528"/>
                          <a:pt x="436578" y="5186"/>
                          <a:pt x="564860" y="1468"/>
                        </a:cubicBezTo>
                        <a:cubicBezTo>
                          <a:pt x="693142" y="-2250"/>
                          <a:pt x="999922" y="35468"/>
                          <a:pt x="1193082" y="3216"/>
                        </a:cubicBezTo>
                        <a:cubicBezTo>
                          <a:pt x="1386242" y="-29036"/>
                          <a:pt x="1551977" y="8313"/>
                          <a:pt x="1720339" y="4684"/>
                        </a:cubicBezTo>
                        <a:cubicBezTo>
                          <a:pt x="1888701" y="1055"/>
                          <a:pt x="2058386" y="19215"/>
                          <a:pt x="2213942" y="6058"/>
                        </a:cubicBezTo>
                        <a:cubicBezTo>
                          <a:pt x="2369498" y="-7099"/>
                          <a:pt x="2549574" y="65993"/>
                          <a:pt x="2707545" y="7432"/>
                        </a:cubicBezTo>
                        <a:cubicBezTo>
                          <a:pt x="2865516" y="-51129"/>
                          <a:pt x="3238274" y="52078"/>
                          <a:pt x="3403077" y="9368"/>
                        </a:cubicBezTo>
                        <a:cubicBezTo>
                          <a:pt x="3442878" y="203474"/>
                          <a:pt x="3390609" y="311901"/>
                          <a:pt x="3403077" y="403969"/>
                        </a:cubicBezTo>
                        <a:cubicBezTo>
                          <a:pt x="3415545" y="496037"/>
                          <a:pt x="3388652" y="644242"/>
                          <a:pt x="3403077" y="768216"/>
                        </a:cubicBezTo>
                        <a:cubicBezTo>
                          <a:pt x="3597644" y="750066"/>
                          <a:pt x="3684109" y="771585"/>
                          <a:pt x="3903574" y="766842"/>
                        </a:cubicBezTo>
                        <a:cubicBezTo>
                          <a:pt x="4123039" y="762099"/>
                          <a:pt x="4306309" y="768582"/>
                          <a:pt x="4472320" y="765280"/>
                        </a:cubicBezTo>
                        <a:cubicBezTo>
                          <a:pt x="4638331" y="761978"/>
                          <a:pt x="4746784" y="773624"/>
                          <a:pt x="4938692" y="764000"/>
                        </a:cubicBezTo>
                        <a:cubicBezTo>
                          <a:pt x="5130600" y="754376"/>
                          <a:pt x="5293855" y="828919"/>
                          <a:pt x="5507438" y="762438"/>
                        </a:cubicBezTo>
                        <a:cubicBezTo>
                          <a:pt x="5721021" y="695957"/>
                          <a:pt x="5882159" y="787383"/>
                          <a:pt x="6144434" y="760690"/>
                        </a:cubicBezTo>
                        <a:cubicBezTo>
                          <a:pt x="6406709" y="733996"/>
                          <a:pt x="6579833" y="827957"/>
                          <a:pt x="6815555" y="758847"/>
                        </a:cubicBezTo>
                        <a:cubicBezTo>
                          <a:pt x="6490794" y="2133547"/>
                          <a:pt x="7129830" y="3143978"/>
                          <a:pt x="6796753" y="4506243"/>
                        </a:cubicBezTo>
                        <a:cubicBezTo>
                          <a:pt x="6660184" y="4523987"/>
                          <a:pt x="6522141" y="4457627"/>
                          <a:pt x="6298324" y="4508991"/>
                        </a:cubicBezTo>
                        <a:cubicBezTo>
                          <a:pt x="6074507" y="4560355"/>
                          <a:pt x="6001685" y="4508284"/>
                          <a:pt x="5799896" y="4511739"/>
                        </a:cubicBezTo>
                        <a:cubicBezTo>
                          <a:pt x="5598107" y="4515195"/>
                          <a:pt x="5530704" y="4505647"/>
                          <a:pt x="5369435" y="4514113"/>
                        </a:cubicBezTo>
                        <a:cubicBezTo>
                          <a:pt x="5208166" y="4522578"/>
                          <a:pt x="5121519" y="4478209"/>
                          <a:pt x="5006941" y="4516111"/>
                        </a:cubicBezTo>
                        <a:cubicBezTo>
                          <a:pt x="4892363" y="4554013"/>
                          <a:pt x="4624925" y="4444672"/>
                          <a:pt x="4304610" y="4519983"/>
                        </a:cubicBezTo>
                        <a:cubicBezTo>
                          <a:pt x="3984295" y="4595295"/>
                          <a:pt x="3911667" y="4510394"/>
                          <a:pt x="3806182" y="4522732"/>
                        </a:cubicBezTo>
                        <a:cubicBezTo>
                          <a:pt x="3700697" y="4535070"/>
                          <a:pt x="3480818" y="4473198"/>
                          <a:pt x="3239786" y="4525854"/>
                        </a:cubicBezTo>
                        <a:cubicBezTo>
                          <a:pt x="2998754" y="4578510"/>
                          <a:pt x="3008874" y="4495124"/>
                          <a:pt x="2877292" y="4527853"/>
                        </a:cubicBezTo>
                        <a:cubicBezTo>
                          <a:pt x="2745710" y="4560582"/>
                          <a:pt x="2481082" y="4507634"/>
                          <a:pt x="2310896" y="4530976"/>
                        </a:cubicBezTo>
                        <a:cubicBezTo>
                          <a:pt x="2140710" y="4554318"/>
                          <a:pt x="1972287" y="4522309"/>
                          <a:pt x="1744500" y="4534099"/>
                        </a:cubicBezTo>
                        <a:cubicBezTo>
                          <a:pt x="1516713" y="4545889"/>
                          <a:pt x="1526328" y="4506538"/>
                          <a:pt x="1314039" y="4536472"/>
                        </a:cubicBezTo>
                        <a:cubicBezTo>
                          <a:pt x="1101750" y="4566406"/>
                          <a:pt x="961104" y="4521564"/>
                          <a:pt x="611708" y="4540344"/>
                        </a:cubicBezTo>
                        <a:cubicBezTo>
                          <a:pt x="262312" y="4559125"/>
                          <a:pt x="235218" y="4538390"/>
                          <a:pt x="0" y="4543717"/>
                        </a:cubicBezTo>
                        <a:cubicBezTo>
                          <a:pt x="-185085" y="3058551"/>
                          <a:pt x="131154" y="1487951"/>
                          <a:pt x="37602" y="0"/>
                        </a:cubicBezTo>
                        <a:close/>
                      </a:path>
                      <a:path w="6815555" h="4543717" stroke="0" extrusionOk="0">
                        <a:moveTo>
                          <a:pt x="37602" y="0"/>
                        </a:moveTo>
                        <a:cubicBezTo>
                          <a:pt x="155953" y="-12045"/>
                          <a:pt x="341788" y="3586"/>
                          <a:pt x="598515" y="1561"/>
                        </a:cubicBezTo>
                        <a:cubicBezTo>
                          <a:pt x="855242" y="-463"/>
                          <a:pt x="884243" y="59250"/>
                          <a:pt x="1125772" y="3029"/>
                        </a:cubicBezTo>
                        <a:cubicBezTo>
                          <a:pt x="1367301" y="-53192"/>
                          <a:pt x="1483741" y="39264"/>
                          <a:pt x="1619375" y="4403"/>
                        </a:cubicBezTo>
                        <a:cubicBezTo>
                          <a:pt x="1755009" y="-30458"/>
                          <a:pt x="1947809" y="39481"/>
                          <a:pt x="2180288" y="5964"/>
                        </a:cubicBezTo>
                        <a:cubicBezTo>
                          <a:pt x="2412767" y="-27553"/>
                          <a:pt x="2540431" y="10079"/>
                          <a:pt x="2808510" y="7713"/>
                        </a:cubicBezTo>
                        <a:cubicBezTo>
                          <a:pt x="3076589" y="5347"/>
                          <a:pt x="3163303" y="41847"/>
                          <a:pt x="3403077" y="9368"/>
                        </a:cubicBezTo>
                        <a:cubicBezTo>
                          <a:pt x="3436279" y="100826"/>
                          <a:pt x="3392678" y="190373"/>
                          <a:pt x="3403077" y="366027"/>
                        </a:cubicBezTo>
                        <a:cubicBezTo>
                          <a:pt x="3413476" y="541681"/>
                          <a:pt x="3371614" y="585564"/>
                          <a:pt x="3403077" y="768216"/>
                        </a:cubicBezTo>
                        <a:cubicBezTo>
                          <a:pt x="3655806" y="750587"/>
                          <a:pt x="3757461" y="810733"/>
                          <a:pt x="3971823" y="766655"/>
                        </a:cubicBezTo>
                        <a:cubicBezTo>
                          <a:pt x="4186185" y="722576"/>
                          <a:pt x="4314424" y="801281"/>
                          <a:pt x="4540570" y="765093"/>
                        </a:cubicBezTo>
                        <a:cubicBezTo>
                          <a:pt x="4766717" y="728905"/>
                          <a:pt x="4836301" y="818241"/>
                          <a:pt x="5006942" y="763813"/>
                        </a:cubicBezTo>
                        <a:cubicBezTo>
                          <a:pt x="5177583" y="709384"/>
                          <a:pt x="5327515" y="803156"/>
                          <a:pt x="5507438" y="762438"/>
                        </a:cubicBezTo>
                        <a:cubicBezTo>
                          <a:pt x="5687361" y="721720"/>
                          <a:pt x="5885037" y="817885"/>
                          <a:pt x="6110310" y="760783"/>
                        </a:cubicBezTo>
                        <a:cubicBezTo>
                          <a:pt x="6335583" y="703681"/>
                          <a:pt x="6466270" y="825859"/>
                          <a:pt x="6815555" y="758847"/>
                        </a:cubicBezTo>
                        <a:cubicBezTo>
                          <a:pt x="6595840" y="2238807"/>
                          <a:pt x="6825876" y="3067892"/>
                          <a:pt x="6796753" y="4506243"/>
                        </a:cubicBezTo>
                        <a:cubicBezTo>
                          <a:pt x="6692713" y="4514757"/>
                          <a:pt x="6552153" y="4498407"/>
                          <a:pt x="6366292" y="4508616"/>
                        </a:cubicBezTo>
                        <a:cubicBezTo>
                          <a:pt x="6180431" y="4518825"/>
                          <a:pt x="6019210" y="4477413"/>
                          <a:pt x="5731928" y="4512114"/>
                        </a:cubicBezTo>
                        <a:cubicBezTo>
                          <a:pt x="5444646" y="4546815"/>
                          <a:pt x="5335344" y="4500440"/>
                          <a:pt x="5029597" y="4515986"/>
                        </a:cubicBezTo>
                        <a:cubicBezTo>
                          <a:pt x="4723850" y="4531533"/>
                          <a:pt x="4621544" y="4477118"/>
                          <a:pt x="4327266" y="4519859"/>
                        </a:cubicBezTo>
                        <a:cubicBezTo>
                          <a:pt x="4032987" y="4562599"/>
                          <a:pt x="4099904" y="4514950"/>
                          <a:pt x="3964773" y="4521857"/>
                        </a:cubicBezTo>
                        <a:cubicBezTo>
                          <a:pt x="3829642" y="4528764"/>
                          <a:pt x="3652484" y="4482084"/>
                          <a:pt x="3466344" y="4524605"/>
                        </a:cubicBezTo>
                        <a:cubicBezTo>
                          <a:pt x="3280204" y="4567127"/>
                          <a:pt x="2964276" y="4493629"/>
                          <a:pt x="2764013" y="4528478"/>
                        </a:cubicBezTo>
                        <a:cubicBezTo>
                          <a:pt x="2563750" y="4563326"/>
                          <a:pt x="2538628" y="4490225"/>
                          <a:pt x="2401519" y="4530476"/>
                        </a:cubicBezTo>
                        <a:cubicBezTo>
                          <a:pt x="2264410" y="4570727"/>
                          <a:pt x="2135826" y="4497207"/>
                          <a:pt x="2039026" y="4532475"/>
                        </a:cubicBezTo>
                        <a:cubicBezTo>
                          <a:pt x="1942226" y="4567743"/>
                          <a:pt x="1587856" y="4476247"/>
                          <a:pt x="1336695" y="4536347"/>
                        </a:cubicBezTo>
                        <a:cubicBezTo>
                          <a:pt x="1085534" y="4596448"/>
                          <a:pt x="924313" y="4528021"/>
                          <a:pt x="770299" y="4539470"/>
                        </a:cubicBezTo>
                        <a:cubicBezTo>
                          <a:pt x="616285" y="4550919"/>
                          <a:pt x="206603" y="4523632"/>
                          <a:pt x="0" y="4543717"/>
                        </a:cubicBezTo>
                        <a:cubicBezTo>
                          <a:pt x="-267141" y="3277551"/>
                          <a:pt x="187178" y="1890914"/>
                          <a:pt x="37602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Akciógomb: üres 3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80995DB-B8C0-4A43-86CF-B0C8B7B01E94}"/>
              </a:ext>
            </a:extLst>
          </p:cNvPr>
          <p:cNvSpPr/>
          <p:nvPr/>
        </p:nvSpPr>
        <p:spPr>
          <a:xfrm>
            <a:off x="2074926" y="1991133"/>
            <a:ext cx="3152915" cy="576000"/>
          </a:xfrm>
          <a:prstGeom prst="actionButtonBlank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Comic Sans MS" panose="030F0702030302020204" pitchFamily="66" charset="0"/>
              </a:rPr>
              <a:t>CASUAL</a:t>
            </a:r>
            <a:endParaRPr lang="hu-HU" b="1" dirty="0">
              <a:latin typeface="Comic Sans MS" panose="030F0702030302020204" pitchFamily="66" charset="0"/>
            </a:endParaRPr>
          </a:p>
        </p:txBody>
      </p:sp>
      <p:sp>
        <p:nvSpPr>
          <p:cNvPr id="41" name="Akciógomb: üres 4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A69EC3D-A034-4A7F-9118-9DE3CF4616D3}"/>
              </a:ext>
            </a:extLst>
          </p:cNvPr>
          <p:cNvSpPr/>
          <p:nvPr/>
        </p:nvSpPr>
        <p:spPr>
          <a:xfrm>
            <a:off x="5501740" y="1991133"/>
            <a:ext cx="3152915" cy="57600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RANKED .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7" name="Akciógomb: üres 4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0DFF0A9-D967-44B5-AAD6-522D87403F37}"/>
              </a:ext>
            </a:extLst>
          </p:cNvPr>
          <p:cNvSpPr/>
          <p:nvPr/>
        </p:nvSpPr>
        <p:spPr>
          <a:xfrm>
            <a:off x="2074926" y="5165888"/>
            <a:ext cx="6579729" cy="1112363"/>
          </a:xfrm>
          <a:prstGeom prst="actionButtonBlank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latin typeface="Comic Sans MS" panose="030F0702030302020204" pitchFamily="66" charset="0"/>
              </a:rPr>
              <a:t>START GAME </a:t>
            </a:r>
            <a:endParaRPr lang="hu-HU" sz="3600" b="1" dirty="0">
              <a:latin typeface="Comic Sans MS" panose="030F0702030302020204" pitchFamily="66" charset="0"/>
            </a:endParaRPr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61801CB3-935C-4967-9B4A-C49028D3D20B}"/>
              </a:ext>
            </a:extLst>
          </p:cNvPr>
          <p:cNvSpPr txBox="1"/>
          <p:nvPr/>
        </p:nvSpPr>
        <p:spPr>
          <a:xfrm>
            <a:off x="2681896" y="3059668"/>
            <a:ext cx="193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i="1" dirty="0">
                <a:latin typeface="Comic Sans MS" panose="030F0702030302020204" pitchFamily="66" charset="0"/>
              </a:rPr>
              <a:t>USERNAME123</a:t>
            </a:r>
            <a:endParaRPr lang="hu-HU" dirty="0"/>
          </a:p>
        </p:txBody>
      </p:sp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5163EAFA-29D6-4AA6-822B-473356DA421A}"/>
              </a:ext>
            </a:extLst>
          </p:cNvPr>
          <p:cNvGrpSpPr/>
          <p:nvPr/>
        </p:nvGrpSpPr>
        <p:grpSpPr>
          <a:xfrm>
            <a:off x="6502197" y="3621348"/>
            <a:ext cx="1152000" cy="1152000"/>
            <a:chOff x="7079134" y="3590712"/>
            <a:chExt cx="1152000" cy="1152000"/>
          </a:xfrm>
        </p:grpSpPr>
        <p:sp>
          <p:nvSpPr>
            <p:cNvPr id="55" name="Akciógomb: üres 5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8AF4027F-F833-4285-9E80-3ABE5E5E424A}"/>
                </a:ext>
              </a:extLst>
            </p:cNvPr>
            <p:cNvSpPr/>
            <p:nvPr/>
          </p:nvSpPr>
          <p:spPr>
            <a:xfrm>
              <a:off x="7079134" y="3590712"/>
              <a:ext cx="1152000" cy="1152000"/>
            </a:xfrm>
            <a:prstGeom prst="actionButtonBlank">
              <a:avLst/>
            </a:prstGeom>
            <a:solidFill>
              <a:srgbClr val="F2F2F2"/>
            </a:solidFill>
            <a:ln>
              <a:solidFill>
                <a:srgbClr val="999999"/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53" name="Ábra 52" descr="Hozzáadás körvonalas">
              <a:extLst>
                <a:ext uri="{FF2B5EF4-FFF2-40B4-BE49-F238E27FC236}">
                  <a16:creationId xmlns:a16="http://schemas.microsoft.com/office/drawing/2014/main" id="{4F93EEA6-B768-42CC-AE2F-91C4B59CA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05134" y="3720683"/>
              <a:ext cx="900000" cy="900000"/>
            </a:xfrm>
            <a:prstGeom prst="rect">
              <a:avLst/>
            </a:prstGeom>
          </p:spPr>
        </p:pic>
      </p:grp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A2D410B2-A195-4FDC-B2E2-E59926C834DA}"/>
              </a:ext>
            </a:extLst>
          </p:cNvPr>
          <p:cNvSpPr txBox="1"/>
          <p:nvPr/>
        </p:nvSpPr>
        <p:spPr>
          <a:xfrm>
            <a:off x="5843128" y="3059668"/>
            <a:ext cx="247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INVITE A FRIEND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0" name="Ábra 59" descr="Zár egyszínű kitöltéssel">
            <a:extLst>
              <a:ext uri="{FF2B5EF4-FFF2-40B4-BE49-F238E27FC236}">
                <a16:creationId xmlns:a16="http://schemas.microsoft.com/office/drawing/2014/main" id="{53D5F2EF-18FD-4AEF-9476-0F106D764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54197" y="1970332"/>
            <a:ext cx="576000" cy="576000"/>
          </a:xfrm>
          <a:prstGeom prst="rect">
            <a:avLst/>
          </a:prstGeom>
        </p:spPr>
      </p:pic>
      <p:pic>
        <p:nvPicPr>
          <p:cNvPr id="31" name="Kép 30" descr="A képen szöveg, világos látható&#10;&#10;Automatikusan generált leírás">
            <a:extLst>
              <a:ext uri="{FF2B5EF4-FFF2-40B4-BE49-F238E27FC236}">
                <a16:creationId xmlns:a16="http://schemas.microsoft.com/office/drawing/2014/main" id="{81178808-4BAA-47E3-AA35-F527FEC56E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30" y="3064417"/>
            <a:ext cx="3227304" cy="1936382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363751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Kép 22" descr="A képen szöveg, világos látható&#10;&#10;Automatikusan generált leírás">
            <a:extLst>
              <a:ext uri="{FF2B5EF4-FFF2-40B4-BE49-F238E27FC236}">
                <a16:creationId xmlns:a16="http://schemas.microsoft.com/office/drawing/2014/main" id="{92A4AD58-AB4B-4836-8938-9B140C747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98" y="178495"/>
            <a:ext cx="2284039" cy="1370423"/>
          </a:xfrm>
          <a:prstGeom prst="rect">
            <a:avLst/>
          </a:prstGeom>
          <a:ln w="38100">
            <a:noFill/>
          </a:ln>
        </p:spPr>
      </p:pic>
      <p:sp>
        <p:nvSpPr>
          <p:cNvPr id="4" name="Akciógomb: Hang 3">
            <a:hlinkClick r:id="" action="ppaction://noaction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67E78227-EA8E-4096-A3D8-3EB0981965AE}"/>
              </a:ext>
            </a:extLst>
          </p:cNvPr>
          <p:cNvSpPr/>
          <p:nvPr/>
        </p:nvSpPr>
        <p:spPr>
          <a:xfrm>
            <a:off x="10681254" y="263134"/>
            <a:ext cx="1152937" cy="1152000"/>
          </a:xfrm>
          <a:prstGeom prst="actionButtonSound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F3F0EB98-BB95-423F-AFDC-9CC550875656}"/>
              </a:ext>
            </a:extLst>
          </p:cNvPr>
          <p:cNvGrpSpPr/>
          <p:nvPr/>
        </p:nvGrpSpPr>
        <p:grpSpPr>
          <a:xfrm>
            <a:off x="9237096" y="263134"/>
            <a:ext cx="1152937" cy="1156638"/>
            <a:chOff x="9235827" y="98027"/>
            <a:chExt cx="1152937" cy="1156638"/>
          </a:xfrm>
        </p:grpSpPr>
        <p:sp>
          <p:nvSpPr>
            <p:cNvPr id="6" name="Akciógomb: üres 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41EF4D2-85FB-4550-A7C7-D3B588B6FE0C}"/>
                </a:ext>
              </a:extLst>
            </p:cNvPr>
            <p:cNvSpPr/>
            <p:nvPr/>
          </p:nvSpPr>
          <p:spPr>
            <a:xfrm>
              <a:off x="9236764" y="102665"/>
              <a:ext cx="1152000" cy="1152000"/>
            </a:xfrm>
            <a:prstGeom prst="actionButtonBlan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7" name="Ábra 6" descr="Egy fogaskerék egyszínű kitöltéssel">
              <a:extLst>
                <a:ext uri="{FF2B5EF4-FFF2-40B4-BE49-F238E27FC236}">
                  <a16:creationId xmlns:a16="http://schemas.microsoft.com/office/drawing/2014/main" id="{211EB9A2-8242-468D-865F-D15E2F62E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35827" y="98027"/>
              <a:ext cx="1152937" cy="1152937"/>
            </a:xfrm>
            <a:prstGeom prst="rect">
              <a:avLst/>
            </a:prstGeom>
          </p:spPr>
        </p:pic>
      </p:grpSp>
      <p:sp>
        <p:nvSpPr>
          <p:cNvPr id="8" name="Téglalap 7">
            <a:extLst>
              <a:ext uri="{FF2B5EF4-FFF2-40B4-BE49-F238E27FC236}">
                <a16:creationId xmlns:a16="http://schemas.microsoft.com/office/drawing/2014/main" id="{EBE3A781-6501-4D87-A3A7-0F843847FA98}"/>
              </a:ext>
            </a:extLst>
          </p:cNvPr>
          <p:cNvSpPr/>
          <p:nvPr/>
        </p:nvSpPr>
        <p:spPr>
          <a:xfrm>
            <a:off x="9237096" y="1736520"/>
            <a:ext cx="2600964" cy="48537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i="1" dirty="0">
                <a:highlight>
                  <a:srgbClr val="FFFF00"/>
                </a:highlight>
              </a:rPr>
              <a:t>CHATBOX</a:t>
            </a:r>
            <a:endParaRPr lang="hu-HU" b="1" i="1" dirty="0">
              <a:highlight>
                <a:srgbClr val="FFFF00"/>
              </a:highlight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80834AFC-4DF5-44CF-9FDF-F493F45F144B}"/>
              </a:ext>
            </a:extLst>
          </p:cNvPr>
          <p:cNvSpPr txBox="1"/>
          <p:nvPr/>
        </p:nvSpPr>
        <p:spPr>
          <a:xfrm>
            <a:off x="3072468" y="281019"/>
            <a:ext cx="3688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ROUND 4	</a:t>
            </a:r>
            <a:endParaRPr lang="hu-HU" sz="16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EB93587-6857-473C-B812-E59021BE6836}"/>
              </a:ext>
            </a:extLst>
          </p:cNvPr>
          <p:cNvSpPr txBox="1"/>
          <p:nvPr/>
        </p:nvSpPr>
        <p:spPr>
          <a:xfrm>
            <a:off x="1204702" y="1503728"/>
            <a:ext cx="296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>
                <a:latin typeface="Comic Sans MS" panose="030F0702030302020204" pitchFamily="66" charset="0"/>
              </a:rPr>
              <a:t>USERNAME123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0E815C8-1262-499E-AE4C-4DB1791B2BBE}"/>
              </a:ext>
            </a:extLst>
          </p:cNvPr>
          <p:cNvSpPr txBox="1"/>
          <p:nvPr/>
        </p:nvSpPr>
        <p:spPr>
          <a:xfrm>
            <a:off x="3529202" y="1012558"/>
            <a:ext cx="268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>
                <a:latin typeface="Comic Sans MS" panose="030F0702030302020204" pitchFamily="66" charset="0"/>
              </a:rPr>
              <a:t>GOAL: 10 POINTS</a:t>
            </a:r>
            <a:endParaRPr lang="hu-HU" dirty="0"/>
          </a:p>
        </p:txBody>
      </p:sp>
      <p:pic>
        <p:nvPicPr>
          <p:cNvPr id="25" name="Kép 24" descr="A képen szöveg látható&#10;&#10;Automatikusan generált leírás">
            <a:extLst>
              <a:ext uri="{FF2B5EF4-FFF2-40B4-BE49-F238E27FC236}">
                <a16:creationId xmlns:a16="http://schemas.microsoft.com/office/drawing/2014/main" id="{FA228031-0C5A-463E-836C-B4D39A7F17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12282" y="193111"/>
            <a:ext cx="2284270" cy="1370562"/>
          </a:xfrm>
          <a:prstGeom prst="rect">
            <a:avLst/>
          </a:prstGeom>
        </p:spPr>
      </p:pic>
      <p:sp>
        <p:nvSpPr>
          <p:cNvPr id="26" name="Szövegdoboz 25">
            <a:extLst>
              <a:ext uri="{FF2B5EF4-FFF2-40B4-BE49-F238E27FC236}">
                <a16:creationId xmlns:a16="http://schemas.microsoft.com/office/drawing/2014/main" id="{B3232469-A9AD-4287-B524-FCC0866B29AB}"/>
              </a:ext>
            </a:extLst>
          </p:cNvPr>
          <p:cNvSpPr txBox="1"/>
          <p:nvPr/>
        </p:nvSpPr>
        <p:spPr>
          <a:xfrm>
            <a:off x="5582274" y="1506767"/>
            <a:ext cx="298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>
                <a:latin typeface="Comic Sans MS" panose="030F0702030302020204" pitchFamily="66" charset="0"/>
              </a:rPr>
              <a:t>RANDOM321</a:t>
            </a:r>
            <a:endParaRPr lang="hu-HU" dirty="0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072AE96D-6FFD-46B2-8BEE-2F5C63AB9312}"/>
              </a:ext>
            </a:extLst>
          </p:cNvPr>
          <p:cNvSpPr txBox="1"/>
          <p:nvPr/>
        </p:nvSpPr>
        <p:spPr>
          <a:xfrm>
            <a:off x="3817553" y="1387104"/>
            <a:ext cx="199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Comic Sans MS" panose="030F0702030302020204" pitchFamily="66" charset="0"/>
              </a:rPr>
              <a:t>2   :   1</a:t>
            </a:r>
            <a:endParaRPr lang="hu-HU" sz="2800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BE8588B-219D-4871-9946-737FEFB07E3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577" r="10553" b="23959"/>
          <a:stretch/>
        </p:blipFill>
        <p:spPr>
          <a:xfrm>
            <a:off x="910086" y="1910324"/>
            <a:ext cx="7948164" cy="4679903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FEFACD2C-FE76-46D5-A77A-6F00742145A3}"/>
              </a:ext>
            </a:extLst>
          </p:cNvPr>
          <p:cNvSpPr/>
          <p:nvPr/>
        </p:nvSpPr>
        <p:spPr>
          <a:xfrm>
            <a:off x="1788958" y="6016602"/>
            <a:ext cx="337351" cy="3462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512DB19E-C2A1-4211-A571-31EBC379D3C7}"/>
              </a:ext>
            </a:extLst>
          </p:cNvPr>
          <p:cNvSpPr/>
          <p:nvPr/>
        </p:nvSpPr>
        <p:spPr>
          <a:xfrm>
            <a:off x="6427279" y="5394148"/>
            <a:ext cx="337351" cy="3462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BE629829-7458-4B82-9E6B-36B48B06A259}"/>
              </a:ext>
            </a:extLst>
          </p:cNvPr>
          <p:cNvSpPr/>
          <p:nvPr/>
        </p:nvSpPr>
        <p:spPr>
          <a:xfrm>
            <a:off x="3072468" y="2141023"/>
            <a:ext cx="337351" cy="3462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D375D9A1-F1EB-4197-A580-43A3A2F4D732}"/>
              </a:ext>
            </a:extLst>
          </p:cNvPr>
          <p:cNvGrpSpPr/>
          <p:nvPr/>
        </p:nvGrpSpPr>
        <p:grpSpPr>
          <a:xfrm>
            <a:off x="357809" y="263134"/>
            <a:ext cx="1164367" cy="1152000"/>
            <a:chOff x="660066" y="222657"/>
            <a:chExt cx="1164367" cy="1152000"/>
          </a:xfrm>
        </p:grpSpPr>
        <p:sp>
          <p:nvSpPr>
            <p:cNvPr id="28" name="Akciógomb: üres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C873C7EC-3220-4FCD-8AFC-59B91C4291FD}"/>
                </a:ext>
              </a:extLst>
            </p:cNvPr>
            <p:cNvSpPr/>
            <p:nvPr/>
          </p:nvSpPr>
          <p:spPr>
            <a:xfrm>
              <a:off x="660066" y="222657"/>
              <a:ext cx="1152000" cy="1152000"/>
            </a:xfrm>
            <a:prstGeom prst="actionButtonBlan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13" name="Ábra 12" descr="Kilépés egyszínű kitöltéssel">
              <a:extLst>
                <a:ext uri="{FF2B5EF4-FFF2-40B4-BE49-F238E27FC236}">
                  <a16:creationId xmlns:a16="http://schemas.microsoft.com/office/drawing/2014/main" id="{7F853A18-1EEE-4E48-8B3E-43E45351F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2433" y="222657"/>
              <a:ext cx="1152000" cy="11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120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</TotalTime>
  <Words>73</Words>
  <Application>Microsoft Office PowerPoint</Application>
  <PresentationFormat>Szélesvásznú</PresentationFormat>
  <Paragraphs>41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Máté Sándor</dc:creator>
  <cp:lastModifiedBy>Máté Sándor</cp:lastModifiedBy>
  <cp:revision>57</cp:revision>
  <dcterms:created xsi:type="dcterms:W3CDTF">2021-12-07T15:33:31Z</dcterms:created>
  <dcterms:modified xsi:type="dcterms:W3CDTF">2021-12-10T09:00:08Z</dcterms:modified>
</cp:coreProperties>
</file>