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A004-C129-1FAD-7FB5-50EA6410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BCA0-C24F-2ED6-9222-1C79FEF9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59CE-7C8B-C516-E3B3-1B5B99ED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A1E1-4EB7-6860-EA44-9A72CF2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43EF-88D9-E726-F7B2-086C8A0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0179-5D8A-EA4A-99BE-6FAD9B89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BCA20-3F17-7292-4188-FBAEA23D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18CE-CEBD-29DC-846E-CBFF08FD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95EF-F105-2062-1BD2-3409F36B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90B6-F14B-399F-243E-2CCA3CF6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5858E-7F2D-66D4-A65F-707CBED5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91D4-BC56-1E8D-FC12-8B991B0D5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8ECB-7957-AF3C-8245-6A342076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834C-7DDA-2746-ECE3-B50AA3AD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4FDE-34C8-7FBC-C999-B963935C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812-AD5C-9363-6CCB-2D986084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C134-7C50-0EBC-E086-D2857E0D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F930-519F-A874-E5D0-625BD887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88DB-BC13-6AB9-1105-D96781E3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0061-2BED-88A2-EB6F-826739E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5BAF-73BD-805F-8364-D409B509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77DD-7182-B766-E6FC-475E677D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DFBC-120F-C75A-B59C-D30E3976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72B6-6044-C06A-BBEB-FE6F7A48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EBB89-163F-1821-6397-E2CE1CBE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9591-6D7C-D934-BCDF-80D1A727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3B59-AB89-E66D-257F-3A45CC9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C164-4C2A-09EB-5A93-6327BCB9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DFA3-DA19-B4B9-2EB1-9C001E6A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A1D5-6003-2488-9A8F-7D6B01AD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28A5-700F-82D7-7721-8BB9BEF4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EC38-6A59-8EC3-98A3-EF3CCACB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CBF42-57CC-4682-2A76-6F2BD6FC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DEAC-8FF2-15D6-AB5B-09C85A627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AF389-8954-5569-8404-553333AD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8A932-C777-3435-9A12-856711F41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B3DF8-4585-0FDA-820B-11E25DD2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DC030-C304-B366-E611-1E6BDD1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0D0F6-B1AC-72BB-60A1-971A4D30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F90-628E-3045-ED37-9EA17215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380DD-77DA-0259-0958-57FF4BAC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A0E45-6852-0743-1711-965EC032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97C8-9697-97E8-0CFF-21369C9A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8C51F-218D-1564-7585-BD586256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9C255-E15E-7CEC-345B-2A68A60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DACCA-689D-A4FD-6E54-973D43F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696C-C967-CADF-C43D-E3B2BD4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7CC3-7CD9-ADF4-B61B-9D23D9A1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BA326-AD65-E6F6-A6A7-1A6B5E33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C5AAC-86D0-7F18-7E43-9515BB4E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9793-4F76-9882-2856-B1EFC554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7EC32-65F3-946D-E952-16615F78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836F-6F08-509F-FCDC-18BB131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E2C55-AF21-CD15-BE7B-C30889FE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742F2-46DE-A34D-93C8-4AA28254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6256F-5934-1465-D62A-FB927211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9348-7BC0-DC3F-63F6-6D0F4435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9BB-BED6-3F3A-61E9-4E32EC4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A8949-00DB-DC81-EEF1-693BBD02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5E18-6DFD-F62C-3B12-2070F2F6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A058-35D0-45E3-9D3C-6B469078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709B-C544-4C01-ABE0-37255FFF16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99FE-2655-6F1D-3F72-21A1BFCD7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0CEB-609D-003B-66CC-45169A53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BFB9-9D79-E699-8373-C2FDD7F9D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Beszédszintézis</a:t>
            </a:r>
            <a:r>
              <a:rPr lang="en-US" b="0" i="0" dirty="0">
                <a:effectLst/>
                <a:latin typeface="Arial" panose="020B0604020202020204" pitchFamily="34" charset="0"/>
              </a:rPr>
              <a:t> EEG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agyi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felvételekből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F84F-5E4C-6946-3DBA-A31EC1F6C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Csapat</a:t>
            </a:r>
            <a:r>
              <a:rPr lang="en-US" dirty="0"/>
              <a:t>: ANN2BRAIN</a:t>
            </a:r>
          </a:p>
          <a:p>
            <a:r>
              <a:rPr lang="en-US" dirty="0" err="1"/>
              <a:t>Borkó</a:t>
            </a:r>
            <a:r>
              <a:rPr lang="en-US" dirty="0"/>
              <a:t> </a:t>
            </a:r>
            <a:r>
              <a:rPr lang="en-US" dirty="0" err="1"/>
              <a:t>Károly</a:t>
            </a:r>
            <a:r>
              <a:rPr lang="en-US" dirty="0"/>
              <a:t> </a:t>
            </a:r>
            <a:r>
              <a:rPr lang="en-US" dirty="0" err="1"/>
              <a:t>Gusztáv</a:t>
            </a:r>
            <a:endParaRPr lang="en-US" dirty="0"/>
          </a:p>
          <a:p>
            <a:r>
              <a:rPr lang="en-US" dirty="0"/>
              <a:t>Fodor </a:t>
            </a:r>
            <a:r>
              <a:rPr lang="en-US" dirty="0" err="1"/>
              <a:t>Milán</a:t>
            </a:r>
            <a:endParaRPr lang="en-US" dirty="0"/>
          </a:p>
          <a:p>
            <a:r>
              <a:rPr lang="en-US" dirty="0"/>
              <a:t>Szécsi Máté</a:t>
            </a:r>
          </a:p>
        </p:txBody>
      </p:sp>
    </p:spTree>
    <p:extLst>
      <p:ext uri="{BB962C8B-B14F-4D97-AF65-F5344CB8AC3E}">
        <p14:creationId xmlns:p14="http://schemas.microsoft.com/office/powerpoint/2010/main" val="19619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43B-ADB6-DEA4-102B-EA292B21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próbálkozni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B700-7C66-997F-9095-D87A72D7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</a:t>
            </a:r>
            <a:r>
              <a:rPr lang="en-US" dirty="0" err="1"/>
              <a:t>variációk</a:t>
            </a:r>
            <a:endParaRPr lang="en-US" dirty="0"/>
          </a:p>
          <a:p>
            <a:r>
              <a:rPr lang="en-US" dirty="0"/>
              <a:t>2D CNN</a:t>
            </a:r>
          </a:p>
          <a:p>
            <a:r>
              <a:rPr lang="en-US" dirty="0" err="1"/>
              <a:t>Agyak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elektródák</a:t>
            </a:r>
            <a:r>
              <a:rPr lang="en-US" dirty="0"/>
              <a:t> </a:t>
            </a:r>
            <a:r>
              <a:rPr lang="en-US" dirty="0" err="1"/>
              <a:t>paraméterezése</a:t>
            </a:r>
            <a:endParaRPr lang="en-US" dirty="0"/>
          </a:p>
          <a:p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8389-ABA0-46F5-B689-D2BDC39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Adat </a:t>
            </a:r>
            <a:r>
              <a:rPr lang="en-US" dirty="0" err="1"/>
              <a:t>előfeldolgozás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39EC-B2CB-B8B3-E611-C514E500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Hilbert-envelop </a:t>
            </a:r>
            <a:r>
              <a:rPr lang="en-US" dirty="0" err="1"/>
              <a:t>kinyerés</a:t>
            </a:r>
            <a:endParaRPr lang="en-US" dirty="0"/>
          </a:p>
          <a:p>
            <a:r>
              <a:rPr lang="en-US" dirty="0" err="1"/>
              <a:t>Szűrés</a:t>
            </a:r>
            <a:endParaRPr lang="en-US" dirty="0"/>
          </a:p>
          <a:p>
            <a:pPr lvl="1"/>
            <a:r>
              <a:rPr lang="en-US" dirty="0"/>
              <a:t>50Hz </a:t>
            </a:r>
            <a:r>
              <a:rPr lang="en-US" dirty="0" err="1"/>
              <a:t>zaj</a:t>
            </a:r>
            <a:endParaRPr lang="en-US" dirty="0"/>
          </a:p>
          <a:p>
            <a:pPr lvl="1"/>
            <a:r>
              <a:rPr lang="en-US" dirty="0" err="1"/>
              <a:t>Csönd</a:t>
            </a:r>
            <a:endParaRPr lang="en-US" dirty="0"/>
          </a:p>
          <a:p>
            <a:r>
              <a:rPr lang="en-US" dirty="0"/>
              <a:t>Adat stack-</a:t>
            </a:r>
            <a:r>
              <a:rPr lang="en-US" dirty="0" err="1"/>
              <a:t>elés</a:t>
            </a:r>
            <a:endParaRPr lang="en-US" dirty="0"/>
          </a:p>
          <a:p>
            <a:r>
              <a:rPr lang="en-US" dirty="0"/>
              <a:t>PCA</a:t>
            </a:r>
          </a:p>
          <a:p>
            <a:endParaRPr lang="en-US" dirty="0"/>
          </a:p>
          <a:p>
            <a:r>
              <a:rPr lang="en-US" dirty="0"/>
              <a:t>Audio </a:t>
            </a:r>
            <a:r>
              <a:rPr lang="en-US" dirty="0" err="1"/>
              <a:t>decimálás</a:t>
            </a:r>
            <a:endParaRPr lang="en-US" dirty="0"/>
          </a:p>
          <a:p>
            <a:r>
              <a:rPr lang="en-US" dirty="0"/>
              <a:t>STFT</a:t>
            </a:r>
          </a:p>
        </p:txBody>
      </p:sp>
    </p:spTree>
    <p:extLst>
      <p:ext uri="{BB962C8B-B14F-4D97-AF65-F5344CB8AC3E}">
        <p14:creationId xmlns:p14="http://schemas.microsoft.com/office/powerpoint/2010/main" val="343365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A2E-47DB-158E-041B-133417EB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322-883D-EA29-51DA-3100F8C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 err="1"/>
              <a:t>Időrendiséget</a:t>
            </a:r>
            <a:r>
              <a:rPr lang="en-US" dirty="0"/>
              <a:t> </a:t>
            </a:r>
            <a:r>
              <a:rPr lang="en-US" dirty="0" err="1"/>
              <a:t>tartalmazó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predikciója</a:t>
            </a:r>
            <a:endParaRPr lang="en-US" dirty="0"/>
          </a:p>
          <a:p>
            <a:r>
              <a:rPr lang="en-US" dirty="0"/>
              <a:t>1D</a:t>
            </a:r>
          </a:p>
          <a:p>
            <a:r>
              <a:rPr lang="en-US" dirty="0" err="1"/>
              <a:t>Csönd</a:t>
            </a:r>
            <a:r>
              <a:rPr lang="en-US" dirty="0"/>
              <a:t> filter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A3465A-5A93-6C04-3678-D7CE4D77B0D8}"/>
              </a:ext>
            </a:extLst>
          </p:cNvPr>
          <p:cNvSpPr txBox="1">
            <a:spLocks/>
          </p:cNvSpPr>
          <p:nvPr/>
        </p:nvSpPr>
        <p:spPr>
          <a:xfrm>
            <a:off x="838200" y="3563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FC-DNN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B83BB3-FF5A-7C29-3B08-38EE76B5CF07}"/>
              </a:ext>
            </a:extLst>
          </p:cNvPr>
          <p:cNvSpPr txBox="1">
            <a:spLocks/>
          </p:cNvSpPr>
          <p:nvPr/>
        </p:nvSpPr>
        <p:spPr>
          <a:xfrm>
            <a:off x="838200" y="4903662"/>
            <a:ext cx="10515600" cy="195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EEG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stackeltük</a:t>
            </a:r>
            <a:r>
              <a:rPr lang="en-US" dirty="0"/>
              <a:t> -&gt; FC-DNN</a:t>
            </a:r>
          </a:p>
          <a:p>
            <a:r>
              <a:rPr lang="en-US" dirty="0" err="1"/>
              <a:t>Csönd</a:t>
            </a:r>
            <a:r>
              <a:rPr lang="en-US" dirty="0"/>
              <a:t> </a:t>
            </a:r>
            <a:r>
              <a:rPr lang="en-US" dirty="0" err="1"/>
              <a:t>szűréssel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próbálkozni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A2E-47DB-158E-041B-133417EB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FC-DNN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322-883D-EA29-51DA-3100F8C0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EEG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stackeltük</a:t>
            </a:r>
            <a:r>
              <a:rPr lang="en-US" dirty="0"/>
              <a:t> -&gt; FC-DNN</a:t>
            </a:r>
          </a:p>
          <a:p>
            <a:r>
              <a:rPr lang="en-US" dirty="0" err="1"/>
              <a:t>Csönd</a:t>
            </a:r>
            <a:r>
              <a:rPr lang="en-US" dirty="0"/>
              <a:t> </a:t>
            </a:r>
            <a:r>
              <a:rPr lang="en-US" dirty="0" err="1"/>
              <a:t>szűréssel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próbálkozni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A2E-47DB-158E-041B-133417EB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Páciensek</a:t>
            </a:r>
            <a:r>
              <a:rPr lang="en-US" dirty="0"/>
              <a:t> </a:t>
            </a:r>
            <a:r>
              <a:rPr lang="en-US" dirty="0" err="1"/>
              <a:t>száma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322-883D-EA29-51DA-3100F8C0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Egyemberes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lvl="1"/>
            <a:r>
              <a:rPr lang="en-US" dirty="0" err="1"/>
              <a:t>Egyszerűbb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emberek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eltéréseket</a:t>
            </a:r>
            <a:r>
              <a:rPr lang="en-US" dirty="0"/>
              <a:t> </a:t>
            </a:r>
            <a:r>
              <a:rPr lang="en-US" dirty="0" err="1"/>
              <a:t>paraméterezni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általánosítható</a:t>
            </a:r>
            <a:endParaRPr lang="en-US" dirty="0"/>
          </a:p>
          <a:p>
            <a:r>
              <a:rPr lang="en-US" dirty="0" err="1"/>
              <a:t>Többemberes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elektróda</a:t>
            </a:r>
            <a:r>
              <a:rPr lang="en-US" dirty="0"/>
              <a:t> </a:t>
            </a:r>
            <a:r>
              <a:rPr lang="en-US" dirty="0" err="1"/>
              <a:t>elhelyezkedés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agystruktúra</a:t>
            </a:r>
            <a:r>
              <a:rPr lang="en-US" dirty="0"/>
              <a:t> </a:t>
            </a:r>
            <a:r>
              <a:rPr lang="en-US" dirty="0" err="1"/>
              <a:t>paraméterezése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10 </a:t>
            </a:r>
            <a:r>
              <a:rPr lang="en-US" dirty="0" err="1"/>
              <a:t>alany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áltlánosítható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eremény</a:t>
            </a:r>
            <a:r>
              <a:rPr lang="en-US" dirty="0"/>
              <a:t>: a </a:t>
            </a:r>
            <a:r>
              <a:rPr lang="en-US" dirty="0" err="1"/>
              <a:t>paramétertér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részét</a:t>
            </a:r>
            <a:r>
              <a:rPr lang="en-US" dirty="0"/>
              <a:t> </a:t>
            </a:r>
            <a:r>
              <a:rPr lang="en-US" dirty="0" err="1"/>
              <a:t>töltenék</a:t>
            </a:r>
            <a:r>
              <a:rPr lang="en-US" dirty="0"/>
              <a:t> be a </a:t>
            </a:r>
            <a:r>
              <a:rPr lang="en-US" dirty="0" err="1"/>
              <a:t>páciensek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2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83DA-AA87-5EC6-70C3-1A81D0E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Hiperparaméter</a:t>
            </a:r>
            <a:r>
              <a:rPr lang="en-US" dirty="0"/>
              <a:t> </a:t>
            </a:r>
            <a:r>
              <a:rPr lang="en-US" dirty="0" err="1"/>
              <a:t>optimalizálás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9D04-A56D-E206-C7EA-8F83CCF3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Keresett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endParaRPr lang="en-US" dirty="0"/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Betas</a:t>
            </a:r>
          </a:p>
          <a:p>
            <a:r>
              <a:rPr lang="en-US" dirty="0"/>
              <a:t>DNN</a:t>
            </a:r>
          </a:p>
          <a:p>
            <a:pPr lvl="1"/>
            <a:r>
              <a:rPr lang="en-US" dirty="0" err="1"/>
              <a:t>Rejtett</a:t>
            </a:r>
            <a:r>
              <a:rPr lang="en-US" dirty="0"/>
              <a:t> </a:t>
            </a:r>
            <a:r>
              <a:rPr lang="en-US" dirty="0" err="1"/>
              <a:t>rétegek</a:t>
            </a:r>
            <a:r>
              <a:rPr lang="en-US" dirty="0"/>
              <a:t> </a:t>
            </a:r>
            <a:r>
              <a:rPr lang="en-US" dirty="0" err="1"/>
              <a:t>száma</a:t>
            </a:r>
            <a:endParaRPr lang="en-US" dirty="0"/>
          </a:p>
          <a:p>
            <a:pPr lvl="1"/>
            <a:r>
              <a:rPr lang="en-US" dirty="0"/>
              <a:t>Neuron </a:t>
            </a:r>
            <a:r>
              <a:rPr lang="en-US" dirty="0" err="1"/>
              <a:t>számok</a:t>
            </a:r>
            <a:endParaRPr lang="en-US" dirty="0"/>
          </a:p>
          <a:p>
            <a:r>
              <a:rPr lang="en-US" dirty="0"/>
              <a:t>CNN</a:t>
            </a:r>
          </a:p>
          <a:p>
            <a:pPr lvl="1"/>
            <a:r>
              <a:rPr lang="en-US" dirty="0"/>
              <a:t>Window size</a:t>
            </a:r>
          </a:p>
          <a:p>
            <a:pPr lvl="1"/>
            <a:r>
              <a:rPr lang="en-US" dirty="0"/>
              <a:t>Filter </a:t>
            </a:r>
            <a:r>
              <a:rPr lang="en-US" dirty="0" err="1"/>
              <a:t>számok</a:t>
            </a:r>
            <a:endParaRPr lang="en-US" dirty="0"/>
          </a:p>
          <a:p>
            <a:pPr lvl="1"/>
            <a:r>
              <a:rPr lang="en-US" dirty="0"/>
              <a:t>Filter </a:t>
            </a:r>
            <a:r>
              <a:rPr lang="en-US" dirty="0" err="1"/>
              <a:t>hossz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6F4-84BF-60BE-64AB-BC239BE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Eredmények</a:t>
            </a:r>
            <a:r>
              <a:rPr lang="en-US" dirty="0"/>
              <a:t> FC-DNN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961A618-1141-86A9-6329-7DB01F314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38897"/>
            <a:ext cx="5852160" cy="4389120"/>
          </a:xfrm>
          <a:prstGeom prst="rect">
            <a:avLst/>
          </a:prstGeom>
        </p:spPr>
      </p:pic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F1DD835-1595-E6E6-3BA3-CAD8C009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8" y="1476679"/>
            <a:ext cx="580178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69719-3E23-66E2-4BB4-D8DDBC29CD4D}"/>
              </a:ext>
            </a:extLst>
          </p:cNvPr>
          <p:cNvSpPr txBox="1"/>
          <p:nvPr/>
        </p:nvSpPr>
        <p:spPr>
          <a:xfrm>
            <a:off x="6651266" y="5828017"/>
            <a:ext cx="4759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Rétegek</a:t>
            </a:r>
            <a:r>
              <a:rPr lang="en-US" sz="2400" dirty="0"/>
              <a:t>: 300, 200, 100, 50 </a:t>
            </a:r>
            <a:r>
              <a:rPr lang="en-US" sz="2400" dirty="0" err="1"/>
              <a:t>neuronok</a:t>
            </a:r>
            <a:endParaRPr lang="en-US" sz="2400" dirty="0"/>
          </a:p>
          <a:p>
            <a:r>
              <a:rPr lang="en-US" sz="2400" dirty="0"/>
              <a:t>Batch </a:t>
            </a:r>
            <a:r>
              <a:rPr lang="en-US" sz="2400" dirty="0" err="1"/>
              <a:t>méret</a:t>
            </a:r>
            <a:r>
              <a:rPr lang="en-US" sz="2400" dirty="0"/>
              <a:t>: 256, </a:t>
            </a:r>
            <a:r>
              <a:rPr lang="en-US" sz="2400" dirty="0" err="1"/>
              <a:t>lr</a:t>
            </a:r>
            <a:r>
              <a:rPr lang="en-US" sz="2400" dirty="0"/>
              <a:t>: 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AD5AE-2469-97DE-C312-933C81CC64B8}"/>
              </a:ext>
            </a:extLst>
          </p:cNvPr>
          <p:cNvSpPr txBox="1"/>
          <p:nvPr/>
        </p:nvSpPr>
        <p:spPr>
          <a:xfrm>
            <a:off x="838199" y="5803488"/>
            <a:ext cx="380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Lineáris</a:t>
            </a:r>
            <a:r>
              <a:rPr lang="en-US" sz="2400" dirty="0"/>
              <a:t> </a:t>
            </a:r>
            <a:r>
              <a:rPr lang="en-US" sz="2400" dirty="0" err="1"/>
              <a:t>regressziós</a:t>
            </a:r>
            <a:r>
              <a:rPr lang="en-US" sz="2400" dirty="0"/>
              <a:t> </a:t>
            </a:r>
            <a:r>
              <a:rPr lang="en-US" sz="2400" dirty="0" err="1"/>
              <a:t>predikció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6F4-84BF-60BE-64AB-BC239BE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Eredmények</a:t>
            </a:r>
            <a:r>
              <a:rPr lang="en-US" dirty="0"/>
              <a:t> FC-DNN</a:t>
            </a:r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0D8E07B-026C-32EE-0AE5-6799CEB2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8897"/>
            <a:ext cx="5801784" cy="4351338"/>
          </a:xfrm>
          <a:prstGeom prst="rect">
            <a:avLst/>
          </a:prstGeom>
        </p:spPr>
      </p:pic>
      <p:pic>
        <p:nvPicPr>
          <p:cNvPr id="12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822468F-EBCB-BA9F-FC3C-AEDB5B59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0" y="1438897"/>
            <a:ext cx="5801784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1C76AD-4598-9105-B47D-5792732557A4}"/>
              </a:ext>
            </a:extLst>
          </p:cNvPr>
          <p:cNvSpPr txBox="1"/>
          <p:nvPr/>
        </p:nvSpPr>
        <p:spPr>
          <a:xfrm>
            <a:off x="838199" y="5803488"/>
            <a:ext cx="380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Lineáris</a:t>
            </a:r>
            <a:r>
              <a:rPr lang="en-US" sz="2400" dirty="0"/>
              <a:t> </a:t>
            </a:r>
            <a:r>
              <a:rPr lang="en-US" sz="2400" dirty="0" err="1"/>
              <a:t>regressziós</a:t>
            </a:r>
            <a:r>
              <a:rPr lang="en-US" sz="2400" dirty="0"/>
              <a:t> </a:t>
            </a:r>
            <a:r>
              <a:rPr lang="en-US" sz="2400" dirty="0" err="1"/>
              <a:t>predikció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8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6F4-84BF-60BE-64AB-BC239BE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Eredmények</a:t>
            </a:r>
            <a:r>
              <a:rPr lang="en-US" dirty="0"/>
              <a:t> CNN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C466A16E-8F49-4EFB-8984-C83C3029E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788"/>
            <a:ext cx="5801784" cy="4351338"/>
          </a:xfr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8F77021-700D-F6C3-C35A-AE1801F3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57788"/>
            <a:ext cx="5852160" cy="4389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8D4370-BB90-7EBF-B0BD-1C5FF5CDB99E}"/>
              </a:ext>
            </a:extLst>
          </p:cNvPr>
          <p:cNvSpPr txBox="1"/>
          <p:nvPr/>
        </p:nvSpPr>
        <p:spPr>
          <a:xfrm>
            <a:off x="1036981" y="5800548"/>
            <a:ext cx="380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Lineáris</a:t>
            </a:r>
            <a:r>
              <a:rPr lang="en-US" sz="2400" dirty="0"/>
              <a:t> </a:t>
            </a:r>
            <a:r>
              <a:rPr lang="en-US" sz="2400" dirty="0" err="1"/>
              <a:t>regressziós</a:t>
            </a:r>
            <a:r>
              <a:rPr lang="en-US" sz="2400" dirty="0"/>
              <a:t> </a:t>
            </a:r>
            <a:r>
              <a:rPr lang="en-US" sz="2400" dirty="0" err="1"/>
              <a:t>predikció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5C102-FCC0-9E64-B797-01EF2C7C21C5}"/>
              </a:ext>
            </a:extLst>
          </p:cNvPr>
          <p:cNvSpPr txBox="1"/>
          <p:nvPr/>
        </p:nvSpPr>
        <p:spPr>
          <a:xfrm>
            <a:off x="6639984" y="5657671"/>
            <a:ext cx="5404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Szűrő</a:t>
            </a:r>
            <a:r>
              <a:rPr lang="en-US" sz="2400" dirty="0"/>
              <a:t> </a:t>
            </a:r>
            <a:r>
              <a:rPr lang="en-US" sz="2400" dirty="0" err="1"/>
              <a:t>darabszámok</a:t>
            </a:r>
            <a:r>
              <a:rPr lang="en-US" sz="2400" dirty="0"/>
              <a:t>: 40, 40, 30, 30, 20, 20 </a:t>
            </a:r>
          </a:p>
          <a:p>
            <a:r>
              <a:rPr lang="en-US" sz="2400" dirty="0" err="1"/>
              <a:t>Szűrő</a:t>
            </a:r>
            <a:r>
              <a:rPr lang="en-US" sz="2400" dirty="0"/>
              <a:t> </a:t>
            </a:r>
            <a:r>
              <a:rPr lang="en-US" sz="2400" dirty="0" err="1"/>
              <a:t>hossz</a:t>
            </a:r>
            <a:r>
              <a:rPr lang="en-US" sz="2400" dirty="0"/>
              <a:t>: 8</a:t>
            </a:r>
          </a:p>
          <a:p>
            <a:r>
              <a:rPr lang="en-US" sz="2400" dirty="0"/>
              <a:t>Batch </a:t>
            </a:r>
            <a:r>
              <a:rPr lang="en-US" sz="2400" dirty="0" err="1"/>
              <a:t>méret</a:t>
            </a:r>
            <a:r>
              <a:rPr lang="en-US" sz="2400" dirty="0"/>
              <a:t>: 256, </a:t>
            </a:r>
            <a:r>
              <a:rPr lang="en-US" sz="2400" dirty="0" err="1"/>
              <a:t>lr</a:t>
            </a:r>
            <a:r>
              <a:rPr lang="en-US" sz="2400" dirty="0"/>
              <a:t>: 0.001</a:t>
            </a:r>
          </a:p>
        </p:txBody>
      </p:sp>
    </p:spTree>
    <p:extLst>
      <p:ext uri="{BB962C8B-B14F-4D97-AF65-F5344CB8AC3E}">
        <p14:creationId xmlns:p14="http://schemas.microsoft.com/office/powerpoint/2010/main" val="45725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Beszédszintézis EEG agyi felvételekből</vt:lpstr>
      <vt:lpstr>Adat előfeldolgozás</vt:lpstr>
      <vt:lpstr>CNN</vt:lpstr>
      <vt:lpstr>FC-DNN</vt:lpstr>
      <vt:lpstr>Páciensek száma</vt:lpstr>
      <vt:lpstr>Hiperparaméter optimalizálás</vt:lpstr>
      <vt:lpstr>Eredmények FC-DNN</vt:lpstr>
      <vt:lpstr>Eredmények FC-DNN</vt:lpstr>
      <vt:lpstr>Eredmények CNN</vt:lpstr>
      <vt:lpstr>Amivel még lehet próbálkozni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Beszédszintézis EEG agyi felvételekből</dc:title>
  <dc:creator>Máté Szécsi</dc:creator>
  <cp:lastModifiedBy>Máté Szécsi</cp:lastModifiedBy>
  <cp:revision>1</cp:revision>
  <dcterms:created xsi:type="dcterms:W3CDTF">2022-12-19T22:34:31Z</dcterms:created>
  <dcterms:modified xsi:type="dcterms:W3CDTF">2022-12-19T23:35:01Z</dcterms:modified>
</cp:coreProperties>
</file>