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4"/><Relationship Target="../media/image00.png" Type="http://schemas.openxmlformats.org/officeDocument/2006/relationships/image" Id="rId3"/><Relationship Target="../media/image14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00.png" Type="http://schemas.openxmlformats.org/officeDocument/2006/relationships/image" Id="rId3"/><Relationship Target="../media/image19.png" Type="http://schemas.openxmlformats.org/officeDocument/2006/relationships/image" Id="rId6"/><Relationship Target="../media/image17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6.png" Type="http://schemas.openxmlformats.org/officeDocument/2006/relationships/image" Id="rId3"/><Relationship Target="../media/image00.png" Type="http://schemas.openxmlformats.org/officeDocument/2006/relationships/image" Id="rId6"/><Relationship Target="../media/image08.png" Type="http://schemas.openxmlformats.org/officeDocument/2006/relationships/image" Id="rId5"/><Relationship Target="../media/image09.pn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0.png" Type="http://schemas.openxmlformats.org/officeDocument/2006/relationships/image" Id="rId3"/><Relationship Target="../media/image12.pn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indent="457200" marL="914400">
              <a:buNone/>
            </a:pPr>
            <a:r>
              <a:rPr lang="en"/>
              <a:t>Clockwork Tomato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Felipe M. Schmidt</a:t>
            </a:r>
          </a:p>
          <a:p>
            <a:pPr>
              <a:buNone/>
            </a:pPr>
            <a:r>
              <a:rPr lang="en"/>
              <a:t>João Gross</a:t>
            </a:r>
          </a:p>
        </p:txBody>
      </p:sp>
      <p:sp>
        <p:nvSpPr>
          <p:cNvPr id="35" name="Shape 35"/>
          <p:cNvSpPr/>
          <p:nvPr/>
        </p:nvSpPr>
        <p:spPr>
          <a:xfrm>
            <a:off y="2653675" x="685800"/>
            <a:ext cy="1219200" cx="1219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Avaliação de Pomodoro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Usuário avalia pomodoros conforme sua percepção após terminar ao menos 1 pomodoro</a:t>
            </a:r>
          </a:p>
        </p:txBody>
      </p:sp>
      <p:sp>
        <p:nvSpPr>
          <p:cNvPr id="111" name="Shape 111"/>
          <p:cNvSpPr/>
          <p:nvPr/>
        </p:nvSpPr>
        <p:spPr>
          <a:xfrm>
            <a:off y="6224125" x="8510125"/>
            <a:ext cy="633874" cx="6338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2" name="Shape 112"/>
          <p:cNvSpPr/>
          <p:nvPr/>
        </p:nvSpPr>
        <p:spPr>
          <a:xfrm>
            <a:off y="2767625" x="5006150"/>
            <a:ext cy="3800274" cx="23957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3" name="Shape 113"/>
          <p:cNvSpPr/>
          <p:nvPr/>
        </p:nvSpPr>
        <p:spPr>
          <a:xfrm>
            <a:off y="2767625" x="1633100"/>
            <a:ext cy="3800274" cx="22648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Histórico das Avaliações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600200" x="457200"/>
            <a:ext cy="4967700" cx="833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Feedback das avaliações ao usuário, diferentes ordenações</a:t>
            </a:r>
          </a:p>
        </p:txBody>
      </p:sp>
      <p:sp>
        <p:nvSpPr>
          <p:cNvPr id="120" name="Shape 120"/>
          <p:cNvSpPr/>
          <p:nvPr/>
        </p:nvSpPr>
        <p:spPr>
          <a:xfrm>
            <a:off y="6224125" x="8510125"/>
            <a:ext cy="633874" cx="6338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1" name="Shape 121"/>
          <p:cNvSpPr/>
          <p:nvPr/>
        </p:nvSpPr>
        <p:spPr>
          <a:xfrm>
            <a:off y="2433700" x="807850"/>
            <a:ext cy="3790424" cx="22771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2" name="Shape 122"/>
          <p:cNvSpPr/>
          <p:nvPr/>
        </p:nvSpPr>
        <p:spPr>
          <a:xfrm>
            <a:off y="2433700" x="3374737"/>
            <a:ext cy="3790424" cx="22771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23" name="Shape 123"/>
          <p:cNvSpPr/>
          <p:nvPr/>
        </p:nvSpPr>
        <p:spPr>
          <a:xfrm>
            <a:off y="2433693" x="5990550"/>
            <a:ext cy="3790424" cx="227712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Fim!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0" name="Shape 130"/>
          <p:cNvSpPr/>
          <p:nvPr/>
        </p:nvSpPr>
        <p:spPr>
          <a:xfrm>
            <a:off y="2195512" x="2190750"/>
            <a:ext cy="3190875" cx="4762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Splash Screen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Feedback de inicialização ao usuário</a:t>
            </a:r>
          </a:p>
        </p:txBody>
      </p:sp>
      <p:sp>
        <p:nvSpPr>
          <p:cNvPr id="42" name="Shape 42"/>
          <p:cNvSpPr/>
          <p:nvPr/>
        </p:nvSpPr>
        <p:spPr>
          <a:xfrm>
            <a:off y="6224125" x="8510125"/>
            <a:ext cy="633874" cx="6338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3" name="Shape 43"/>
          <p:cNvSpPr/>
          <p:nvPr/>
        </p:nvSpPr>
        <p:spPr>
          <a:xfrm>
            <a:off y="2170750" x="3419050"/>
            <a:ext cy="3826600" cx="23058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Main Menu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Feedback de progresso e configurações importantes</a:t>
            </a:r>
          </a:p>
        </p:txBody>
      </p:sp>
      <p:sp>
        <p:nvSpPr>
          <p:cNvPr id="50" name="Shape 50"/>
          <p:cNvSpPr/>
          <p:nvPr/>
        </p:nvSpPr>
        <p:spPr>
          <a:xfrm>
            <a:off y="6224125" x="8510125"/>
            <a:ext cy="633874" cx="6338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y="2329650" x="1444450"/>
            <a:ext cy="3840099" cx="2300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2" name="Shape 52"/>
          <p:cNvSpPr/>
          <p:nvPr/>
        </p:nvSpPr>
        <p:spPr>
          <a:xfrm>
            <a:off y="2329650" x="5199250"/>
            <a:ext cy="3840099" cx="23003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Botões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
</a:t>
            </a:r>
            <a:r>
              <a:rPr sz="2400" lang="en"/>
              <a:t>Em concordância com padrões android de tamanho/espaçamento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sz="2400" lang="en"/>
              <a:t>Melhora experiência do usuário!</a:t>
            </a:r>
          </a:p>
        </p:txBody>
      </p:sp>
      <p:sp>
        <p:nvSpPr>
          <p:cNvPr id="59" name="Shape 59"/>
          <p:cNvSpPr/>
          <p:nvPr/>
        </p:nvSpPr>
        <p:spPr>
          <a:xfrm>
            <a:off y="3441100" x="2386012"/>
            <a:ext cy="1285875" cx="43719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0" name="Shape 60"/>
          <p:cNvSpPr/>
          <p:nvPr/>
        </p:nvSpPr>
        <p:spPr>
          <a:xfrm>
            <a:off y="6224125" x="8510125"/>
            <a:ext cy="633874" cx="6338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Botões Desabilitados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Regra: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7" name="Shape 67"/>
          <p:cNvSpPr/>
          <p:nvPr/>
        </p:nvSpPr>
        <p:spPr>
          <a:xfrm>
            <a:off y="6224125" x="8510125"/>
            <a:ext cy="633874" cx="6338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8" name="Shape 68"/>
          <p:cNvSpPr/>
          <p:nvPr/>
        </p:nvSpPr>
        <p:spPr>
          <a:xfrm>
            <a:off y="2509375" x="1091100"/>
            <a:ext cy="3714750" cx="7172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Botões Desabilitados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Nossa escolha: invisiblidade + transparência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                                 VS.</a:t>
            </a:r>
          </a:p>
        </p:txBody>
      </p:sp>
      <p:sp>
        <p:nvSpPr>
          <p:cNvPr id="75" name="Shape 75"/>
          <p:cNvSpPr/>
          <p:nvPr/>
        </p:nvSpPr>
        <p:spPr>
          <a:xfrm>
            <a:off y="2966325" x="5033600"/>
            <a:ext cy="3159250" cx="19182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6" name="Shape 76"/>
          <p:cNvSpPr/>
          <p:nvPr/>
        </p:nvSpPr>
        <p:spPr>
          <a:xfrm>
            <a:off y="2966325" x="7021425"/>
            <a:ext cy="3159250" cx="1918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7" name="Shape 77"/>
          <p:cNvSpPr/>
          <p:nvPr/>
        </p:nvSpPr>
        <p:spPr>
          <a:xfrm>
            <a:off y="2966325" x="2272775"/>
            <a:ext cy="3159250" cx="19182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78" name="Shape 78"/>
          <p:cNvSpPr/>
          <p:nvPr/>
        </p:nvSpPr>
        <p:spPr>
          <a:xfrm>
            <a:off y="6224125" x="8510125"/>
            <a:ext cy="633874" cx="63387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y="2966325" x="269775"/>
            <a:ext cy="3159250" cx="191822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Menu de Configuração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     Organização em categorias | Valores pré-definidos</a:t>
            </a:r>
          </a:p>
        </p:txBody>
      </p:sp>
      <p:sp>
        <p:nvSpPr>
          <p:cNvPr id="86" name="Shape 86"/>
          <p:cNvSpPr/>
          <p:nvPr/>
        </p:nvSpPr>
        <p:spPr>
          <a:xfrm>
            <a:off y="6224125" x="8510125"/>
            <a:ext cy="633874" cx="6338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7" name="Shape 87"/>
          <p:cNvSpPr/>
          <p:nvPr/>
        </p:nvSpPr>
        <p:spPr>
          <a:xfrm>
            <a:off y="2303000" x="5306275"/>
            <a:ext cy="3790749" cx="2268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8" name="Shape 88"/>
          <p:cNvSpPr/>
          <p:nvPr/>
        </p:nvSpPr>
        <p:spPr>
          <a:xfrm>
            <a:off y="2268675" x="1730900"/>
            <a:ext cy="3859400" cx="23207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Configurações de Feedback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Alteração interação APP-Usuário conforme desejo do usuário</a:t>
            </a:r>
          </a:p>
        </p:txBody>
      </p:sp>
      <p:sp>
        <p:nvSpPr>
          <p:cNvPr id="95" name="Shape 95"/>
          <p:cNvSpPr/>
          <p:nvPr/>
        </p:nvSpPr>
        <p:spPr>
          <a:xfrm>
            <a:off y="6224125" x="8510125"/>
            <a:ext cy="633874" cx="6338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6" name="Shape 96"/>
          <p:cNvSpPr/>
          <p:nvPr/>
        </p:nvSpPr>
        <p:spPr>
          <a:xfrm>
            <a:off y="2418700" x="3476500"/>
            <a:ext cy="3805424" cx="22873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Menu Sobre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Informações básicas do aplicativo</a:t>
            </a:r>
          </a:p>
        </p:txBody>
      </p:sp>
      <p:sp>
        <p:nvSpPr>
          <p:cNvPr id="103" name="Shape 103"/>
          <p:cNvSpPr/>
          <p:nvPr/>
        </p:nvSpPr>
        <p:spPr>
          <a:xfrm>
            <a:off y="6224125" x="8510125"/>
            <a:ext cy="633874" cx="6338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4" name="Shape 104"/>
          <p:cNvSpPr/>
          <p:nvPr/>
        </p:nvSpPr>
        <p:spPr>
          <a:xfrm>
            <a:off y="2422987" x="3432362"/>
            <a:ext cy="3801125" cx="22792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