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d9fffc88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d9fffc88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d9fffc884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d9fffc88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d9fffc88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d9fffc88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9fffc8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9fffc8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d9fffc88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d9fffc88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8c14b2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e8c14b2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d9fffc88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d9fffc88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8c14b27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e8c14b27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e8c14b27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e8c14b27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e8c14b27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e8c14b27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5f0437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5f0437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e8c14b27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e8c14b27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e8c14b27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e8c14b27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f0437c9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f0437c9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e8c14b272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e8c14b27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e8c14b272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e8c14b272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e3f7774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e3f777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d9fffc88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d9fffc88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d9fffc88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d9fffc88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d9fffc88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d9fffc88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d9fffc884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d9fffc88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d9fffc88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d9fffc88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9fffc884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d9fffc88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1BE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1BE2B"/>
              </a:buClr>
              <a:buSzPts val="2800"/>
              <a:buFont typeface="Nunito"/>
              <a:buNone/>
              <a:defRPr sz="2800">
                <a:solidFill>
                  <a:srgbClr val="E1BE2B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1BE2B"/>
              </a:buClr>
              <a:buSzPts val="2800"/>
              <a:buFont typeface="Nunito"/>
              <a:buNone/>
              <a:defRPr sz="2800">
                <a:solidFill>
                  <a:srgbClr val="E1BE2B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1BE2B"/>
              </a:buClr>
              <a:buSzPts val="2800"/>
              <a:buFont typeface="Nunito"/>
              <a:buNone/>
              <a:defRPr sz="2800">
                <a:solidFill>
                  <a:srgbClr val="E1BE2B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1BE2B"/>
              </a:buClr>
              <a:buSzPts val="2800"/>
              <a:buFont typeface="Nunito"/>
              <a:buNone/>
              <a:defRPr sz="2800">
                <a:solidFill>
                  <a:srgbClr val="E1BE2B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1BE2B"/>
              </a:buClr>
              <a:buSzPts val="2800"/>
              <a:buFont typeface="Nunito"/>
              <a:buNone/>
              <a:defRPr sz="2800">
                <a:solidFill>
                  <a:srgbClr val="E1BE2B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1BE2B"/>
              </a:buClr>
              <a:buSzPts val="2800"/>
              <a:buFont typeface="Nunito"/>
              <a:buNone/>
              <a:defRPr sz="2800">
                <a:solidFill>
                  <a:srgbClr val="E1BE2B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1BE2B"/>
              </a:buClr>
              <a:buSzPts val="2800"/>
              <a:buFont typeface="Nunito"/>
              <a:buNone/>
              <a:defRPr sz="2800">
                <a:solidFill>
                  <a:srgbClr val="E1BE2B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1BE2B"/>
              </a:buClr>
              <a:buSzPts val="2800"/>
              <a:buFont typeface="Nunito"/>
              <a:buNone/>
              <a:defRPr sz="2800">
                <a:solidFill>
                  <a:srgbClr val="E1BE2B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1BE2B"/>
              </a:buClr>
              <a:buSzPts val="2800"/>
              <a:buFont typeface="Nunito"/>
              <a:buNone/>
              <a:defRPr sz="2800">
                <a:solidFill>
                  <a:srgbClr val="E1BE2B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  <a:def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■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■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Nunito"/>
              <a:buChar char="■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97" y="1519297"/>
            <a:ext cx="6235782" cy="29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MVVM + RxSwift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97" y="1519297"/>
            <a:ext cx="6235782" cy="29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MVVM + RxSwift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563" y="844275"/>
            <a:ext cx="7268876" cy="433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MVVM + RxSwift</a:t>
            </a:r>
            <a:endParaRPr/>
          </a:p>
        </p:txBody>
      </p:sp>
      <p:sp>
        <p:nvSpPr>
          <p:cNvPr id="120" name="Google Shape;120;p24"/>
          <p:cNvSpPr txBox="1"/>
          <p:nvPr/>
        </p:nvSpPr>
        <p:spPr>
          <a:xfrm rot="993596">
            <a:off x="6371506" y="1950680"/>
            <a:ext cx="4041847" cy="24935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0">
                <a:latin typeface="Nunito"/>
                <a:ea typeface="Nunito"/>
                <a:cs typeface="Nunito"/>
                <a:sym typeface="Nunito"/>
              </a:rPr>
              <a:t>🤯</a:t>
            </a:r>
            <a:endParaRPr sz="15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SwiftUI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>
                <a:solidFill>
                  <a:schemeClr val="lt1"/>
                </a:solidFill>
              </a:rPr>
              <a:t>Since WWDC 2019</a:t>
            </a:r>
            <a:r>
              <a:rPr lang="cs" sz="2200">
                <a:solidFill>
                  <a:schemeClr val="lt1"/>
                </a:solidFill>
              </a:rPr>
              <a:t> (iOS 13)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Live previews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Reactive UI updates 😍 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SwiftUI - Declarative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25" y="1209050"/>
            <a:ext cx="6339550" cy="3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SwiftUI - Declarative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87" y="1282700"/>
            <a:ext cx="6237424" cy="362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SwiftUI</a:t>
            </a:r>
            <a:r>
              <a:rPr lang="cs"/>
              <a:t> architectures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None - everything in Views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MVVM / VIPER / ReSwift / …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Maybe there is something else? 🤔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MVI: Model-View-Intent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Introduced in 2015 for Cycle.js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1) Reactive &amp; Functional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2) Unidirectional Data Flow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3) Immutable State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-&gt; Ideal for declarative UI frameworks 🤝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MVI: Model-View-Intent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cs" sz="2200"/>
              <a:t>Model</a:t>
            </a:r>
            <a:r>
              <a:rPr lang="cs" sz="2200"/>
              <a:t> represents a state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cs" sz="2200"/>
              <a:t>View</a:t>
            </a:r>
            <a:r>
              <a:rPr lang="cs" sz="2200"/>
              <a:t> represents the UI (function of state)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cs" sz="2200"/>
              <a:t>Intent</a:t>
            </a:r>
            <a:r>
              <a:rPr lang="cs" sz="2200"/>
              <a:t> represents an intention to perform an action</a:t>
            </a:r>
            <a:endParaRPr sz="220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13" y="2838700"/>
            <a:ext cx="46767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SwiftUI ❤️ MVI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87" y="1282700"/>
            <a:ext cx="6237424" cy="362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5000"/>
              <a:t>SwiftUI + MVI</a:t>
            </a:r>
            <a:endParaRPr b="1" sz="5000"/>
          </a:p>
        </p:txBody>
      </p:sp>
      <p:sp>
        <p:nvSpPr>
          <p:cNvPr id="59" name="Google Shape;59;p14"/>
          <p:cNvSpPr txBox="1"/>
          <p:nvPr/>
        </p:nvSpPr>
        <p:spPr>
          <a:xfrm>
            <a:off x="311700" y="4137725"/>
            <a:ext cx="17463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Petr Chmelař</a:t>
            </a:r>
            <a:br>
              <a:rPr lang="c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c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23. 3. 2022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MVI: Model-View-Intent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1709738"/>
            <a:ext cx="73437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MVI: Model-View-Intent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00" y="857050"/>
            <a:ext cx="6768799" cy="412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5000"/>
              <a:t>Demo</a:t>
            </a:r>
            <a:endParaRPr b="1" sz="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500"/>
              <a:t>https://github.com/MateeDevs</a:t>
            </a:r>
            <a:endParaRPr b="1" sz="4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5000"/>
              <a:t>Thank you :)</a:t>
            </a:r>
            <a:endParaRPr b="1"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Before SwiftUI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>
                <a:solidFill>
                  <a:schemeClr val="lt1"/>
                </a:solidFill>
              </a:rPr>
              <a:t>UIKit 👴🏼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Storyboards + XIBs 🎨 (or programmatically)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Imperative UI updates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UIKit architectures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MVC: ViewController … 🍝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MVVM: ViewController + ViewModel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VIPER, ReSwift, etc</a:t>
            </a:r>
            <a:br>
              <a:rPr lang="cs" sz="2200"/>
            </a:b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cs" sz="2200"/>
              <a:t>RxSwift, ReactiveSwift, etc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98" y="1519298"/>
            <a:ext cx="6333982" cy="29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MVVM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98" y="1519298"/>
            <a:ext cx="6334036" cy="29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Clean Architecture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98" y="1519298"/>
            <a:ext cx="6334025" cy="293942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Clean Architecture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98" y="1519298"/>
            <a:ext cx="6235782" cy="29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MVVM + RxSwift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001" y="865325"/>
            <a:ext cx="6759999" cy="401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MVVM + RxSwift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ePres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