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698" y="370332"/>
            <a:ext cx="1091260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066" y="1524761"/>
            <a:ext cx="10881867" cy="254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unity.com/pt/products/unity-tea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66" y="459740"/>
            <a:ext cx="92509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A Unity </a:t>
            </a:r>
            <a:r>
              <a:rPr lang="en-US" sz="2800" b="1" i="0" dirty="0" err="1">
                <a:solidFill>
                  <a:srgbClr val="1D1C1D"/>
                </a:solidFill>
                <a:effectLst/>
                <a:latin typeface="Slack-Lato"/>
              </a:rPr>
              <a:t>substituiu</a:t>
            </a: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 o Unity Collaborate com </a:t>
            </a:r>
            <a:r>
              <a:rPr lang="en-US" sz="2800" b="0" i="0" u="none" strike="noStrike" dirty="0">
                <a:effectLst/>
                <a:latin typeface="Slack-Lato"/>
                <a:hlinkClick r:id="rId2"/>
              </a:rPr>
              <a:t>“Unity Teams”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55066" y="1524761"/>
            <a:ext cx="647065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Calibri"/>
                <a:cs typeface="Calibri"/>
              </a:rPr>
              <a:t>Este módulo se torna opcional até terminarmos a regravação das aulas com o Unity </a:t>
            </a:r>
            <a:r>
              <a:rPr lang="pt-BR" sz="3200" dirty="0" err="1">
                <a:latin typeface="Calibri"/>
                <a:cs typeface="Calibri"/>
              </a:rPr>
              <a:t>Teams</a:t>
            </a:r>
            <a:r>
              <a:rPr lang="pt-BR" sz="3200" dirty="0">
                <a:latin typeface="Calibri"/>
                <a:cs typeface="Calibri"/>
              </a:rPr>
              <a:t>. Enquanto isso você pode usar o material auxiliar para enviar seus projetos através do </a:t>
            </a:r>
            <a:r>
              <a:rPr lang="pt-BR" sz="3200" dirty="0" err="1">
                <a:latin typeface="Calibri"/>
                <a:cs typeface="Calibri"/>
              </a:rPr>
              <a:t>Teams</a:t>
            </a:r>
            <a:r>
              <a:rPr lang="pt-BR" sz="3200" dirty="0">
                <a:latin typeface="Calibri"/>
                <a:cs typeface="Calibri"/>
              </a:rPr>
              <a:t> ou não enviar a tarefa. Você poderá refazer essa tarefa assim que o conteúdo for atualizado.</a:t>
            </a:r>
            <a:endParaRPr lang="pt-BR"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066" y="5936996"/>
            <a:ext cx="2522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libri"/>
                <a:cs typeface="Calibri"/>
              </a:rPr>
              <a:t>Professor: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Rafael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Ferrari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6854" y="1674876"/>
            <a:ext cx="3259074" cy="45575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Slack-Lato</vt:lpstr>
      <vt:lpstr>Office Theme</vt:lpstr>
      <vt:lpstr>A Unity substituiu o Unity Collaborate com “Unity Teams”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lastModifiedBy>Pedro Brocaldi</cp:lastModifiedBy>
  <cp:revision>2</cp:revision>
  <dcterms:created xsi:type="dcterms:W3CDTF">2022-06-08T17:33:42Z</dcterms:created>
  <dcterms:modified xsi:type="dcterms:W3CDTF">2022-06-09T12:54:11Z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2022-06-08T00:00:00Z</vt:filetime>
  </property>
</Properties>
</file>