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1d0e683c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1d0e683c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d0e683c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1d0e683c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b07800e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b07800e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8bf354d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8bf354d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8bf354d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8bf354d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d0e683c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1d0e683c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d0e683c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1d0e683c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07800e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07800e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d0e683c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1d0e683c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b07800ea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b07800ea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b07800e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b07800ea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ungpyaeap/fish-mark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ungpyaeap/fish-mark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Market Dataset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Dominick Kolakowski, Mateen Olanrewaju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While the KNN states that the table is only about half correct, the SVM states that it is 100% accurate.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Based off of the pairplot tables, it seems that the Pike breed has the highest numbers overall.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Fish market | Kaggle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9514" algn="l" rtl="0">
              <a:spcBef>
                <a:spcPts val="0"/>
              </a:spcBef>
              <a:spcAft>
                <a:spcPts val="0"/>
              </a:spcAft>
              <a:buSzPts val="1274"/>
              <a:buChar char="●"/>
            </a:pPr>
            <a:r>
              <a:rPr lang="en" sz="1274"/>
              <a:t>Dataset has information relating to seven different species of fish</a:t>
            </a:r>
            <a:endParaRPr sz="1274"/>
          </a:p>
          <a:p>
            <a:pPr marL="457200" lvl="0" indent="-309514" algn="l" rtl="0">
              <a:spcBef>
                <a:spcPts val="0"/>
              </a:spcBef>
              <a:spcAft>
                <a:spcPts val="0"/>
              </a:spcAft>
              <a:buSzPts val="1274"/>
              <a:buChar char="●"/>
            </a:pPr>
            <a:r>
              <a:rPr lang="en" sz="1274"/>
              <a:t>Dataset contains information from 159 different fish displayed along 7 columns</a:t>
            </a:r>
            <a:endParaRPr sz="1274"/>
          </a:p>
          <a:p>
            <a:pPr marL="457200" lvl="0" indent="-309514" algn="l" rtl="0">
              <a:spcBef>
                <a:spcPts val="0"/>
              </a:spcBef>
              <a:spcAft>
                <a:spcPts val="0"/>
              </a:spcAft>
              <a:buSzPts val="1274"/>
              <a:buChar char="●"/>
            </a:pPr>
            <a:r>
              <a:rPr lang="en" sz="1274"/>
              <a:t>Dataset includes data such as:</a:t>
            </a:r>
            <a:endParaRPr sz="1274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Species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Weight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Vertical Length (Length1)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Diagonal Length (Length2)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Cross Length (Length3)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Height</a:t>
            </a:r>
            <a:endParaRPr sz="1150"/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Width</a:t>
            </a:r>
            <a:endParaRPr sz="115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Width, Height, and all Length columns are measured in centimeters (cm)</a:t>
            </a:r>
            <a:endParaRPr sz="115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Weight is measured in Grams (g)</a:t>
            </a:r>
            <a:endParaRPr sz="115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Fish are grouped by species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Species: Bream, Smelt, Roach, Whitefish, Parkki, Perch, Pike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was created by Aung Pyae and was published to Kaggle: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https://www.kaggle.com/datasets/aungpyaeap/fish-market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Project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accuracy of these dataset results using two different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which of the seven breeds has the highest numbers overall across all categories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Table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25" y="1102312"/>
            <a:ext cx="3627800" cy="35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375" y="1218999"/>
            <a:ext cx="2526975" cy="3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(K-Nearest Neighbors)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8150"/>
            <a:ext cx="1796425" cy="3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152" y="919013"/>
            <a:ext cx="4287226" cy="39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(Continued)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0" y="1376738"/>
            <a:ext cx="3489175" cy="23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475" y="1159275"/>
            <a:ext cx="2725850" cy="28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225" y="2453375"/>
            <a:ext cx="2324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" y="1008400"/>
            <a:ext cx="2840050" cy="23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00" y="3390350"/>
            <a:ext cx="2840050" cy="14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800" y="1202750"/>
            <a:ext cx="2788525" cy="27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075" y="2143125"/>
            <a:ext cx="26289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(Continued)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66412"/>
            <a:ext cx="2188575" cy="28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250" y="1166400"/>
            <a:ext cx="4743976" cy="26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(Continued)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6863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5" y="3119975"/>
            <a:ext cx="6613550" cy="1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Fish Market Dataset</vt:lpstr>
      <vt:lpstr>About the Dataset</vt:lpstr>
      <vt:lpstr>Goals for Project</vt:lpstr>
      <vt:lpstr>Dataset Table</vt:lpstr>
      <vt:lpstr>KNN (K-Nearest Neighbors)</vt:lpstr>
      <vt:lpstr>KNN (Continued) </vt:lpstr>
      <vt:lpstr>SVM  </vt:lpstr>
      <vt:lpstr>SVM (Continued)</vt:lpstr>
      <vt:lpstr>SVM (Continued)</vt:lpstr>
      <vt:lpstr>Conclusion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Market Dataset</dc:title>
  <cp:lastModifiedBy>Dominick Kolakowski</cp:lastModifiedBy>
  <cp:revision>2</cp:revision>
  <dcterms:modified xsi:type="dcterms:W3CDTF">2023-05-02T02:35:46Z</dcterms:modified>
</cp:coreProperties>
</file>