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3" r:id="rId1"/>
    <p:sldMasterId id="2147483693" r:id="rId2"/>
  </p:sldMasterIdLst>
  <p:notesMasterIdLst>
    <p:notesMasterId r:id="rId4"/>
  </p:notesMasterIdLst>
  <p:handoutMasterIdLst>
    <p:handoutMasterId r:id="rId5"/>
  </p:handoutMasterIdLst>
  <p:sldIdLst>
    <p:sldId id="339" r:id="rId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F1925"/>
    <a:srgbClr val="56131B"/>
    <a:srgbClr val="353A66"/>
    <a:srgbClr val="CA9D39"/>
    <a:srgbClr val="FEFF7D"/>
    <a:srgbClr val="B7781E"/>
    <a:srgbClr val="DDC35C"/>
    <a:srgbClr val="CFA448"/>
    <a:srgbClr val="101220"/>
    <a:srgbClr val="2D31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129"/>
    <p:restoredTop sz="94672"/>
  </p:normalViewPr>
  <p:slideViewPr>
    <p:cSldViewPr>
      <p:cViewPr varScale="1">
        <p:scale>
          <a:sx n="103" d="100"/>
          <a:sy n="103" d="100"/>
        </p:scale>
        <p:origin x="394" y="7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9" d="100"/>
          <a:sy n="69" d="100"/>
        </p:scale>
        <p:origin x="-2838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762424-DDEB-4A97-8DF5-6BF96CCB3FB5}" type="datetimeFigureOut">
              <a:rPr lang="en-US" smtClean="0"/>
              <a:pPr/>
              <a:t>5/15/2023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C53C4B-F994-412E-85D8-E2AB982928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6992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AABD2D-06EE-4924-A970-DA7F071D30DD}" type="datetimeFigureOut">
              <a:rPr lang="en-US" smtClean="0"/>
              <a:pPr/>
              <a:t>5/15/2023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673052-1C4D-4D99-A058-91D5791083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5357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740992"/>
            <a:ext cx="7772400" cy="458115"/>
          </a:xfrm>
        </p:spPr>
        <p:txBody>
          <a:bodyPr/>
          <a:lstStyle>
            <a:lvl1pPr algn="ctr">
              <a:defRPr lang="en-US" sz="30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132020"/>
            <a:ext cx="6400800" cy="573330"/>
          </a:xfrm>
        </p:spPr>
        <p:txBody>
          <a:bodyPr>
            <a:normAutofit/>
          </a:bodyPr>
          <a:lstStyle>
            <a:lvl1pPr marL="0" indent="0" algn="ctr">
              <a:buNone/>
              <a:defRPr lang="en-US" sz="18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1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5/15/2023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4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181" indent="0">
              <a:buNone/>
              <a:defRPr sz="1200"/>
            </a:lvl2pPr>
            <a:lvl3pPr marL="914362" indent="0">
              <a:buNone/>
              <a:defRPr sz="1000"/>
            </a:lvl3pPr>
            <a:lvl4pPr marL="1371543" indent="0">
              <a:buNone/>
              <a:defRPr sz="900"/>
            </a:lvl4pPr>
            <a:lvl5pPr marL="1828724" indent="0">
              <a:buNone/>
              <a:defRPr sz="900"/>
            </a:lvl5pPr>
            <a:lvl6pPr marL="2285905" indent="0">
              <a:buNone/>
              <a:defRPr sz="900"/>
            </a:lvl6pPr>
            <a:lvl7pPr marL="2743086" indent="0">
              <a:buNone/>
              <a:defRPr sz="900"/>
            </a:lvl7pPr>
            <a:lvl8pPr marL="3200266" indent="0">
              <a:buNone/>
              <a:defRPr sz="900"/>
            </a:lvl8pPr>
            <a:lvl9pPr marL="365744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5/15/2023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81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181" indent="0">
              <a:buNone/>
              <a:defRPr sz="2800"/>
            </a:lvl2pPr>
            <a:lvl3pPr marL="914362" indent="0">
              <a:buNone/>
              <a:defRPr sz="2400"/>
            </a:lvl3pPr>
            <a:lvl4pPr marL="1371543" indent="0">
              <a:buNone/>
              <a:defRPr sz="2000"/>
            </a:lvl4pPr>
            <a:lvl5pPr marL="1828724" indent="0">
              <a:buNone/>
              <a:defRPr sz="2000"/>
            </a:lvl5pPr>
            <a:lvl6pPr marL="2285905" indent="0">
              <a:buNone/>
              <a:defRPr sz="2000"/>
            </a:lvl6pPr>
            <a:lvl7pPr marL="2743086" indent="0">
              <a:buNone/>
              <a:defRPr sz="2000"/>
            </a:lvl7pPr>
            <a:lvl8pPr marL="3200266" indent="0">
              <a:buNone/>
              <a:defRPr sz="2000"/>
            </a:lvl8pPr>
            <a:lvl9pPr marL="3657448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181" indent="0">
              <a:buNone/>
              <a:defRPr sz="1200"/>
            </a:lvl2pPr>
            <a:lvl3pPr marL="914362" indent="0">
              <a:buNone/>
              <a:defRPr sz="1000"/>
            </a:lvl3pPr>
            <a:lvl4pPr marL="1371543" indent="0">
              <a:buNone/>
              <a:defRPr sz="900"/>
            </a:lvl4pPr>
            <a:lvl5pPr marL="1828724" indent="0">
              <a:buNone/>
              <a:defRPr sz="900"/>
            </a:lvl5pPr>
            <a:lvl6pPr marL="2285905" indent="0">
              <a:buNone/>
              <a:defRPr sz="900"/>
            </a:lvl6pPr>
            <a:lvl7pPr marL="2743086" indent="0">
              <a:buNone/>
              <a:defRPr sz="900"/>
            </a:lvl7pPr>
            <a:lvl8pPr marL="3200266" indent="0">
              <a:buNone/>
              <a:defRPr sz="900"/>
            </a:lvl8pPr>
            <a:lvl9pPr marL="365744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5/15/2023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142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5/15/2023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580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5/15/2023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223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5/15/2023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9705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740992"/>
            <a:ext cx="7772400" cy="458115"/>
          </a:xfrm>
        </p:spPr>
        <p:txBody>
          <a:bodyPr/>
          <a:lstStyle>
            <a:lvl1pPr algn="ctr">
              <a:defRPr lang="en-US" sz="3000" kern="120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132020"/>
            <a:ext cx="6400800" cy="573330"/>
          </a:xfrm>
        </p:spPr>
        <p:txBody>
          <a:bodyPr>
            <a:normAutofit/>
          </a:bodyPr>
          <a:lstStyle>
            <a:lvl1pPr marL="0" indent="0" algn="ctr">
              <a:buNone/>
              <a:defRPr lang="en-US" sz="1800" kern="1200" smtClean="0">
                <a:solidFill>
                  <a:schemeClr val="bg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1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5/15/2023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3468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5/15/2023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5145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5/15/2023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7003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2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0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4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5/15/2023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7115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5/15/2023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93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5/15/2023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7184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1" indent="0">
              <a:buNone/>
              <a:defRPr sz="2000" b="1"/>
            </a:lvl2pPr>
            <a:lvl3pPr marL="914362" indent="0">
              <a:buNone/>
              <a:defRPr sz="1800" b="1"/>
            </a:lvl3pPr>
            <a:lvl4pPr marL="1371543" indent="0">
              <a:buNone/>
              <a:defRPr sz="1600" b="1"/>
            </a:lvl4pPr>
            <a:lvl5pPr marL="1828724" indent="0">
              <a:buNone/>
              <a:defRPr sz="1600" b="1"/>
            </a:lvl5pPr>
            <a:lvl6pPr marL="2285905" indent="0">
              <a:buNone/>
              <a:defRPr sz="1600" b="1"/>
            </a:lvl6pPr>
            <a:lvl7pPr marL="2743086" indent="0">
              <a:buNone/>
              <a:defRPr sz="1600" b="1"/>
            </a:lvl7pPr>
            <a:lvl8pPr marL="3200266" indent="0">
              <a:buNone/>
              <a:defRPr sz="1600" b="1"/>
            </a:lvl8pPr>
            <a:lvl9pPr marL="365744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1" indent="0">
              <a:buNone/>
              <a:defRPr sz="2000" b="1"/>
            </a:lvl2pPr>
            <a:lvl3pPr marL="914362" indent="0">
              <a:buNone/>
              <a:defRPr sz="1800" b="1"/>
            </a:lvl3pPr>
            <a:lvl4pPr marL="1371543" indent="0">
              <a:buNone/>
              <a:defRPr sz="1600" b="1"/>
            </a:lvl4pPr>
            <a:lvl5pPr marL="1828724" indent="0">
              <a:buNone/>
              <a:defRPr sz="1600" b="1"/>
            </a:lvl5pPr>
            <a:lvl6pPr marL="2285905" indent="0">
              <a:buNone/>
              <a:defRPr sz="1600" b="1"/>
            </a:lvl6pPr>
            <a:lvl7pPr marL="2743086" indent="0">
              <a:buNone/>
              <a:defRPr sz="1600" b="1"/>
            </a:lvl7pPr>
            <a:lvl8pPr marL="3200266" indent="0">
              <a:buNone/>
              <a:defRPr sz="1600" b="1"/>
            </a:lvl8pPr>
            <a:lvl9pPr marL="365744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5/15/2023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43120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5/15/2023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36971"/>
          </a:xfrm>
        </p:spPr>
        <p:txBody>
          <a:bodyPr>
            <a:normAutofit/>
          </a:bodyPr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2512249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5/15/2023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36971"/>
          </a:xfrm>
        </p:spPr>
        <p:txBody>
          <a:bodyPr>
            <a:normAutofit/>
          </a:bodyPr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742950"/>
            <a:ext cx="8229600" cy="381000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69718316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5/15/2023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6202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181" indent="0">
              <a:buNone/>
              <a:defRPr sz="1200"/>
            </a:lvl2pPr>
            <a:lvl3pPr marL="914362" indent="0">
              <a:buNone/>
              <a:defRPr sz="1000"/>
            </a:lvl3pPr>
            <a:lvl4pPr marL="1371543" indent="0">
              <a:buNone/>
              <a:defRPr sz="900"/>
            </a:lvl4pPr>
            <a:lvl5pPr marL="1828724" indent="0">
              <a:buNone/>
              <a:defRPr sz="900"/>
            </a:lvl5pPr>
            <a:lvl6pPr marL="2285905" indent="0">
              <a:buNone/>
              <a:defRPr sz="900"/>
            </a:lvl6pPr>
            <a:lvl7pPr marL="2743086" indent="0">
              <a:buNone/>
              <a:defRPr sz="900"/>
            </a:lvl7pPr>
            <a:lvl8pPr marL="3200266" indent="0">
              <a:buNone/>
              <a:defRPr sz="900"/>
            </a:lvl8pPr>
            <a:lvl9pPr marL="365744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5/15/2023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87127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181" indent="0">
              <a:buNone/>
              <a:defRPr sz="2800"/>
            </a:lvl2pPr>
            <a:lvl3pPr marL="914362" indent="0">
              <a:buNone/>
              <a:defRPr sz="2400"/>
            </a:lvl3pPr>
            <a:lvl4pPr marL="1371543" indent="0">
              <a:buNone/>
              <a:defRPr sz="2000"/>
            </a:lvl4pPr>
            <a:lvl5pPr marL="1828724" indent="0">
              <a:buNone/>
              <a:defRPr sz="2000"/>
            </a:lvl5pPr>
            <a:lvl6pPr marL="2285905" indent="0">
              <a:buNone/>
              <a:defRPr sz="2000"/>
            </a:lvl6pPr>
            <a:lvl7pPr marL="2743086" indent="0">
              <a:buNone/>
              <a:defRPr sz="2000"/>
            </a:lvl7pPr>
            <a:lvl8pPr marL="3200266" indent="0">
              <a:buNone/>
              <a:defRPr sz="2000"/>
            </a:lvl8pPr>
            <a:lvl9pPr marL="3657448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181" indent="0">
              <a:buNone/>
              <a:defRPr sz="1200"/>
            </a:lvl2pPr>
            <a:lvl3pPr marL="914362" indent="0">
              <a:buNone/>
              <a:defRPr sz="1000"/>
            </a:lvl3pPr>
            <a:lvl4pPr marL="1371543" indent="0">
              <a:buNone/>
              <a:defRPr sz="900"/>
            </a:lvl4pPr>
            <a:lvl5pPr marL="1828724" indent="0">
              <a:buNone/>
              <a:defRPr sz="900"/>
            </a:lvl5pPr>
            <a:lvl6pPr marL="2285905" indent="0">
              <a:buNone/>
              <a:defRPr sz="900"/>
            </a:lvl6pPr>
            <a:lvl7pPr marL="2743086" indent="0">
              <a:buNone/>
              <a:defRPr sz="900"/>
            </a:lvl7pPr>
            <a:lvl8pPr marL="3200266" indent="0">
              <a:buNone/>
              <a:defRPr sz="900"/>
            </a:lvl8pPr>
            <a:lvl9pPr marL="365744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5/15/2023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52999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5/15/2023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70408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5/15/2023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30013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5/15/2023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438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5/15/2023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3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2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0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4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5/15/2023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70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5/15/2023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1" indent="0">
              <a:buNone/>
              <a:defRPr sz="2000" b="1"/>
            </a:lvl2pPr>
            <a:lvl3pPr marL="914362" indent="0">
              <a:buNone/>
              <a:defRPr sz="1800" b="1"/>
            </a:lvl3pPr>
            <a:lvl4pPr marL="1371543" indent="0">
              <a:buNone/>
              <a:defRPr sz="1600" b="1"/>
            </a:lvl4pPr>
            <a:lvl5pPr marL="1828724" indent="0">
              <a:buNone/>
              <a:defRPr sz="1600" b="1"/>
            </a:lvl5pPr>
            <a:lvl6pPr marL="2285905" indent="0">
              <a:buNone/>
              <a:defRPr sz="1600" b="1"/>
            </a:lvl6pPr>
            <a:lvl7pPr marL="2743086" indent="0">
              <a:buNone/>
              <a:defRPr sz="1600" b="1"/>
            </a:lvl7pPr>
            <a:lvl8pPr marL="3200266" indent="0">
              <a:buNone/>
              <a:defRPr sz="1600" b="1"/>
            </a:lvl8pPr>
            <a:lvl9pPr marL="365744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1" indent="0">
              <a:buNone/>
              <a:defRPr sz="2000" b="1"/>
            </a:lvl2pPr>
            <a:lvl3pPr marL="914362" indent="0">
              <a:buNone/>
              <a:defRPr sz="1800" b="1"/>
            </a:lvl3pPr>
            <a:lvl4pPr marL="1371543" indent="0">
              <a:buNone/>
              <a:defRPr sz="1600" b="1"/>
            </a:lvl4pPr>
            <a:lvl5pPr marL="1828724" indent="0">
              <a:buNone/>
              <a:defRPr sz="1600" b="1"/>
            </a:lvl5pPr>
            <a:lvl6pPr marL="2285905" indent="0">
              <a:buNone/>
              <a:defRPr sz="1600" b="1"/>
            </a:lvl6pPr>
            <a:lvl7pPr marL="2743086" indent="0">
              <a:buNone/>
              <a:defRPr sz="1600" b="1"/>
            </a:lvl7pPr>
            <a:lvl8pPr marL="3200266" indent="0">
              <a:buNone/>
              <a:defRPr sz="1600" b="1"/>
            </a:lvl8pPr>
            <a:lvl9pPr marL="365744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5/15/2023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99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5/15/2023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36971"/>
          </a:xfrm>
        </p:spPr>
        <p:txBody>
          <a:bodyPr>
            <a:normAutofit/>
          </a:bodyPr>
          <a:lstStyle>
            <a:lvl1pPr algn="l">
              <a:defRPr sz="2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5/15/2023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36971"/>
          </a:xfrm>
        </p:spPr>
        <p:txBody>
          <a:bodyPr>
            <a:normAutofit/>
          </a:bodyPr>
          <a:lstStyle>
            <a:lvl1pPr algn="l">
              <a:defRPr sz="2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742950"/>
            <a:ext cx="8229600" cy="381000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54263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5/15/2023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33311"/>
          </a:xfrm>
          <a:prstGeom prst="rect">
            <a:avLst/>
          </a:prstGeom>
        </p:spPr>
        <p:txBody>
          <a:bodyPr vert="horz" lIns="91436" tIns="45718" rIns="91436" bIns="45718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853819"/>
            <a:ext cx="8229600" cy="3740804"/>
          </a:xfrm>
          <a:prstGeom prst="rect">
            <a:avLst/>
          </a:prstGeom>
        </p:spPr>
        <p:txBody>
          <a:bodyPr vert="horz" lIns="91436" tIns="45718" rIns="91436" bIns="45718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1176A7-B091-469C-82C8-89C693043C40}" type="datetimeFigureOut">
              <a:rPr lang="en-US" smtClean="0"/>
              <a:pPr/>
              <a:t>5/15/2023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1" y="4767264"/>
            <a:ext cx="2133600" cy="273844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80" r:id="rId14"/>
  </p:sldLayoutIdLst>
  <p:txStyles>
    <p:titleStyle>
      <a:lvl1pPr algn="l" defTabSz="914362" rtl="0" eaLnBrk="1" latinLnBrk="0" hangingPunct="1">
        <a:spcBef>
          <a:spcPct val="0"/>
        </a:spcBef>
        <a:buNone/>
        <a:defRPr sz="2400" kern="1200">
          <a:solidFill>
            <a:schemeClr val="tx1">
              <a:lumMod val="65000"/>
              <a:lumOff val="35000"/>
            </a:schemeClr>
          </a:solidFill>
          <a:latin typeface="+mj-lt"/>
          <a:ea typeface="+mj-ea"/>
          <a:cs typeface="+mj-cs"/>
        </a:defRPr>
      </a:lvl1pPr>
    </p:titleStyle>
    <p:bodyStyle>
      <a:lvl1pPr marL="342886" indent="-342886" algn="l" defTabSz="914362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j-lt"/>
          <a:ea typeface="+mn-ea"/>
          <a:cs typeface="+mn-cs"/>
        </a:defRPr>
      </a:lvl1pPr>
      <a:lvl2pPr marL="742919" indent="-285738" algn="l" defTabSz="914362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j-lt"/>
          <a:ea typeface="+mn-ea"/>
          <a:cs typeface="+mn-cs"/>
        </a:defRPr>
      </a:lvl2pPr>
      <a:lvl3pPr marL="1142952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134" indent="-228591" algn="l" defTabSz="914362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314" indent="-228591" algn="l" defTabSz="914362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495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76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57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38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1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2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3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4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5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86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66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48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33311"/>
          </a:xfrm>
          <a:prstGeom prst="rect">
            <a:avLst/>
          </a:prstGeom>
        </p:spPr>
        <p:txBody>
          <a:bodyPr vert="horz" lIns="91436" tIns="45718" rIns="91436" bIns="45718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853819"/>
            <a:ext cx="8229600" cy="3740804"/>
          </a:xfrm>
          <a:prstGeom prst="rect">
            <a:avLst/>
          </a:prstGeom>
        </p:spPr>
        <p:txBody>
          <a:bodyPr vert="horz" lIns="91436" tIns="45718" rIns="91436" bIns="45718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1176A7-B091-469C-82C8-89C693043C40}" type="datetimeFigureOut">
              <a:rPr lang="en-US" smtClean="0"/>
              <a:pPr/>
              <a:t>5/15/2023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1" y="4767264"/>
            <a:ext cx="2133600" cy="273844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609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  <p:sldLayoutId id="2147483707" r:id="rId14"/>
  </p:sldLayoutIdLst>
  <p:txStyles>
    <p:titleStyle>
      <a:lvl1pPr algn="l" defTabSz="914362" rtl="0" eaLnBrk="1" latinLnBrk="0" hangingPunct="1">
        <a:spcBef>
          <a:spcPct val="0"/>
        </a:spcBef>
        <a:buNone/>
        <a:defRPr sz="2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886" indent="-342886" algn="l" defTabSz="914362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bg1">
              <a:lumMod val="75000"/>
            </a:schemeClr>
          </a:solidFill>
          <a:latin typeface="+mj-lt"/>
          <a:ea typeface="+mn-ea"/>
          <a:cs typeface="+mn-cs"/>
        </a:defRPr>
      </a:lvl1pPr>
      <a:lvl2pPr marL="742919" indent="-285738" algn="l" defTabSz="914362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bg1">
              <a:lumMod val="75000"/>
            </a:schemeClr>
          </a:solidFill>
          <a:latin typeface="+mj-lt"/>
          <a:ea typeface="+mn-ea"/>
          <a:cs typeface="+mn-cs"/>
        </a:defRPr>
      </a:lvl2pPr>
      <a:lvl3pPr marL="1142952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bg1">
              <a:lumMod val="75000"/>
            </a:schemeClr>
          </a:solidFill>
          <a:latin typeface="+mj-lt"/>
          <a:ea typeface="+mn-ea"/>
          <a:cs typeface="+mn-cs"/>
        </a:defRPr>
      </a:lvl3pPr>
      <a:lvl4pPr marL="1600134" indent="-228591" algn="l" defTabSz="914362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bg1">
              <a:lumMod val="75000"/>
            </a:schemeClr>
          </a:solidFill>
          <a:latin typeface="+mj-lt"/>
          <a:ea typeface="+mn-ea"/>
          <a:cs typeface="+mn-cs"/>
        </a:defRPr>
      </a:lvl4pPr>
      <a:lvl5pPr marL="2057314" indent="-228591" algn="l" defTabSz="914362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bg1">
              <a:lumMod val="75000"/>
            </a:schemeClr>
          </a:solidFill>
          <a:latin typeface="+mj-lt"/>
          <a:ea typeface="+mn-ea"/>
          <a:cs typeface="+mn-cs"/>
        </a:defRPr>
      </a:lvl5pPr>
      <a:lvl6pPr marL="2514495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76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57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38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1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2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3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4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5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86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66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48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raphic 11">
            <a:extLst>
              <a:ext uri="{FF2B5EF4-FFF2-40B4-BE49-F238E27FC236}">
                <a16:creationId xmlns:a16="http://schemas.microsoft.com/office/drawing/2014/main" id="{31B49272-6445-0F42-B51B-E2E8BB6B1BCA}"/>
              </a:ext>
            </a:extLst>
          </p:cNvPr>
          <p:cNvSpPr/>
          <p:nvPr/>
        </p:nvSpPr>
        <p:spPr>
          <a:xfrm>
            <a:off x="2030400" y="-16345"/>
            <a:ext cx="7151778" cy="5178895"/>
          </a:xfrm>
          <a:custGeom>
            <a:avLst/>
            <a:gdLst>
              <a:gd name="connsiteX0" fmla="*/ 7103085 w 7103084"/>
              <a:gd name="connsiteY0" fmla="*/ 0 h 5143633"/>
              <a:gd name="connsiteX1" fmla="*/ 0 w 7103084"/>
              <a:gd name="connsiteY1" fmla="*/ 0 h 5143633"/>
              <a:gd name="connsiteX2" fmla="*/ 0 w 7103084"/>
              <a:gd name="connsiteY2" fmla="*/ 133040 h 5143633"/>
              <a:gd name="connsiteX3" fmla="*/ 6967802 w 7103084"/>
              <a:gd name="connsiteY3" fmla="*/ 133040 h 5143633"/>
              <a:gd name="connsiteX4" fmla="*/ 6967802 w 7103084"/>
              <a:gd name="connsiteY4" fmla="*/ 5010460 h 5143633"/>
              <a:gd name="connsiteX5" fmla="*/ 0 w 7103084"/>
              <a:gd name="connsiteY5" fmla="*/ 5010460 h 5143633"/>
              <a:gd name="connsiteX6" fmla="*/ 0 w 7103084"/>
              <a:gd name="connsiteY6" fmla="*/ 5143500 h 5143633"/>
              <a:gd name="connsiteX7" fmla="*/ 7103085 w 7103084"/>
              <a:gd name="connsiteY7" fmla="*/ 5143633 h 5143633"/>
              <a:gd name="connsiteX8" fmla="*/ 7103085 w 7103084"/>
              <a:gd name="connsiteY8" fmla="*/ 0 h 5143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03084" h="5143633">
                <a:moveTo>
                  <a:pt x="7103085" y="0"/>
                </a:moveTo>
                <a:lnTo>
                  <a:pt x="0" y="0"/>
                </a:lnTo>
                <a:lnTo>
                  <a:pt x="0" y="133040"/>
                </a:lnTo>
                <a:lnTo>
                  <a:pt x="6967802" y="133040"/>
                </a:lnTo>
                <a:lnTo>
                  <a:pt x="6967802" y="5010460"/>
                </a:lnTo>
                <a:lnTo>
                  <a:pt x="0" y="5010460"/>
                </a:lnTo>
                <a:lnTo>
                  <a:pt x="0" y="5143500"/>
                </a:lnTo>
                <a:lnTo>
                  <a:pt x="7103085" y="5143633"/>
                </a:lnTo>
                <a:lnTo>
                  <a:pt x="7103085" y="0"/>
                </a:lnTo>
                <a:close/>
              </a:path>
            </a:pathLst>
          </a:custGeom>
          <a:gradFill>
            <a:gsLst>
              <a:gs pos="79981">
                <a:srgbClr val="FEFF7D"/>
              </a:gs>
              <a:gs pos="53980">
                <a:srgbClr val="B7781E"/>
              </a:gs>
              <a:gs pos="22000">
                <a:srgbClr val="DDC35C"/>
              </a:gs>
              <a:gs pos="0">
                <a:srgbClr val="CFA448"/>
              </a:gs>
              <a:gs pos="100000">
                <a:srgbClr val="CA9D39"/>
              </a:gs>
            </a:gsLst>
            <a:lin ang="0" scaled="0"/>
          </a:gradFill>
          <a:ln w="6644" cap="flat">
            <a:noFill/>
            <a:prstDash val="solid"/>
            <a:miter/>
          </a:ln>
        </p:spPr>
        <p:txBody>
          <a:bodyPr rtlCol="0" anchor="ctr"/>
          <a:lstStyle/>
          <a:p>
            <a:endParaRPr lang="en-BR"/>
          </a:p>
        </p:txBody>
      </p: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DC0F5913-229A-8646-92F8-7B2F199287B5}"/>
              </a:ext>
            </a:extLst>
          </p:cNvPr>
          <p:cNvGrpSpPr/>
          <p:nvPr/>
        </p:nvGrpSpPr>
        <p:grpSpPr>
          <a:xfrm>
            <a:off x="-51463" y="-72916"/>
            <a:ext cx="2464463" cy="5289332"/>
            <a:chOff x="-18002" y="0"/>
            <a:chExt cx="2403322" cy="5158109"/>
          </a:xfrm>
        </p:grpSpPr>
        <p:sp>
          <p:nvSpPr>
            <p:cNvPr id="132" name="Freeform 131">
              <a:extLst>
                <a:ext uri="{FF2B5EF4-FFF2-40B4-BE49-F238E27FC236}">
                  <a16:creationId xmlns:a16="http://schemas.microsoft.com/office/drawing/2014/main" id="{E7E253B9-BA6A-B74F-9B71-36F90C144539}"/>
                </a:ext>
              </a:extLst>
            </p:cNvPr>
            <p:cNvSpPr/>
            <p:nvPr/>
          </p:nvSpPr>
          <p:spPr>
            <a:xfrm>
              <a:off x="-18002" y="0"/>
              <a:ext cx="2385320" cy="5143500"/>
            </a:xfrm>
            <a:custGeom>
              <a:avLst/>
              <a:gdLst>
                <a:gd name="connsiteX0" fmla="*/ 0 w 2385320"/>
                <a:gd name="connsiteY0" fmla="*/ 0 h 5143500"/>
                <a:gd name="connsiteX1" fmla="*/ 0 w 2385320"/>
                <a:gd name="connsiteY1" fmla="*/ 5143500 h 5143500"/>
                <a:gd name="connsiteX2" fmla="*/ 2385321 w 2385320"/>
                <a:gd name="connsiteY2" fmla="*/ 5143500 h 5143500"/>
                <a:gd name="connsiteX3" fmla="*/ 0 w 2385320"/>
                <a:gd name="connsiteY3" fmla="*/ 0 h 514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85320" h="5143500">
                  <a:moveTo>
                    <a:pt x="0" y="0"/>
                  </a:moveTo>
                  <a:lnTo>
                    <a:pt x="0" y="5143500"/>
                  </a:lnTo>
                  <a:lnTo>
                    <a:pt x="2385321" y="5143500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/>
                </a:gs>
                <a:gs pos="100000">
                  <a:schemeClr val="accent2">
                    <a:lumMod val="50000"/>
                  </a:schemeClr>
                </a:gs>
              </a:gsLst>
              <a:lin ang="11400000" scaled="0"/>
              <a:tileRect/>
            </a:gradFill>
            <a:ln w="66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BR" dirty="0"/>
            </a:p>
          </p:txBody>
        </p:sp>
        <p:sp>
          <p:nvSpPr>
            <p:cNvPr id="133" name="Freeform 132">
              <a:extLst>
                <a:ext uri="{FF2B5EF4-FFF2-40B4-BE49-F238E27FC236}">
                  <a16:creationId xmlns:a16="http://schemas.microsoft.com/office/drawing/2014/main" id="{EC69BF20-50CD-CA41-B3E4-F00E52BB4D6B}"/>
                </a:ext>
              </a:extLst>
            </p:cNvPr>
            <p:cNvSpPr/>
            <p:nvPr/>
          </p:nvSpPr>
          <p:spPr>
            <a:xfrm>
              <a:off x="0" y="14609"/>
              <a:ext cx="2385320" cy="5143500"/>
            </a:xfrm>
            <a:custGeom>
              <a:avLst/>
              <a:gdLst>
                <a:gd name="connsiteX0" fmla="*/ 0 w 2385320"/>
                <a:gd name="connsiteY0" fmla="*/ 5143500 h 5143500"/>
                <a:gd name="connsiteX1" fmla="*/ 0 w 2385320"/>
                <a:gd name="connsiteY1" fmla="*/ 0 h 5143500"/>
                <a:gd name="connsiteX2" fmla="*/ 2385321 w 2385320"/>
                <a:gd name="connsiteY2" fmla="*/ 0 h 5143500"/>
                <a:gd name="connsiteX3" fmla="*/ 0 w 2385320"/>
                <a:gd name="connsiteY3" fmla="*/ 5143500 h 514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85320" h="5143500">
                  <a:moveTo>
                    <a:pt x="0" y="5143500"/>
                  </a:moveTo>
                  <a:lnTo>
                    <a:pt x="0" y="0"/>
                  </a:lnTo>
                  <a:lnTo>
                    <a:pt x="2385321" y="0"/>
                  </a:lnTo>
                  <a:lnTo>
                    <a:pt x="0" y="514350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1"/>
                </a:gs>
              </a:gsLst>
              <a:lin ang="2700000" scaled="1"/>
              <a:tileRect/>
            </a:gradFill>
            <a:ln w="66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BR"/>
            </a:p>
          </p:txBody>
        </p:sp>
      </p:grpSp>
      <p:pic>
        <p:nvPicPr>
          <p:cNvPr id="128" name="Graphic 127">
            <a:extLst>
              <a:ext uri="{FF2B5EF4-FFF2-40B4-BE49-F238E27FC236}">
                <a16:creationId xmlns:a16="http://schemas.microsoft.com/office/drawing/2014/main" id="{FC546796-3FE8-8344-AE97-C97648A4FA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4149" y="1865898"/>
            <a:ext cx="1458749" cy="1786033"/>
          </a:xfrm>
          <a:prstGeom prst="rect">
            <a:avLst/>
          </a:prstGeom>
          <a:effectLst>
            <a:outerShdw blurRad="71025" dist="50800" dir="5400000" algn="ctr" rotWithShape="0">
              <a:srgbClr val="000000">
                <a:alpha val="45484"/>
              </a:srgbClr>
            </a:outerShdw>
          </a:effectLst>
        </p:spPr>
      </p:pic>
      <p:sp>
        <p:nvSpPr>
          <p:cNvPr id="136" name="TextBox 135">
            <a:extLst>
              <a:ext uri="{FF2B5EF4-FFF2-40B4-BE49-F238E27FC236}">
                <a16:creationId xmlns:a16="http://schemas.microsoft.com/office/drawing/2014/main" id="{75469508-1FFC-1C45-A09B-40C20EEBFBB7}"/>
              </a:ext>
            </a:extLst>
          </p:cNvPr>
          <p:cNvSpPr txBox="1"/>
          <p:nvPr/>
        </p:nvSpPr>
        <p:spPr>
          <a:xfrm>
            <a:off x="2688225" y="2114550"/>
            <a:ext cx="5191352" cy="61109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4000" dirty="0">
                <a:solidFill>
                  <a:schemeClr val="accent1"/>
                </a:solidFill>
                <a:latin typeface="Snell Roundhand" panose="02000603080000090004" pitchFamily="2" charset="77"/>
                <a:cs typeface="Charmonman" pitchFamily="2" charset="-34"/>
              </a:rPr>
              <a:t>Name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B66D5C-9685-AF4C-AE9D-4C4F1DC4E9E9}"/>
              </a:ext>
            </a:extLst>
          </p:cNvPr>
          <p:cNvSpPr txBox="1"/>
          <p:nvPr/>
        </p:nvSpPr>
        <p:spPr>
          <a:xfrm>
            <a:off x="3252252" y="717084"/>
            <a:ext cx="4084465" cy="61109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5000" dirty="0">
                <a:solidFill>
                  <a:schemeClr val="tx1">
                    <a:lumMod val="75000"/>
                    <a:lumOff val="25000"/>
                  </a:schemeClr>
                </a:solidFill>
                <a:latin typeface="Athelas" panose="02000503000000020003" pitchFamily="2" charset="77"/>
                <a:cs typeface="Charmonman" pitchFamily="2" charset="-34"/>
              </a:rPr>
              <a:t>CERTIFICATE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43B21C-D10D-D749-9C3E-940D1DEC864F}"/>
              </a:ext>
            </a:extLst>
          </p:cNvPr>
          <p:cNvSpPr txBox="1"/>
          <p:nvPr/>
        </p:nvSpPr>
        <p:spPr>
          <a:xfrm>
            <a:off x="4564585" y="1397558"/>
            <a:ext cx="1459799" cy="23510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thelas" panose="02000503000000020003" pitchFamily="2" charset="77"/>
                <a:cs typeface="Charmonman" pitchFamily="2" charset="-34"/>
              </a:rPr>
              <a:t>OF ACHIEVEMENT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1592441-0293-8245-B100-02B0D9F220AB}"/>
              </a:ext>
            </a:extLst>
          </p:cNvPr>
          <p:cNvCxnSpPr>
            <a:cxnSpLocks/>
          </p:cNvCxnSpPr>
          <p:nvPr/>
        </p:nvCxnSpPr>
        <p:spPr>
          <a:xfrm>
            <a:off x="3405002" y="683684"/>
            <a:ext cx="383399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1906E9E-B403-B143-A452-E2D41D0DE6DE}"/>
              </a:ext>
            </a:extLst>
          </p:cNvPr>
          <p:cNvCxnSpPr>
            <a:cxnSpLocks/>
          </p:cNvCxnSpPr>
          <p:nvPr/>
        </p:nvCxnSpPr>
        <p:spPr>
          <a:xfrm>
            <a:off x="3405002" y="726017"/>
            <a:ext cx="383399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9F0E6E2-4611-9C4C-8ED1-AC69B5483FEA}"/>
              </a:ext>
            </a:extLst>
          </p:cNvPr>
          <p:cNvCxnSpPr>
            <a:cxnSpLocks/>
          </p:cNvCxnSpPr>
          <p:nvPr/>
        </p:nvCxnSpPr>
        <p:spPr>
          <a:xfrm>
            <a:off x="3405002" y="1492250"/>
            <a:ext cx="93839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259D6A9-986D-9A42-BAFB-8EE799B74C1E}"/>
              </a:ext>
            </a:extLst>
          </p:cNvPr>
          <p:cNvCxnSpPr>
            <a:cxnSpLocks/>
          </p:cNvCxnSpPr>
          <p:nvPr/>
        </p:nvCxnSpPr>
        <p:spPr>
          <a:xfrm>
            <a:off x="3405002" y="1534583"/>
            <a:ext cx="93839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4F31153-356A-A940-B207-5B7A358A127B}"/>
              </a:ext>
            </a:extLst>
          </p:cNvPr>
          <p:cNvCxnSpPr>
            <a:cxnSpLocks/>
          </p:cNvCxnSpPr>
          <p:nvPr/>
        </p:nvCxnSpPr>
        <p:spPr>
          <a:xfrm>
            <a:off x="6283669" y="1492250"/>
            <a:ext cx="93839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3FF109B-9070-F04F-9EA9-507452D5B71A}"/>
              </a:ext>
            </a:extLst>
          </p:cNvPr>
          <p:cNvCxnSpPr>
            <a:cxnSpLocks/>
          </p:cNvCxnSpPr>
          <p:nvPr/>
        </p:nvCxnSpPr>
        <p:spPr>
          <a:xfrm>
            <a:off x="6283669" y="1534583"/>
            <a:ext cx="93839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9A0F5E7E-D223-114F-A58F-6CE33AEE19E3}"/>
              </a:ext>
            </a:extLst>
          </p:cNvPr>
          <p:cNvSpPr txBox="1"/>
          <p:nvPr/>
        </p:nvSpPr>
        <p:spPr>
          <a:xfrm>
            <a:off x="3662775" y="4412048"/>
            <a:ext cx="604425" cy="20682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295B66E-712B-7240-8880-A26034833D34}"/>
              </a:ext>
            </a:extLst>
          </p:cNvPr>
          <p:cNvSpPr txBox="1"/>
          <p:nvPr/>
        </p:nvSpPr>
        <p:spPr>
          <a:xfrm>
            <a:off x="6172200" y="4422326"/>
            <a:ext cx="806025" cy="20682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SIGNATURE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5182020-095D-C145-A3C3-B82AF5C8329E}"/>
              </a:ext>
            </a:extLst>
          </p:cNvPr>
          <p:cNvCxnSpPr>
            <a:cxnSpLocks/>
          </p:cNvCxnSpPr>
          <p:nvPr/>
        </p:nvCxnSpPr>
        <p:spPr>
          <a:xfrm>
            <a:off x="3109802" y="4313783"/>
            <a:ext cx="176699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8872895-99A9-BB48-9F58-86BBEB96395A}"/>
              </a:ext>
            </a:extLst>
          </p:cNvPr>
          <p:cNvCxnSpPr>
            <a:cxnSpLocks/>
          </p:cNvCxnSpPr>
          <p:nvPr/>
        </p:nvCxnSpPr>
        <p:spPr>
          <a:xfrm>
            <a:off x="5723402" y="4313783"/>
            <a:ext cx="176699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6BBECD2-DAC6-3234-43A2-4A21D8E2235D}"/>
              </a:ext>
            </a:extLst>
          </p:cNvPr>
          <p:cNvSpPr txBox="1"/>
          <p:nvPr/>
        </p:nvSpPr>
        <p:spPr>
          <a:xfrm>
            <a:off x="3899633" y="2744739"/>
            <a:ext cx="2844735" cy="71433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Sample Hack The Bot Challenge </a:t>
            </a:r>
          </a:p>
        </p:txBody>
      </p:sp>
    </p:spTree>
    <p:extLst>
      <p:ext uri="{BB962C8B-B14F-4D97-AF65-F5344CB8AC3E}">
        <p14:creationId xmlns:p14="http://schemas.microsoft.com/office/powerpoint/2010/main" val="172221898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Certificate">
      <a:dk1>
        <a:srgbClr val="000000"/>
      </a:dk1>
      <a:lt1>
        <a:srgbClr val="FFFFFF"/>
      </a:lt1>
      <a:dk2>
        <a:srgbClr val="44546A"/>
      </a:dk2>
      <a:lt2>
        <a:srgbClr val="F1F2F1"/>
      </a:lt2>
      <a:accent1>
        <a:srgbClr val="303563"/>
      </a:accent1>
      <a:accent2>
        <a:srgbClr val="24294C"/>
      </a:accent2>
      <a:accent3>
        <a:srgbClr val="65121D"/>
      </a:accent3>
      <a:accent4>
        <a:srgbClr val="880000"/>
      </a:accent4>
      <a:accent5>
        <a:srgbClr val="D5B252"/>
      </a:accent5>
      <a:accent6>
        <a:srgbClr val="99C722"/>
      </a:accent6>
      <a:hlink>
        <a:srgbClr val="DF538A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blue-purple">
      <a:dk1>
        <a:srgbClr val="000000"/>
      </a:dk1>
      <a:lt1>
        <a:srgbClr val="FFFFFF"/>
      </a:lt1>
      <a:dk2>
        <a:srgbClr val="44546A"/>
      </a:dk2>
      <a:lt2>
        <a:srgbClr val="F1F2F1"/>
      </a:lt2>
      <a:accent1>
        <a:srgbClr val="47B5EF"/>
      </a:accent1>
      <a:accent2>
        <a:srgbClr val="6590F0"/>
      </a:accent2>
      <a:accent3>
        <a:srgbClr val="846CF1"/>
      </a:accent3>
      <a:accent4>
        <a:srgbClr val="A52EEA"/>
      </a:accent4>
      <a:accent5>
        <a:srgbClr val="61BCB3"/>
      </a:accent5>
      <a:accent6>
        <a:srgbClr val="99C722"/>
      </a:accent6>
      <a:hlink>
        <a:srgbClr val="DF538A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</Words>
  <Application>Microsoft Office PowerPoint</Application>
  <PresentationFormat>On-screen Show (16:9)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Athelas</vt:lpstr>
      <vt:lpstr>Calibri</vt:lpstr>
      <vt:lpstr>Segoe UI</vt:lpstr>
      <vt:lpstr>Snell Roundhand</vt:lpstr>
      <vt:lpstr>1_Office Theme</vt:lpstr>
      <vt:lpstr>2_Office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2013-12-06T17:56:44Z</dcterms:created>
  <dcterms:modified xsi:type="dcterms:W3CDTF">2023-05-14T20:21:32Z</dcterms:modified>
</cp:coreProperties>
</file>