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44B1-C9C6-4D5D-886F-E826CF8C2BF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ADFF-9774-44DA-AFC3-0F6FD29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50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4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7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2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35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14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8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51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3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01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04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3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04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27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17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9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8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1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82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27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0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6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9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3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9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4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40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2022-08-30T21:11:02Z</dcterms:created>
  <dcterms:modified xsi:type="dcterms:W3CDTF">2022-08-30T21:43:03Z</dcterms:modified>
</cp:coreProperties>
</file>