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2847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nvas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l="2630" t="10503" r="2411" b="1530"/>
          <a:stretch/>
        </p:blipFill>
        <p:spPr>
          <a:xfrm>
            <a:off x="458587" y="43175"/>
            <a:ext cx="8226828" cy="50805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508525" y="299350"/>
            <a:ext cx="1597799" cy="327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Partner 3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7037700" y="302500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3763475" y="306275"/>
            <a:ext cx="1597799" cy="31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Proposition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2136000" y="302450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Activity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2139925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5400600" y="2106900"/>
            <a:ext cx="1597799" cy="146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Channel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5400587" y="297675"/>
            <a:ext cx="1597799" cy="128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Relationship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Stream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FD731-58A3-492A-AD55-124B4D024379}"/>
              </a:ext>
            </a:extLst>
          </p:cNvPr>
          <p:cNvSpPr/>
          <p:nvPr/>
        </p:nvSpPr>
        <p:spPr>
          <a:xfrm>
            <a:off x="565744" y="401283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133D77-5E75-43EF-878C-8FA20C35784E}"/>
              </a:ext>
            </a:extLst>
          </p:cNvPr>
          <p:cNvSpPr/>
          <p:nvPr/>
        </p:nvSpPr>
        <p:spPr>
          <a:xfrm>
            <a:off x="2132504" y="401283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799F2-2AF1-4F98-97F2-A985930D7D2A}"/>
              </a:ext>
            </a:extLst>
          </p:cNvPr>
          <p:cNvSpPr/>
          <p:nvPr/>
        </p:nvSpPr>
        <p:spPr>
          <a:xfrm>
            <a:off x="3790265" y="401283"/>
            <a:ext cx="1105174" cy="874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854B6-4B4F-46AB-B6C2-4B9FA663F584}"/>
              </a:ext>
            </a:extLst>
          </p:cNvPr>
          <p:cNvSpPr/>
          <p:nvPr/>
        </p:nvSpPr>
        <p:spPr>
          <a:xfrm>
            <a:off x="5507230" y="401283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A6684-B748-4947-BCDD-C9153207409F}"/>
              </a:ext>
            </a:extLst>
          </p:cNvPr>
          <p:cNvSpPr/>
          <p:nvPr/>
        </p:nvSpPr>
        <p:spPr>
          <a:xfrm>
            <a:off x="7086051" y="401283"/>
            <a:ext cx="1261961" cy="2836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Gamers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Streamers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Youtubers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Esport</a:t>
            </a:r>
            <a:r>
              <a:rPr lang="en-US" sz="1200" dirty="0">
                <a:solidFill>
                  <a:schemeClr val="tx1"/>
                </a:solidFill>
              </a:rPr>
              <a:t> players and coaches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People with not so many friends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D5CFB-6A44-4F9E-8124-1276EB3EEA7F}"/>
              </a:ext>
            </a:extLst>
          </p:cNvPr>
          <p:cNvSpPr/>
          <p:nvPr/>
        </p:nvSpPr>
        <p:spPr>
          <a:xfrm>
            <a:off x="2211444" y="2198287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45DC9-2623-411C-A1C3-4C23F8A97802}"/>
              </a:ext>
            </a:extLst>
          </p:cNvPr>
          <p:cNvSpPr/>
          <p:nvPr/>
        </p:nvSpPr>
        <p:spPr>
          <a:xfrm>
            <a:off x="5507230" y="2198287"/>
            <a:ext cx="1425324" cy="1269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Website with build in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845E3-CC42-4C88-BC32-D383B19D9D91}"/>
              </a:ext>
            </a:extLst>
          </p:cNvPr>
          <p:cNvSpPr/>
          <p:nvPr/>
        </p:nvSpPr>
        <p:spPr>
          <a:xfrm>
            <a:off x="2066720" y="3724480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786780-DD2D-47FC-9629-93F4B7E00E02}"/>
              </a:ext>
            </a:extLst>
          </p:cNvPr>
          <p:cNvSpPr/>
          <p:nvPr/>
        </p:nvSpPr>
        <p:spPr>
          <a:xfrm>
            <a:off x="6059819" y="3724480"/>
            <a:ext cx="1105174" cy="1124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D8427-DFE6-4B97-8161-0AE2CA0F804E}"/>
              </a:ext>
            </a:extLst>
          </p:cNvPr>
          <p:cNvSpPr txBox="1"/>
          <p:nvPr/>
        </p:nvSpPr>
        <p:spPr>
          <a:xfrm>
            <a:off x="3784784" y="542600"/>
            <a:ext cx="148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Playing with someone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Meeting new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Coaching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C5F6A-55E2-4E7A-91E7-82C1EE694AC8}"/>
              </a:ext>
            </a:extLst>
          </p:cNvPr>
          <p:cNvSpPr txBox="1"/>
          <p:nvPr/>
        </p:nvSpPr>
        <p:spPr>
          <a:xfrm>
            <a:off x="565744" y="402532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1875F-E823-4F2C-9175-B39C71FA8699}"/>
              </a:ext>
            </a:extLst>
          </p:cNvPr>
          <p:cNvSpPr txBox="1"/>
          <p:nvPr/>
        </p:nvSpPr>
        <p:spPr>
          <a:xfrm>
            <a:off x="2764031" y="4025325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Refunds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7ED06-0719-4635-8F72-131D7233ABFF}"/>
              </a:ext>
            </a:extLst>
          </p:cNvPr>
          <p:cNvSpPr txBox="1"/>
          <p:nvPr/>
        </p:nvSpPr>
        <p:spPr>
          <a:xfrm>
            <a:off x="4989324" y="418387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~5% cut on all transactions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AEFDD-D607-456D-818B-AEFB320BB21E}"/>
              </a:ext>
            </a:extLst>
          </p:cNvPr>
          <p:cNvSpPr txBox="1"/>
          <p:nvPr/>
        </p:nvSpPr>
        <p:spPr>
          <a:xfrm>
            <a:off x="512023" y="1050431"/>
            <a:ext cx="1585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Paypal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Youtube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24CCD-4CB8-4567-BF71-D12DD376818D}"/>
              </a:ext>
            </a:extLst>
          </p:cNvPr>
          <p:cNvSpPr txBox="1"/>
          <p:nvPr/>
        </p:nvSpPr>
        <p:spPr>
          <a:xfrm>
            <a:off x="2097421" y="628706"/>
            <a:ext cx="1632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EC7E-A0B9-4E8C-8076-F47FCB1CE887}"/>
              </a:ext>
            </a:extLst>
          </p:cNvPr>
          <p:cNvSpPr txBox="1"/>
          <p:nvPr/>
        </p:nvSpPr>
        <p:spPr>
          <a:xfrm>
            <a:off x="2149701" y="2281731"/>
            <a:ext cx="1527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managers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CB6EF-452D-402F-B816-E355F8ADA7F6}"/>
              </a:ext>
            </a:extLst>
          </p:cNvPr>
          <p:cNvSpPr txBox="1"/>
          <p:nvPr/>
        </p:nvSpPr>
        <p:spPr>
          <a:xfrm>
            <a:off x="5382179" y="4539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Mass customers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On-screen Show (16:9)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simple-light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Blom, Leen</dc:creator>
  <cp:lastModifiedBy>Lipan Matei</cp:lastModifiedBy>
  <cp:revision>4</cp:revision>
  <dcterms:modified xsi:type="dcterms:W3CDTF">2020-05-13T08:48:04Z</dcterms:modified>
</cp:coreProperties>
</file>