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0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 Strategy</a:t>
          </a:r>
        </a:p>
      </dgm:t>
    </dgm:pt>
    <dgm:pt modelId="{A1BB3DDB-A2CF-407F-9044-E3AC1B808421}" type="parTrans" cxnId="{ACB259CB-0782-437C-AE91-04CE095D2AE5}">
      <dgm:prSet/>
      <dgm:spPr/>
      <dgm:t>
        <a:bodyPr/>
        <a:lstStyle/>
        <a:p>
          <a:endParaRPr lang="en-US"/>
        </a:p>
      </dgm:t>
    </dgm:pt>
    <dgm:pt modelId="{F397379E-0BDA-46CE-8393-B1D10C55E1BA}" type="sibTrans" cxnId="{ACB259CB-0782-437C-AE91-04CE095D2AE5}">
      <dgm:prSet/>
      <dgm:spPr/>
      <dgm:t>
        <a:bodyPr/>
        <a:lstStyle/>
        <a:p>
          <a:endParaRPr lang="en-US"/>
        </a:p>
      </dgm:t>
    </dgm:pt>
    <dgm:pt modelId="{6ABE9384-859D-4C4C-B983-2B1E39A8B34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 Plan</a:t>
          </a:r>
        </a:p>
      </dgm:t>
    </dgm:pt>
    <dgm:pt modelId="{4C63E530-1425-407B-8508-FAC57680DEF0}" type="parTrans" cxnId="{929B611D-ADB7-45E4-812D-4E288BD2D31C}">
      <dgm:prSet/>
      <dgm:spPr/>
      <dgm:t>
        <a:bodyPr/>
        <a:lstStyle/>
        <a:p>
          <a:endParaRPr lang="en-US"/>
        </a:p>
      </dgm:t>
    </dgm:pt>
    <dgm:pt modelId="{012549DD-A1CA-4571-A981-CFD78093EB20}" type="sibTrans" cxnId="{929B611D-ADB7-45E4-812D-4E288BD2D31C}">
      <dgm:prSet/>
      <dgm:spPr/>
      <dgm:t>
        <a:bodyPr/>
        <a:lstStyle/>
        <a:p>
          <a:endParaRPr lang="en-US"/>
        </a:p>
      </dgm:t>
    </dgm:pt>
    <dgm:pt modelId="{F7214975-5AC4-4CF8-9015-322498751A8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 Completion Reports</a:t>
          </a:r>
        </a:p>
      </dgm:t>
    </dgm:pt>
    <dgm:pt modelId="{51AC1870-5B81-422A-9A2E-E1F58EF50843}" type="parTrans" cxnId="{B7CE7116-0D68-4E90-AA49-C97B6B372915}">
      <dgm:prSet/>
      <dgm:spPr/>
      <dgm:t>
        <a:bodyPr/>
        <a:lstStyle/>
        <a:p>
          <a:endParaRPr lang="en-US"/>
        </a:p>
      </dgm:t>
    </dgm:pt>
    <dgm:pt modelId="{CE7BE2A3-5633-4666-BB75-6164E26282D5}" type="sibTrans" cxnId="{B7CE7116-0D68-4E90-AA49-C97B6B372915}">
      <dgm:prSet/>
      <dgm:spPr/>
      <dgm:t>
        <a:bodyPr/>
        <a:lstStyle/>
        <a:p>
          <a:endParaRPr lang="en-US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3"/>
      <dgm:spPr/>
    </dgm:pt>
    <dgm:pt modelId="{55596134-9829-4D70-890A-C69BBF81D77E}" type="pres">
      <dgm:prSet presAssocID="{6FA86730-1CE5-4EBE-A9BA-FC19829C945A}" presName="iconRect" presStyleLbl="node1" presStyleIdx="0" presStyleCnt="3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3">
        <dgm:presLayoutVars>
          <dgm:chMax val="0"/>
          <dgm:chPref val="0"/>
        </dgm:presLayoutVars>
      </dgm:prSet>
      <dgm:spPr/>
    </dgm:pt>
    <dgm:pt modelId="{DB828AB6-BF3C-4FBC-936A-ABF577D4A72E}" type="pres">
      <dgm:prSet presAssocID="{F397379E-0BDA-46CE-8393-B1D10C55E1BA}" presName="sibTrans" presStyleCnt="0"/>
      <dgm:spPr/>
    </dgm:pt>
    <dgm:pt modelId="{2862063A-01C9-45B8-BC29-0877E16269D6}" type="pres">
      <dgm:prSet presAssocID="{6ABE9384-859D-4C4C-B983-2B1E39A8B348}" presName="compNode" presStyleCnt="0"/>
      <dgm:spPr/>
    </dgm:pt>
    <dgm:pt modelId="{5DD1A591-E379-4123-AFEF-0E0E1C78A6C8}" type="pres">
      <dgm:prSet presAssocID="{6ABE9384-859D-4C4C-B983-2B1E39A8B348}" presName="bgRect" presStyleLbl="bgShp" presStyleIdx="1" presStyleCnt="3"/>
      <dgm:spPr/>
    </dgm:pt>
    <dgm:pt modelId="{FCE68459-8AC8-4D4B-8B2A-B85347F651AB}" type="pres">
      <dgm:prSet presAssocID="{6ABE9384-859D-4C4C-B983-2B1E39A8B348}" presName="iconRect" presStyleLbl="node1" presStyleIdx="1" presStyleCnt="3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840CE1B-2464-4289-B418-12904C5D46CE}" type="pres">
      <dgm:prSet presAssocID="{6ABE9384-859D-4C4C-B983-2B1E39A8B348}" presName="spaceRect" presStyleCnt="0"/>
      <dgm:spPr/>
    </dgm:pt>
    <dgm:pt modelId="{0F75F18A-3C22-462D-9DAB-5E8D88D9A51B}" type="pres">
      <dgm:prSet presAssocID="{6ABE9384-859D-4C4C-B983-2B1E39A8B348}" presName="parTx" presStyleLbl="revTx" presStyleIdx="1" presStyleCnt="3">
        <dgm:presLayoutVars>
          <dgm:chMax val="0"/>
          <dgm:chPref val="0"/>
        </dgm:presLayoutVars>
      </dgm:prSet>
      <dgm:spPr/>
    </dgm:pt>
    <dgm:pt modelId="{AC2B0169-D740-4583-96BE-D8F87AC7FE01}" type="pres">
      <dgm:prSet presAssocID="{012549DD-A1CA-4571-A981-CFD78093EB20}" presName="sibTrans" presStyleCnt="0"/>
      <dgm:spPr/>
    </dgm:pt>
    <dgm:pt modelId="{9602AFE8-70EE-42FC-9CD5-A2E6AA3E2091}" type="pres">
      <dgm:prSet presAssocID="{F7214975-5AC4-4CF8-9015-322498751A8A}" presName="compNode" presStyleCnt="0"/>
      <dgm:spPr/>
    </dgm:pt>
    <dgm:pt modelId="{B231036C-5FBE-4605-8393-F1B6359EE169}" type="pres">
      <dgm:prSet presAssocID="{F7214975-5AC4-4CF8-9015-322498751A8A}" presName="bgRect" presStyleLbl="bgShp" presStyleIdx="2" presStyleCnt="3" custLinFactX="100000" custLinFactNeighborX="112603" custLinFactNeighborY="19255"/>
      <dgm:spPr/>
    </dgm:pt>
    <dgm:pt modelId="{A64BFE9C-AA80-43CE-8FF6-8D33BAD07C57}" type="pres">
      <dgm:prSet presAssocID="{F7214975-5AC4-4CF8-9015-322498751A8A}" presName="iconRect" presStyleLbl="node1" presStyleIdx="2" presStyleCnt="3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2D725CFB-B072-491A-B436-3AD21D0542FE}" type="pres">
      <dgm:prSet presAssocID="{F7214975-5AC4-4CF8-9015-322498751A8A}" presName="spaceRect" presStyleCnt="0"/>
      <dgm:spPr/>
    </dgm:pt>
    <dgm:pt modelId="{556AE736-B6E0-4DC7-8429-5ADFCF947C4F}" type="pres">
      <dgm:prSet presAssocID="{F7214975-5AC4-4CF8-9015-322498751A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7CE7116-0D68-4E90-AA49-C97B6B372915}" srcId="{53001724-5C5A-402A-B907-ECA89FAFA97F}" destId="{F7214975-5AC4-4CF8-9015-322498751A8A}" srcOrd="2" destOrd="0" parTransId="{51AC1870-5B81-422A-9A2E-E1F58EF50843}" sibTransId="{CE7BE2A3-5633-4666-BB75-6164E26282D5}"/>
    <dgm:cxn modelId="{929B611D-ADB7-45E4-812D-4E288BD2D31C}" srcId="{53001724-5C5A-402A-B907-ECA89FAFA97F}" destId="{6ABE9384-859D-4C4C-B983-2B1E39A8B348}" srcOrd="1" destOrd="0" parTransId="{4C63E530-1425-407B-8508-FAC57680DEF0}" sibTransId="{012549DD-A1CA-4571-A981-CFD78093EB20}"/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1C605B4C-E51E-44B8-8933-D52963ED863D}" type="presOf" srcId="{6ABE9384-859D-4C4C-B983-2B1E39A8B348}" destId="{0F75F18A-3C22-462D-9DAB-5E8D88D9A51B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25117D8B-5CE2-438F-9411-12A7FD4D7BCF}" type="presOf" srcId="{F7214975-5AC4-4CF8-9015-322498751A8A}" destId="{556AE736-B6E0-4DC7-8429-5ADFCF947C4F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  <dgm:cxn modelId="{78E03A4A-6EE4-4028-8A51-8793E0D3E1A8}" type="presParOf" srcId="{44164630-2F05-47D6-AD96-D9713C7C94EA}" destId="{DB828AB6-BF3C-4FBC-936A-ABF577D4A72E}" srcOrd="1" destOrd="0" presId="urn:microsoft.com/office/officeart/2018/2/layout/IconVerticalSolidList"/>
    <dgm:cxn modelId="{37B51E1B-2833-450E-AED0-0479588A1773}" type="presParOf" srcId="{44164630-2F05-47D6-AD96-D9713C7C94EA}" destId="{2862063A-01C9-45B8-BC29-0877E16269D6}" srcOrd="2" destOrd="0" presId="urn:microsoft.com/office/officeart/2018/2/layout/IconVerticalSolidList"/>
    <dgm:cxn modelId="{0568F507-FCED-4896-B7EE-3C55B05820B4}" type="presParOf" srcId="{2862063A-01C9-45B8-BC29-0877E16269D6}" destId="{5DD1A591-E379-4123-AFEF-0E0E1C78A6C8}" srcOrd="0" destOrd="0" presId="urn:microsoft.com/office/officeart/2018/2/layout/IconVerticalSolidList"/>
    <dgm:cxn modelId="{3350E533-B59F-4225-911C-3AF81C5BB096}" type="presParOf" srcId="{2862063A-01C9-45B8-BC29-0877E16269D6}" destId="{FCE68459-8AC8-4D4B-8B2A-B85347F651AB}" srcOrd="1" destOrd="0" presId="urn:microsoft.com/office/officeart/2018/2/layout/IconVerticalSolidList"/>
    <dgm:cxn modelId="{D1507AE6-EFD3-4D91-8F89-13072D5D3B99}" type="presParOf" srcId="{2862063A-01C9-45B8-BC29-0877E16269D6}" destId="{7840CE1B-2464-4289-B418-12904C5D46CE}" srcOrd="2" destOrd="0" presId="urn:microsoft.com/office/officeart/2018/2/layout/IconVerticalSolidList"/>
    <dgm:cxn modelId="{3F44C565-7FFB-4A68-99E4-AC437FE954ED}" type="presParOf" srcId="{2862063A-01C9-45B8-BC29-0877E16269D6}" destId="{0F75F18A-3C22-462D-9DAB-5E8D88D9A51B}" srcOrd="3" destOrd="0" presId="urn:microsoft.com/office/officeart/2018/2/layout/IconVerticalSolidList"/>
    <dgm:cxn modelId="{4A49B124-E089-4890-B36F-962056FA9588}" type="presParOf" srcId="{44164630-2F05-47D6-AD96-D9713C7C94EA}" destId="{AC2B0169-D740-4583-96BE-D8F87AC7FE01}" srcOrd="3" destOrd="0" presId="urn:microsoft.com/office/officeart/2018/2/layout/IconVerticalSolidList"/>
    <dgm:cxn modelId="{8CF64B13-46A8-42CA-8DD2-87241C9E1D4B}" type="presParOf" srcId="{44164630-2F05-47D6-AD96-D9713C7C94EA}" destId="{9602AFE8-70EE-42FC-9CD5-A2E6AA3E2091}" srcOrd="4" destOrd="0" presId="urn:microsoft.com/office/officeart/2018/2/layout/IconVerticalSolidList"/>
    <dgm:cxn modelId="{8CB9CD9D-905C-4263-9E48-D0A18051D03C}" type="presParOf" srcId="{9602AFE8-70EE-42FC-9CD5-A2E6AA3E2091}" destId="{B231036C-5FBE-4605-8393-F1B6359EE169}" srcOrd="0" destOrd="0" presId="urn:microsoft.com/office/officeart/2018/2/layout/IconVerticalSolidList"/>
    <dgm:cxn modelId="{82828E1A-3E6B-4878-B080-25C2C978B9AE}" type="presParOf" srcId="{9602AFE8-70EE-42FC-9CD5-A2E6AA3E2091}" destId="{A64BFE9C-AA80-43CE-8FF6-8D33BAD07C57}" srcOrd="1" destOrd="0" presId="urn:microsoft.com/office/officeart/2018/2/layout/IconVerticalSolidList"/>
    <dgm:cxn modelId="{07115384-BCC9-4BBA-9940-4283AA60CBB1}" type="presParOf" srcId="{9602AFE8-70EE-42FC-9CD5-A2E6AA3E2091}" destId="{2D725CFB-B072-491A-B436-3AD21D0542FE}" srcOrd="2" destOrd="0" presId="urn:microsoft.com/office/officeart/2018/2/layout/IconVerticalSolidList"/>
    <dgm:cxn modelId="{8EE77B3E-8046-4DAA-9D80-2E3511DF47D2}" type="presParOf" srcId="{9602AFE8-70EE-42FC-9CD5-A2E6AA3E2091}" destId="{556AE736-B6E0-4DC7-8429-5ADFCF947C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465"/>
          <a:ext cx="552153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329212" y="245333"/>
          <a:ext cx="598567" cy="598567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1256992" y="465"/>
          <a:ext cx="4264539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Test Strategy</a:t>
          </a:r>
        </a:p>
      </dsp:txBody>
      <dsp:txXfrm>
        <a:off x="1256992" y="465"/>
        <a:ext cx="4264539" cy="1088305"/>
      </dsp:txXfrm>
    </dsp:sp>
    <dsp:sp modelId="{5DD1A591-E379-4123-AFEF-0E0E1C78A6C8}">
      <dsp:nvSpPr>
        <dsp:cNvPr id="0" name=""/>
        <dsp:cNvSpPr/>
      </dsp:nvSpPr>
      <dsp:spPr>
        <a:xfrm>
          <a:off x="0" y="1360846"/>
          <a:ext cx="552153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68459-8AC8-4D4B-8B2A-B85347F651AB}">
      <dsp:nvSpPr>
        <dsp:cNvPr id="0" name=""/>
        <dsp:cNvSpPr/>
      </dsp:nvSpPr>
      <dsp:spPr>
        <a:xfrm>
          <a:off x="329212" y="1605715"/>
          <a:ext cx="598567" cy="598567"/>
        </a:xfrm>
        <a:prstGeom prst="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5F18A-3C22-462D-9DAB-5E8D88D9A51B}">
      <dsp:nvSpPr>
        <dsp:cNvPr id="0" name=""/>
        <dsp:cNvSpPr/>
      </dsp:nvSpPr>
      <dsp:spPr>
        <a:xfrm>
          <a:off x="1256992" y="1360846"/>
          <a:ext cx="4264539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Test Plan</a:t>
          </a:r>
        </a:p>
      </dsp:txBody>
      <dsp:txXfrm>
        <a:off x="1256992" y="1360846"/>
        <a:ext cx="4264539" cy="1088305"/>
      </dsp:txXfrm>
    </dsp:sp>
    <dsp:sp modelId="{B231036C-5FBE-4605-8393-F1B6359EE169}">
      <dsp:nvSpPr>
        <dsp:cNvPr id="0" name=""/>
        <dsp:cNvSpPr/>
      </dsp:nvSpPr>
      <dsp:spPr>
        <a:xfrm>
          <a:off x="0" y="2721693"/>
          <a:ext cx="552153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BFE9C-AA80-43CE-8FF6-8D33BAD07C57}">
      <dsp:nvSpPr>
        <dsp:cNvPr id="0" name=""/>
        <dsp:cNvSpPr/>
      </dsp:nvSpPr>
      <dsp:spPr>
        <a:xfrm>
          <a:off x="329212" y="2966097"/>
          <a:ext cx="598567" cy="598567"/>
        </a:xfrm>
        <a:prstGeom prst="rect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AE736-B6E0-4DC7-8429-5ADFCF947C4F}">
      <dsp:nvSpPr>
        <dsp:cNvPr id="0" name=""/>
        <dsp:cNvSpPr/>
      </dsp:nvSpPr>
      <dsp:spPr>
        <a:xfrm>
          <a:off x="1256992" y="2721228"/>
          <a:ext cx="4264539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Test Completion Reports</a:t>
          </a:r>
        </a:p>
      </dsp:txBody>
      <dsp:txXfrm>
        <a:off x="1256992" y="2721228"/>
        <a:ext cx="4264539" cy="1088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9.jpe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email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098" y="1471019"/>
            <a:ext cx="8825658" cy="1219201"/>
          </a:xfrm>
        </p:spPr>
        <p:txBody>
          <a:bodyPr>
            <a:normAutofit/>
          </a:bodyPr>
          <a:lstStyle/>
          <a:p>
            <a:pPr algn="r"/>
            <a:r>
              <a:rPr lang="en-GB" sz="6600" b="1" dirty="0"/>
              <a:t>www.bdvrentacar.ro</a:t>
            </a:r>
            <a:endParaRPr lang="ru-RU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098" y="2804741"/>
            <a:ext cx="8825658" cy="914503"/>
          </a:xfrm>
        </p:spPr>
        <p:txBody>
          <a:bodyPr>
            <a:normAutofit/>
          </a:bodyPr>
          <a:lstStyle/>
          <a:p>
            <a:pPr algn="r"/>
            <a:r>
              <a:rPr lang="en-US" b="1" dirty="0" err="1"/>
              <a:t>Proiect</a:t>
            </a:r>
            <a:r>
              <a:rPr lang="en-US" b="1" dirty="0"/>
              <a:t> </a:t>
            </a:r>
            <a:r>
              <a:rPr lang="en-US" b="1" dirty="0" err="1"/>
              <a:t>Testare</a:t>
            </a:r>
            <a:r>
              <a:rPr lang="en-US" b="1" dirty="0"/>
              <a:t> Software</a:t>
            </a:r>
          </a:p>
          <a:p>
            <a:pPr algn="r"/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250A0A0-3895-B5E8-8C6E-CA906DA1A988}"/>
              </a:ext>
            </a:extLst>
          </p:cNvPr>
          <p:cNvSpPr txBox="1">
            <a:spLocks/>
          </p:cNvSpPr>
          <p:nvPr/>
        </p:nvSpPr>
        <p:spPr>
          <a:xfrm>
            <a:off x="1955054" y="4929729"/>
            <a:ext cx="8825658" cy="9145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sz="4400" b="1" dirty="0"/>
              <a:t>DORIN MATEI</a:t>
            </a:r>
          </a:p>
          <a:p>
            <a:pPr algn="r"/>
            <a:r>
              <a:rPr lang="en-US" b="1" dirty="0"/>
              <a:t>IT School</a:t>
            </a:r>
          </a:p>
          <a:p>
            <a:pPr algn="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AA5D-26B0-9F70-C5D0-875A7195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66750"/>
            <a:ext cx="9436846" cy="1981200"/>
          </a:xfrm>
        </p:spPr>
        <p:txBody>
          <a:bodyPr/>
          <a:lstStyle/>
          <a:p>
            <a:r>
              <a:rPr lang="en-GB" dirty="0" err="1"/>
              <a:t>Fixarea</a:t>
            </a:r>
            <a:r>
              <a:rPr lang="en-GB" dirty="0"/>
              <a:t> </a:t>
            </a:r>
            <a:r>
              <a:rPr lang="en-GB" dirty="0" err="1"/>
              <a:t>defectelor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9E1A3-E30C-79BA-21D4-03917C7F4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800350"/>
            <a:ext cx="8825659" cy="2362200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Defectele</a:t>
            </a:r>
            <a:r>
              <a:rPr lang="en-GB" dirty="0"/>
              <a:t> au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inregistrate</a:t>
            </a:r>
            <a:r>
              <a:rPr lang="en-GB" dirty="0"/>
              <a:t> in JIRA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trimise</a:t>
            </a:r>
            <a:r>
              <a:rPr lang="en-GB" dirty="0"/>
              <a:t> </a:t>
            </a:r>
            <a:r>
              <a:rPr lang="en-GB" dirty="0" err="1"/>
              <a:t>catre</a:t>
            </a:r>
            <a:r>
              <a:rPr lang="en-GB" dirty="0"/>
              <a:t> </a:t>
            </a:r>
            <a:r>
              <a:rPr lang="en-GB" dirty="0" err="1"/>
              <a:t>echipa</a:t>
            </a:r>
            <a:r>
              <a:rPr lang="en-GB" dirty="0"/>
              <a:t> de </a:t>
            </a:r>
            <a:r>
              <a:rPr lang="ro-RO" dirty="0"/>
              <a:t>developeri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fi fixate.</a:t>
            </a:r>
          </a:p>
          <a:p>
            <a:endParaRPr lang="en-GB" dirty="0"/>
          </a:p>
          <a:p>
            <a:r>
              <a:rPr lang="en-GB" dirty="0" err="1"/>
              <a:t>Echipa</a:t>
            </a:r>
            <a:r>
              <a:rPr lang="en-GB" dirty="0"/>
              <a:t> de </a:t>
            </a:r>
            <a:r>
              <a:rPr lang="en-GB" dirty="0" err="1"/>
              <a:t>developeri</a:t>
            </a:r>
            <a:r>
              <a:rPr lang="en-GB" dirty="0"/>
              <a:t> a </a:t>
            </a:r>
            <a:r>
              <a:rPr lang="en-GB" dirty="0" err="1"/>
              <a:t>indepartat</a:t>
            </a:r>
            <a:r>
              <a:rPr lang="en-GB" dirty="0"/>
              <a:t> cu </a:t>
            </a:r>
            <a:r>
              <a:rPr lang="en-GB" dirty="0" err="1"/>
              <a:t>succes</a:t>
            </a:r>
            <a:r>
              <a:rPr lang="en-GB" dirty="0"/>
              <a:t> </a:t>
            </a:r>
            <a:r>
              <a:rPr lang="en-GB" dirty="0" err="1"/>
              <a:t>defectele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In </a:t>
            </a:r>
            <a:r>
              <a:rPr lang="en-GB" dirty="0" err="1"/>
              <a:t>urma</a:t>
            </a:r>
            <a:r>
              <a:rPr lang="en-GB" dirty="0"/>
              <a:t> Confirmation Testing, </a:t>
            </a:r>
            <a:r>
              <a:rPr lang="en-GB" dirty="0" err="1"/>
              <a:t>echipa</a:t>
            </a:r>
            <a:r>
              <a:rPr lang="en-GB" dirty="0"/>
              <a:t> de </a:t>
            </a:r>
            <a:r>
              <a:rPr lang="en-GB" dirty="0" err="1"/>
              <a:t>testare</a:t>
            </a:r>
            <a:r>
              <a:rPr lang="en-GB" dirty="0"/>
              <a:t> a </a:t>
            </a:r>
            <a:r>
              <a:rPr lang="en-GB" dirty="0" err="1"/>
              <a:t>constatat</a:t>
            </a:r>
            <a:r>
              <a:rPr lang="en-GB" dirty="0"/>
              <a:t> ca </a:t>
            </a:r>
            <a:r>
              <a:rPr lang="en-GB" dirty="0" err="1"/>
              <a:t>defectele</a:t>
            </a:r>
            <a:r>
              <a:rPr lang="en-GB" dirty="0"/>
              <a:t> au </a:t>
            </a:r>
            <a:r>
              <a:rPr lang="en-GB" dirty="0" err="1"/>
              <a:t>fost</a:t>
            </a:r>
            <a:r>
              <a:rPr lang="en-GB" dirty="0"/>
              <a:t> fixate.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4088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email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340" y="291860"/>
            <a:ext cx="8825658" cy="33295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VA MULTUMESC!</a:t>
            </a:r>
            <a:endParaRPr lang="ru-RU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19E3-3C90-1651-9F78-F6343744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</a:t>
            </a:r>
            <a:r>
              <a:rPr lang="en-GB" dirty="0" err="1"/>
              <a:t>Activitatea</a:t>
            </a:r>
            <a:r>
              <a:rPr lang="en-GB" dirty="0"/>
              <a:t> </a:t>
            </a:r>
            <a:r>
              <a:rPr lang="en-GB" dirty="0" err="1"/>
              <a:t>companiei</a:t>
            </a:r>
            <a:r>
              <a:rPr lang="en-GB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D8EEC-BB08-DC7B-2C04-E76D1FB05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567143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Compania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care se </a:t>
            </a:r>
            <a:r>
              <a:rPr lang="en-GB" dirty="0" err="1"/>
              <a:t>realizeaza</a:t>
            </a:r>
            <a:r>
              <a:rPr lang="en-GB" dirty="0"/>
              <a:t> </a:t>
            </a:r>
            <a:r>
              <a:rPr lang="en-GB" dirty="0" err="1"/>
              <a:t>testarea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o </a:t>
            </a:r>
            <a:r>
              <a:rPr lang="en-GB" dirty="0" err="1"/>
              <a:t>companie</a:t>
            </a:r>
            <a:r>
              <a:rPr lang="en-GB" dirty="0"/>
              <a:t> din Cluj care are ca </a:t>
            </a:r>
            <a:r>
              <a:rPr lang="en-GB" dirty="0" err="1"/>
              <a:t>obiect</a:t>
            </a:r>
            <a:r>
              <a:rPr lang="en-GB" dirty="0"/>
              <a:t> de </a:t>
            </a:r>
            <a:r>
              <a:rPr lang="en-GB" dirty="0" err="1"/>
              <a:t>activitate</a:t>
            </a:r>
            <a:r>
              <a:rPr lang="en-GB" dirty="0"/>
              <a:t> </a:t>
            </a:r>
            <a:r>
              <a:rPr lang="en-GB" dirty="0" err="1"/>
              <a:t>inchirierea</a:t>
            </a:r>
            <a:r>
              <a:rPr lang="en-GB" dirty="0"/>
              <a:t> </a:t>
            </a:r>
            <a:r>
              <a:rPr lang="en-GB" dirty="0" err="1"/>
              <a:t>masinilor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073EE1E-23F3-5F51-A7D0-BB5CC82BA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94" y="2422545"/>
            <a:ext cx="7381875" cy="348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1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email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9245807" cy="1641986"/>
          </a:xfrm>
        </p:spPr>
        <p:txBody>
          <a:bodyPr>
            <a:normAutofit/>
          </a:bodyPr>
          <a:lstStyle/>
          <a:p>
            <a:r>
              <a:rPr lang="en-US" dirty="0" err="1"/>
              <a:t>Documentatie</a:t>
            </a:r>
            <a:br>
              <a:rPr lang="en-US" dirty="0"/>
            </a:br>
            <a:r>
              <a:rPr lang="en-US" dirty="0" err="1"/>
              <a:t>proiect</a:t>
            </a:r>
            <a:r>
              <a:rPr lang="en-US" dirty="0"/>
              <a:t>:</a:t>
            </a:r>
          </a:p>
        </p:txBody>
      </p:sp>
      <p:pic>
        <p:nvPicPr>
          <p:cNvPr id="18" name="Picture 17" descr="abstract image">
            <a:extLst>
              <a:ext uri="{FF2B5EF4-FFF2-40B4-BE49-F238E27FC236}">
                <a16:creationId xmlns:a16="http://schemas.microsoft.com/office/drawing/2014/main" id="{D4405318-CC16-40AE-BFE1-B9E42D20DF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999" r="23682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575481"/>
              </p:ext>
            </p:extLst>
          </p:nvPr>
        </p:nvGraphicFramePr>
        <p:xfrm>
          <a:off x="450643" y="2418735"/>
          <a:ext cx="5521532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A75D-BF26-41C6-A30C-BF8569DA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865" y="1138518"/>
            <a:ext cx="6890269" cy="1400530"/>
          </a:xfrm>
        </p:spPr>
        <p:txBody>
          <a:bodyPr/>
          <a:lstStyle/>
          <a:p>
            <a:r>
              <a:rPr lang="en-GB" dirty="0" err="1"/>
              <a:t>Analiza</a:t>
            </a:r>
            <a:r>
              <a:rPr lang="en-GB" dirty="0"/>
              <a:t> User Stories: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0886-7E31-AADE-EC02-6972F4ED8B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/>
              <a:t>Ne-au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puse</a:t>
            </a:r>
            <a:r>
              <a:rPr lang="en-GB" dirty="0"/>
              <a:t> la </a:t>
            </a:r>
            <a:r>
              <a:rPr lang="en-GB" dirty="0" err="1"/>
              <a:t>dispozitie</a:t>
            </a:r>
            <a:r>
              <a:rPr lang="en-GB" dirty="0"/>
              <a:t> un </a:t>
            </a:r>
            <a:r>
              <a:rPr lang="en-GB" dirty="0" err="1"/>
              <a:t>numar</a:t>
            </a:r>
            <a:r>
              <a:rPr lang="en-GB" dirty="0"/>
              <a:t> de 6 User Stories.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16C1D-08FA-8E60-1015-DB1589124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693" y="2082800"/>
            <a:ext cx="4396341" cy="420024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Aceste</a:t>
            </a:r>
            <a:r>
              <a:rPr lang="en-GB" dirty="0"/>
              <a:t> 6 User Stories </a:t>
            </a:r>
            <a:r>
              <a:rPr lang="en-GB" dirty="0" err="1"/>
              <a:t>insumeaza</a:t>
            </a:r>
            <a:r>
              <a:rPr lang="en-GB" dirty="0"/>
              <a:t> un </a:t>
            </a:r>
            <a:r>
              <a:rPr lang="en-GB" dirty="0" err="1"/>
              <a:t>numar</a:t>
            </a:r>
            <a:r>
              <a:rPr lang="en-GB" dirty="0"/>
              <a:t> de 10 Acceptance Criteria.</a:t>
            </a:r>
          </a:p>
        </p:txBody>
      </p:sp>
    </p:spTree>
    <p:extLst>
      <p:ext uri="{BB962C8B-B14F-4D97-AF65-F5344CB8AC3E}">
        <p14:creationId xmlns:p14="http://schemas.microsoft.com/office/powerpoint/2010/main" val="270771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AA5D-26B0-9F70-C5D0-875A7195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66750"/>
            <a:ext cx="9436846" cy="1981200"/>
          </a:xfrm>
        </p:spPr>
        <p:txBody>
          <a:bodyPr/>
          <a:lstStyle/>
          <a:p>
            <a:r>
              <a:rPr lang="en-GB" dirty="0" err="1"/>
              <a:t>Elaborare</a:t>
            </a:r>
            <a:r>
              <a:rPr lang="en-GB" dirty="0"/>
              <a:t> Test Case-</a:t>
            </a:r>
            <a:r>
              <a:rPr lang="en-GB" dirty="0" err="1"/>
              <a:t>uri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9E1A3-E30C-79BA-21D4-03917C7F4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800350"/>
            <a:ext cx="8825659" cy="2362200"/>
          </a:xfrm>
        </p:spPr>
        <p:txBody>
          <a:bodyPr/>
          <a:lstStyle/>
          <a:p>
            <a:r>
              <a:rPr lang="en-GB" dirty="0" err="1"/>
              <a:t>Echipa</a:t>
            </a:r>
            <a:r>
              <a:rPr lang="en-GB" dirty="0"/>
              <a:t> de </a:t>
            </a:r>
            <a:r>
              <a:rPr lang="en-GB" dirty="0" err="1"/>
              <a:t>testare</a:t>
            </a:r>
            <a:r>
              <a:rPr lang="en-GB" dirty="0"/>
              <a:t> a </a:t>
            </a:r>
            <a:r>
              <a:rPr lang="en-GB" dirty="0" err="1"/>
              <a:t>avut</a:t>
            </a:r>
            <a:r>
              <a:rPr lang="en-GB" dirty="0"/>
              <a:t> la </a:t>
            </a:r>
            <a:r>
              <a:rPr lang="en-GB" dirty="0" err="1"/>
              <a:t>dispozitie</a:t>
            </a:r>
            <a:r>
              <a:rPr lang="en-GB" dirty="0"/>
              <a:t> un </a:t>
            </a:r>
            <a:r>
              <a:rPr lang="en-GB" dirty="0" err="1"/>
              <a:t>numar</a:t>
            </a:r>
            <a:r>
              <a:rPr lang="en-GB" dirty="0"/>
              <a:t> de 5 </a:t>
            </a:r>
            <a:r>
              <a:rPr lang="en-GB" dirty="0" err="1"/>
              <a:t>zile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realiza</a:t>
            </a:r>
            <a:r>
              <a:rPr lang="en-GB" dirty="0"/>
              <a:t> Test Case-urile </a:t>
            </a:r>
            <a:r>
              <a:rPr lang="en-GB" dirty="0" err="1"/>
              <a:t>necesare</a:t>
            </a:r>
            <a:r>
              <a:rPr lang="en-GB" dirty="0"/>
              <a:t> </a:t>
            </a:r>
            <a:r>
              <a:rPr lang="en-GB" dirty="0" err="1"/>
              <a:t>acoperirii</a:t>
            </a:r>
            <a:r>
              <a:rPr lang="en-GB" dirty="0"/>
              <a:t> </a:t>
            </a:r>
            <a:r>
              <a:rPr lang="en-GB" dirty="0" err="1"/>
              <a:t>tuturor</a:t>
            </a:r>
            <a:r>
              <a:rPr lang="en-GB"/>
              <a:t> Acceptance </a:t>
            </a:r>
            <a:r>
              <a:rPr lang="en-GB" dirty="0"/>
              <a:t>Criteria.</a:t>
            </a:r>
          </a:p>
          <a:p>
            <a:r>
              <a:rPr lang="en-GB" dirty="0"/>
              <a:t>Au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realizate</a:t>
            </a:r>
            <a:r>
              <a:rPr lang="en-GB" dirty="0"/>
              <a:t> un total de 10 Test Case-</a:t>
            </a:r>
            <a:r>
              <a:rPr lang="en-GB" dirty="0" err="1"/>
              <a:t>uri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353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000F-DB0D-D892-3D29-572A307C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6507"/>
          </a:xfrm>
        </p:spPr>
        <p:txBody>
          <a:bodyPr/>
          <a:lstStyle/>
          <a:p>
            <a:pPr algn="ctr"/>
            <a:r>
              <a:rPr lang="en-GB" dirty="0"/>
              <a:t>Sprint1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7866F6B-1013-7BCF-85C7-531EFA643A66}"/>
              </a:ext>
            </a:extLst>
          </p:cNvPr>
          <p:cNvSpPr txBox="1">
            <a:spLocks/>
          </p:cNvSpPr>
          <p:nvPr/>
        </p:nvSpPr>
        <p:spPr>
          <a:xfrm>
            <a:off x="646111" y="1348068"/>
            <a:ext cx="9404723" cy="9665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GB" sz="2400" dirty="0" err="1"/>
              <a:t>Prin</a:t>
            </a:r>
            <a:r>
              <a:rPr lang="en-GB" sz="2400" dirty="0"/>
              <a:t> </a:t>
            </a:r>
            <a:r>
              <a:rPr lang="en-GB" sz="2400" dirty="0" err="1"/>
              <a:t>intermediul</a:t>
            </a:r>
            <a:r>
              <a:rPr lang="en-GB" sz="2400" dirty="0"/>
              <a:t> Sprint-</a:t>
            </a:r>
            <a:r>
              <a:rPr lang="en-GB" sz="2400" dirty="0" err="1"/>
              <a:t>ului</a:t>
            </a:r>
            <a:r>
              <a:rPr lang="en-GB" sz="2400" dirty="0"/>
              <a:t> 1 au </a:t>
            </a:r>
            <a:r>
              <a:rPr lang="en-GB" sz="2400" dirty="0" err="1"/>
              <a:t>fost</a:t>
            </a:r>
            <a:r>
              <a:rPr lang="en-GB" sz="2400" dirty="0"/>
              <a:t> </a:t>
            </a:r>
            <a:r>
              <a:rPr lang="en-GB" sz="2400" dirty="0" err="1"/>
              <a:t>verificate</a:t>
            </a:r>
            <a:r>
              <a:rPr lang="en-GB" sz="2400" dirty="0"/>
              <a:t> </a:t>
            </a:r>
            <a:r>
              <a:rPr lang="en-GB" sz="2400" dirty="0" err="1"/>
              <a:t>urmatoarele</a:t>
            </a:r>
            <a:r>
              <a:rPr lang="en-GB" sz="2400" dirty="0"/>
              <a:t> </a:t>
            </a:r>
            <a:r>
              <a:rPr lang="en-GB" sz="2400" dirty="0" err="1"/>
              <a:t>cerinte</a:t>
            </a:r>
            <a:r>
              <a:rPr lang="en-GB" sz="2400" dirty="0"/>
              <a:t>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41A374-953D-E0DC-0B10-E5D158CFCEA5}"/>
              </a:ext>
            </a:extLst>
          </p:cNvPr>
          <p:cNvSpPr txBox="1">
            <a:spLocks/>
          </p:cNvSpPr>
          <p:nvPr/>
        </p:nvSpPr>
        <p:spPr>
          <a:xfrm>
            <a:off x="1141411" y="2843493"/>
            <a:ext cx="9404723" cy="1614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GB" sz="2400" dirty="0" err="1"/>
              <a:t>Verificarea</a:t>
            </a:r>
            <a:r>
              <a:rPr lang="en-GB" sz="2400" dirty="0"/>
              <a:t> </a:t>
            </a:r>
            <a:r>
              <a:rPr lang="en-GB" sz="2400" dirty="0" err="1"/>
              <a:t>functionalitatii</a:t>
            </a:r>
            <a:r>
              <a:rPr lang="en-GB" sz="2400" dirty="0"/>
              <a:t> icon-</a:t>
            </a:r>
            <a:r>
              <a:rPr lang="en-GB" sz="2400" dirty="0" err="1"/>
              <a:t>ului</a:t>
            </a:r>
            <a:r>
              <a:rPr lang="en-GB" sz="2400" dirty="0"/>
              <a:t> de </a:t>
            </a:r>
            <a:r>
              <a:rPr lang="en-GB" sz="2400" dirty="0" err="1"/>
              <a:t>schimbare</a:t>
            </a:r>
            <a:r>
              <a:rPr lang="en-GB" sz="2400" dirty="0"/>
              <a:t> </a:t>
            </a:r>
            <a:r>
              <a:rPr lang="en-GB" sz="2400" dirty="0" err="1"/>
              <a:t>limba</a:t>
            </a:r>
            <a:endParaRPr lang="en-GB" sz="2400" dirty="0"/>
          </a:p>
          <a:p>
            <a:pPr algn="just"/>
            <a:endParaRPr lang="en-GB" sz="2400" dirty="0"/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GB" sz="2400" dirty="0" err="1"/>
              <a:t>Afisarea</a:t>
            </a:r>
            <a:r>
              <a:rPr lang="en-GB" sz="2400" dirty="0"/>
              <a:t> </a:t>
            </a:r>
            <a:r>
              <a:rPr lang="en-GB" sz="2400" dirty="0" err="1"/>
              <a:t>si</a:t>
            </a:r>
            <a:r>
              <a:rPr lang="en-GB" sz="2400" dirty="0"/>
              <a:t> </a:t>
            </a:r>
            <a:r>
              <a:rPr lang="en-GB" sz="2400" dirty="0" err="1"/>
              <a:t>functionalitatea</a:t>
            </a:r>
            <a:r>
              <a:rPr lang="en-GB" sz="2400" dirty="0"/>
              <a:t> logo-</a:t>
            </a:r>
            <a:r>
              <a:rPr lang="en-GB" sz="2400" dirty="0" err="1"/>
              <a:t>ului</a:t>
            </a:r>
            <a:endParaRPr lang="en-GB" sz="2400" dirty="0"/>
          </a:p>
          <a:p>
            <a:pPr algn="just"/>
            <a:endParaRPr lang="en-GB" sz="2400" dirty="0"/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GB" sz="2400" dirty="0" err="1"/>
              <a:t>Afisarea</a:t>
            </a:r>
            <a:r>
              <a:rPr lang="en-GB" sz="2400" dirty="0"/>
              <a:t> </a:t>
            </a:r>
            <a:r>
              <a:rPr lang="en-GB" sz="2400" dirty="0" err="1"/>
              <a:t>numerelor</a:t>
            </a:r>
            <a:r>
              <a:rPr lang="en-GB" sz="2400" dirty="0"/>
              <a:t> de </a:t>
            </a:r>
            <a:r>
              <a:rPr lang="en-GB" sz="2400" dirty="0" err="1"/>
              <a:t>telefon</a:t>
            </a:r>
            <a:r>
              <a:rPr lang="en-GB" sz="2400" dirty="0"/>
              <a:t> in header-</a:t>
            </a:r>
            <a:r>
              <a:rPr lang="en-GB" sz="2400" dirty="0" err="1"/>
              <a:t>ul</a:t>
            </a:r>
            <a:r>
              <a:rPr lang="en-GB" sz="2400" dirty="0"/>
              <a:t> </a:t>
            </a:r>
            <a:r>
              <a:rPr lang="en-GB" sz="2400" dirty="0" err="1"/>
              <a:t>paginii</a:t>
            </a:r>
            <a:endParaRPr lang="en-GB" sz="2400" dirty="0"/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478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000F-DB0D-D892-3D29-572A307C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6507"/>
          </a:xfrm>
        </p:spPr>
        <p:txBody>
          <a:bodyPr/>
          <a:lstStyle/>
          <a:p>
            <a:pPr algn="ctr"/>
            <a:r>
              <a:rPr lang="en-GB" dirty="0"/>
              <a:t>DEFECT REPORT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7866F6B-1013-7BCF-85C7-531EFA643A66}"/>
              </a:ext>
            </a:extLst>
          </p:cNvPr>
          <p:cNvSpPr txBox="1">
            <a:spLocks/>
          </p:cNvSpPr>
          <p:nvPr/>
        </p:nvSpPr>
        <p:spPr>
          <a:xfrm>
            <a:off x="646111" y="1348068"/>
            <a:ext cx="9404723" cy="9665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GB" sz="2400" dirty="0"/>
              <a:t>In </a:t>
            </a:r>
            <a:r>
              <a:rPr lang="en-GB" sz="2400" dirty="0" err="1"/>
              <a:t>urma</a:t>
            </a:r>
            <a:r>
              <a:rPr lang="en-GB" sz="2400" dirty="0"/>
              <a:t> </a:t>
            </a:r>
            <a:r>
              <a:rPr lang="en-GB" sz="2400" dirty="0" err="1"/>
              <a:t>executarii</a:t>
            </a:r>
            <a:r>
              <a:rPr lang="en-GB" sz="2400" dirty="0"/>
              <a:t> </a:t>
            </a:r>
            <a:r>
              <a:rPr lang="en-GB" sz="2400" dirty="0" err="1"/>
              <a:t>celor</a:t>
            </a:r>
            <a:r>
              <a:rPr lang="en-GB" sz="2400" dirty="0"/>
              <a:t> 5 Test Case-</a:t>
            </a:r>
            <a:r>
              <a:rPr lang="en-GB" sz="2400" dirty="0" err="1"/>
              <a:t>uri</a:t>
            </a:r>
            <a:r>
              <a:rPr lang="en-GB" sz="2400" dirty="0"/>
              <a:t> </a:t>
            </a:r>
            <a:r>
              <a:rPr lang="en-GB" sz="2400" dirty="0" err="1"/>
              <a:t>corespunzatoare</a:t>
            </a:r>
            <a:r>
              <a:rPr lang="en-GB" sz="2400" dirty="0"/>
              <a:t> </a:t>
            </a:r>
            <a:r>
              <a:rPr lang="en-GB" sz="2400" dirty="0" err="1"/>
              <a:t>acoperirii</a:t>
            </a:r>
            <a:r>
              <a:rPr lang="en-GB" sz="2400" dirty="0"/>
              <a:t> </a:t>
            </a:r>
            <a:r>
              <a:rPr lang="en-GB" sz="2400" dirty="0" err="1"/>
              <a:t>cerintelor</a:t>
            </a:r>
            <a:r>
              <a:rPr lang="en-GB" sz="2400" dirty="0"/>
              <a:t> din Sprint-</a:t>
            </a:r>
            <a:r>
              <a:rPr lang="en-GB" sz="2400" dirty="0" err="1"/>
              <a:t>ul</a:t>
            </a:r>
            <a:r>
              <a:rPr lang="en-GB" sz="2400" dirty="0"/>
              <a:t> 1, a </a:t>
            </a:r>
            <a:r>
              <a:rPr lang="en-GB" sz="2400" dirty="0" err="1"/>
              <a:t>fost</a:t>
            </a:r>
            <a:r>
              <a:rPr lang="en-GB" sz="2400" dirty="0"/>
              <a:t> </a:t>
            </a:r>
            <a:r>
              <a:rPr lang="en-GB" sz="2400" dirty="0" err="1"/>
              <a:t>descoperit</a:t>
            </a:r>
            <a:r>
              <a:rPr lang="en-GB" sz="2400" dirty="0"/>
              <a:t> un defect.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41A374-953D-E0DC-0B10-E5D158CFCEA5}"/>
              </a:ext>
            </a:extLst>
          </p:cNvPr>
          <p:cNvSpPr txBox="1">
            <a:spLocks/>
          </p:cNvSpPr>
          <p:nvPr/>
        </p:nvSpPr>
        <p:spPr>
          <a:xfrm>
            <a:off x="742951" y="2531409"/>
            <a:ext cx="9803184" cy="8975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GB" sz="2400" dirty="0"/>
              <a:t>Cand </a:t>
            </a:r>
            <a:r>
              <a:rPr lang="en-GB" sz="2400" dirty="0" err="1"/>
              <a:t>userul</a:t>
            </a:r>
            <a:r>
              <a:rPr lang="en-GB" sz="2400" dirty="0"/>
              <a:t> </a:t>
            </a:r>
            <a:r>
              <a:rPr lang="en-GB" sz="2400" dirty="0" err="1"/>
              <a:t>incearca</a:t>
            </a:r>
            <a:r>
              <a:rPr lang="en-GB" sz="2400" dirty="0"/>
              <a:t> </a:t>
            </a:r>
            <a:r>
              <a:rPr lang="en-GB" sz="2400" dirty="0" err="1"/>
              <a:t>sa</a:t>
            </a:r>
            <a:r>
              <a:rPr lang="en-GB" sz="2400" dirty="0"/>
              <a:t> </a:t>
            </a:r>
            <a:r>
              <a:rPr lang="en-GB" sz="2400" dirty="0" err="1"/>
              <a:t>schimbe</a:t>
            </a:r>
            <a:r>
              <a:rPr lang="en-GB" sz="2400" dirty="0"/>
              <a:t> </a:t>
            </a:r>
            <a:r>
              <a:rPr lang="en-GB" sz="2400" dirty="0" err="1"/>
              <a:t>limba</a:t>
            </a:r>
            <a:r>
              <a:rPr lang="en-GB" sz="2400" dirty="0"/>
              <a:t> site-</a:t>
            </a:r>
            <a:r>
              <a:rPr lang="en-GB" sz="2400" dirty="0" err="1"/>
              <a:t>ului</a:t>
            </a:r>
            <a:r>
              <a:rPr lang="en-GB" sz="2400" dirty="0"/>
              <a:t> din </a:t>
            </a:r>
            <a:r>
              <a:rPr lang="en-GB" sz="2400" dirty="0" err="1"/>
              <a:t>romana</a:t>
            </a:r>
            <a:r>
              <a:rPr lang="en-GB" sz="2400" dirty="0"/>
              <a:t> in </a:t>
            </a:r>
            <a:r>
              <a:rPr lang="en-GB" sz="2400" dirty="0" err="1"/>
              <a:t>engleza</a:t>
            </a:r>
            <a:r>
              <a:rPr lang="en-GB" sz="2400" dirty="0"/>
              <a:t>, icon-</a:t>
            </a:r>
            <a:r>
              <a:rPr lang="en-GB" sz="2400" dirty="0" err="1"/>
              <a:t>ul</a:t>
            </a:r>
            <a:r>
              <a:rPr lang="en-GB" sz="2400" dirty="0"/>
              <a:t> nu se </a:t>
            </a:r>
            <a:r>
              <a:rPr lang="en-GB" sz="2400" dirty="0" err="1"/>
              <a:t>modifica</a:t>
            </a:r>
            <a:r>
              <a:rPr lang="en-GB" sz="2400" dirty="0"/>
              <a:t> din RO in EN.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DA53EB-FA6C-B060-F2DE-3551F678144F}"/>
              </a:ext>
            </a:extLst>
          </p:cNvPr>
          <p:cNvSpPr txBox="1">
            <a:spLocks/>
          </p:cNvSpPr>
          <p:nvPr/>
        </p:nvSpPr>
        <p:spPr>
          <a:xfrm>
            <a:off x="646111" y="3643593"/>
            <a:ext cx="5057775" cy="29667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GB" sz="2400" dirty="0"/>
              <a:t>Ca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3C449D-D15D-33D2-FAE2-DEC76ACEF85A}"/>
              </a:ext>
            </a:extLst>
          </p:cNvPr>
          <p:cNvSpPr txBox="1">
            <a:spLocks/>
          </p:cNvSpPr>
          <p:nvPr/>
        </p:nvSpPr>
        <p:spPr>
          <a:xfrm>
            <a:off x="6096000" y="3658161"/>
            <a:ext cx="5057775" cy="29667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GB" sz="2400" dirty="0"/>
              <a:t>Cand </a:t>
            </a:r>
            <a:r>
              <a:rPr lang="en-GB" sz="2400" dirty="0" err="1"/>
              <a:t>userul</a:t>
            </a:r>
            <a:r>
              <a:rPr lang="en-GB" sz="2400" dirty="0"/>
              <a:t> </a:t>
            </a:r>
            <a:r>
              <a:rPr lang="en-GB" sz="2400" dirty="0" err="1"/>
              <a:t>incearca</a:t>
            </a:r>
            <a:r>
              <a:rPr lang="en-GB" sz="2400" dirty="0"/>
              <a:t> </a:t>
            </a:r>
            <a:r>
              <a:rPr lang="en-GB" sz="2400" dirty="0" err="1"/>
              <a:t>sa</a:t>
            </a:r>
            <a:r>
              <a:rPr lang="en-GB" sz="2400" dirty="0"/>
              <a:t> </a:t>
            </a:r>
            <a:r>
              <a:rPr lang="en-GB" sz="2400" dirty="0" err="1"/>
              <a:t>schimbe</a:t>
            </a:r>
            <a:r>
              <a:rPr lang="en-GB" sz="2400" dirty="0"/>
              <a:t> </a:t>
            </a:r>
            <a:r>
              <a:rPr lang="en-GB" sz="2400" dirty="0" err="1"/>
              <a:t>limba</a:t>
            </a:r>
            <a:r>
              <a:rPr lang="en-GB" sz="2400" dirty="0"/>
              <a:t> site-</a:t>
            </a:r>
            <a:r>
              <a:rPr lang="en-GB" sz="2400" dirty="0" err="1"/>
              <a:t>ului</a:t>
            </a:r>
            <a:r>
              <a:rPr lang="en-GB" sz="2400" dirty="0"/>
              <a:t> din </a:t>
            </a:r>
            <a:r>
              <a:rPr lang="en-GB" sz="2400" dirty="0" err="1"/>
              <a:t>romana</a:t>
            </a:r>
            <a:r>
              <a:rPr lang="en-GB" sz="2400" dirty="0"/>
              <a:t> in </a:t>
            </a:r>
            <a:r>
              <a:rPr lang="en-GB" sz="2400" dirty="0" err="1"/>
              <a:t>engleza</a:t>
            </a:r>
            <a:r>
              <a:rPr lang="en-GB" sz="2400" dirty="0"/>
              <a:t>, icon-</a:t>
            </a:r>
            <a:r>
              <a:rPr lang="en-GB" sz="2400" dirty="0" err="1"/>
              <a:t>ul</a:t>
            </a:r>
            <a:r>
              <a:rPr lang="en-GB" sz="2400" dirty="0"/>
              <a:t> nu se </a:t>
            </a:r>
            <a:r>
              <a:rPr lang="en-GB" sz="2400" dirty="0" err="1"/>
              <a:t>modifica</a:t>
            </a:r>
            <a:r>
              <a:rPr lang="en-GB" sz="2400" dirty="0"/>
              <a:t> din RO in EN. 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54719A-DB90-348B-E616-737795BDA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58" y="3664442"/>
            <a:ext cx="4591050" cy="2352675"/>
          </a:xfrm>
          <a:prstGeom prst="rect">
            <a:avLst/>
          </a:prstGeom>
        </p:spPr>
      </p:pic>
      <p:pic>
        <p:nvPicPr>
          <p:cNvPr id="10" name="Picture 9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A440A07B-510C-796F-A448-94B64D1CE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853" y="3643594"/>
            <a:ext cx="5057775" cy="239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9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000F-DB0D-D892-3D29-572A307C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6507"/>
          </a:xfrm>
        </p:spPr>
        <p:txBody>
          <a:bodyPr/>
          <a:lstStyle/>
          <a:p>
            <a:pPr algn="ctr"/>
            <a:r>
              <a:rPr lang="en-GB" dirty="0"/>
              <a:t>Sprint2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7866F6B-1013-7BCF-85C7-531EFA643A66}"/>
              </a:ext>
            </a:extLst>
          </p:cNvPr>
          <p:cNvSpPr txBox="1">
            <a:spLocks/>
          </p:cNvSpPr>
          <p:nvPr/>
        </p:nvSpPr>
        <p:spPr>
          <a:xfrm>
            <a:off x="646111" y="1348068"/>
            <a:ext cx="9404723" cy="9665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GB" sz="2400" dirty="0" err="1"/>
              <a:t>Prin</a:t>
            </a:r>
            <a:r>
              <a:rPr lang="en-GB" sz="2400" dirty="0"/>
              <a:t> </a:t>
            </a:r>
            <a:r>
              <a:rPr lang="en-GB" sz="2400" dirty="0" err="1"/>
              <a:t>intermediul</a:t>
            </a:r>
            <a:r>
              <a:rPr lang="en-GB" sz="2400" dirty="0"/>
              <a:t> Sprint-</a:t>
            </a:r>
            <a:r>
              <a:rPr lang="en-GB" sz="2400" dirty="0" err="1"/>
              <a:t>ului</a:t>
            </a:r>
            <a:r>
              <a:rPr lang="en-GB" sz="2400" dirty="0"/>
              <a:t> 2 au </a:t>
            </a:r>
            <a:r>
              <a:rPr lang="en-GB" sz="2400" dirty="0" err="1"/>
              <a:t>fost</a:t>
            </a:r>
            <a:r>
              <a:rPr lang="en-GB" sz="2400" dirty="0"/>
              <a:t> </a:t>
            </a:r>
            <a:r>
              <a:rPr lang="en-GB" sz="2400" dirty="0" err="1"/>
              <a:t>verificate</a:t>
            </a:r>
            <a:r>
              <a:rPr lang="en-GB" sz="2400" dirty="0"/>
              <a:t> </a:t>
            </a:r>
            <a:r>
              <a:rPr lang="en-GB" sz="2400" dirty="0" err="1"/>
              <a:t>urmatoarele</a:t>
            </a:r>
            <a:r>
              <a:rPr lang="en-GB" sz="2400" dirty="0"/>
              <a:t> </a:t>
            </a:r>
            <a:r>
              <a:rPr lang="en-GB" sz="2400" dirty="0" err="1"/>
              <a:t>cerinte</a:t>
            </a:r>
            <a:r>
              <a:rPr lang="en-GB" sz="2400" dirty="0"/>
              <a:t>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41A374-953D-E0DC-0B10-E5D158CFCEA5}"/>
              </a:ext>
            </a:extLst>
          </p:cNvPr>
          <p:cNvSpPr txBox="1">
            <a:spLocks/>
          </p:cNvSpPr>
          <p:nvPr/>
        </p:nvSpPr>
        <p:spPr>
          <a:xfrm>
            <a:off x="1141411" y="2843493"/>
            <a:ext cx="9404723" cy="22428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GB" sz="2400" dirty="0" err="1"/>
              <a:t>Verificarea</a:t>
            </a:r>
            <a:r>
              <a:rPr lang="en-GB" sz="2400" dirty="0"/>
              <a:t> </a:t>
            </a:r>
            <a:r>
              <a:rPr lang="en-GB" sz="2400" dirty="0" err="1"/>
              <a:t>afisarii</a:t>
            </a:r>
            <a:r>
              <a:rPr lang="en-GB" sz="2400" dirty="0"/>
              <a:t> </a:t>
            </a:r>
            <a:r>
              <a:rPr lang="en-GB" sz="2400" dirty="0" err="1"/>
              <a:t>paginii</a:t>
            </a:r>
            <a:r>
              <a:rPr lang="en-GB" sz="2400" dirty="0"/>
              <a:t> de </a:t>
            </a:r>
            <a:r>
              <a:rPr lang="en-GB" sz="2400" dirty="0" err="1"/>
              <a:t>politicii</a:t>
            </a:r>
            <a:r>
              <a:rPr lang="en-GB" sz="2400" dirty="0"/>
              <a:t> de </a:t>
            </a:r>
            <a:r>
              <a:rPr lang="en-GB" sz="2400" dirty="0" err="1"/>
              <a:t>confidentialitate</a:t>
            </a:r>
            <a:endParaRPr lang="en-GB" sz="2400" dirty="0"/>
          </a:p>
          <a:p>
            <a:pPr algn="just"/>
            <a:endParaRPr lang="en-GB" sz="2400" dirty="0"/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GB" sz="2400" dirty="0" err="1"/>
              <a:t>Verificarea</a:t>
            </a:r>
            <a:r>
              <a:rPr lang="en-GB" sz="2400" dirty="0"/>
              <a:t> </a:t>
            </a:r>
            <a:r>
              <a:rPr lang="en-GB" sz="2400" dirty="0" err="1"/>
              <a:t>sectiunii</a:t>
            </a:r>
            <a:r>
              <a:rPr lang="en-GB" sz="2400" dirty="0"/>
              <a:t> ‘Prices’</a:t>
            </a:r>
          </a:p>
          <a:p>
            <a:pPr algn="just"/>
            <a:endParaRPr lang="en-GB" sz="2400" dirty="0"/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GB" sz="2400" dirty="0" err="1"/>
              <a:t>Afisarea</a:t>
            </a:r>
            <a:r>
              <a:rPr lang="en-GB" sz="2400" dirty="0"/>
              <a:t> </a:t>
            </a:r>
            <a:r>
              <a:rPr lang="en-GB" sz="2400" dirty="0" err="1"/>
              <a:t>corecta</a:t>
            </a:r>
            <a:r>
              <a:rPr lang="en-GB" sz="2400" dirty="0"/>
              <a:t> a </a:t>
            </a:r>
            <a:r>
              <a:rPr lang="en-GB" sz="2400" dirty="0" err="1"/>
              <a:t>masinilor</a:t>
            </a:r>
            <a:r>
              <a:rPr lang="en-GB" sz="2400" dirty="0"/>
              <a:t> in </a:t>
            </a:r>
            <a:r>
              <a:rPr lang="en-GB" sz="2400" dirty="0" err="1"/>
              <a:t>sectiunea</a:t>
            </a:r>
            <a:r>
              <a:rPr lang="en-GB" sz="2400" dirty="0"/>
              <a:t> ‘Rent a Car’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3694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000F-DB0D-D892-3D29-572A307C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6507"/>
          </a:xfrm>
        </p:spPr>
        <p:txBody>
          <a:bodyPr/>
          <a:lstStyle/>
          <a:p>
            <a:pPr algn="ctr"/>
            <a:r>
              <a:rPr lang="en-GB" dirty="0"/>
              <a:t>DEFECT REPORT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7866F6B-1013-7BCF-85C7-531EFA643A66}"/>
              </a:ext>
            </a:extLst>
          </p:cNvPr>
          <p:cNvSpPr txBox="1">
            <a:spLocks/>
          </p:cNvSpPr>
          <p:nvPr/>
        </p:nvSpPr>
        <p:spPr>
          <a:xfrm>
            <a:off x="646111" y="1348068"/>
            <a:ext cx="9404723" cy="9665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GB" sz="2400" dirty="0"/>
              <a:t>In </a:t>
            </a:r>
            <a:r>
              <a:rPr lang="en-GB" sz="2400" dirty="0" err="1"/>
              <a:t>urma</a:t>
            </a:r>
            <a:r>
              <a:rPr lang="en-GB" sz="2400" dirty="0"/>
              <a:t> </a:t>
            </a:r>
            <a:r>
              <a:rPr lang="en-GB" sz="2400" dirty="0" err="1"/>
              <a:t>executarii</a:t>
            </a:r>
            <a:r>
              <a:rPr lang="en-GB" sz="2400" dirty="0"/>
              <a:t> </a:t>
            </a:r>
            <a:r>
              <a:rPr lang="en-GB" sz="2400" dirty="0" err="1"/>
              <a:t>celor</a:t>
            </a:r>
            <a:r>
              <a:rPr lang="en-GB" sz="2400" dirty="0"/>
              <a:t> 5 Test Case-</a:t>
            </a:r>
            <a:r>
              <a:rPr lang="en-GB" sz="2400" dirty="0" err="1"/>
              <a:t>uri</a:t>
            </a:r>
            <a:r>
              <a:rPr lang="en-GB" sz="2400" dirty="0"/>
              <a:t> </a:t>
            </a:r>
            <a:r>
              <a:rPr lang="en-GB" sz="2400" dirty="0" err="1"/>
              <a:t>corespunzatoare</a:t>
            </a:r>
            <a:r>
              <a:rPr lang="en-GB" sz="2400" dirty="0"/>
              <a:t> </a:t>
            </a:r>
            <a:r>
              <a:rPr lang="en-GB" sz="2400" dirty="0" err="1"/>
              <a:t>acoperirii</a:t>
            </a:r>
            <a:r>
              <a:rPr lang="en-GB" sz="2400" dirty="0"/>
              <a:t> </a:t>
            </a:r>
            <a:r>
              <a:rPr lang="en-GB" sz="2400" dirty="0" err="1"/>
              <a:t>cerintelor</a:t>
            </a:r>
            <a:r>
              <a:rPr lang="en-GB" sz="2400" dirty="0"/>
              <a:t> din Sprint-</a:t>
            </a:r>
            <a:r>
              <a:rPr lang="en-GB" sz="2400" dirty="0" err="1"/>
              <a:t>ul</a:t>
            </a:r>
            <a:r>
              <a:rPr lang="en-GB" sz="2400" dirty="0"/>
              <a:t> 2, a </a:t>
            </a:r>
            <a:r>
              <a:rPr lang="en-GB" sz="2400" dirty="0" err="1"/>
              <a:t>fost</a:t>
            </a:r>
            <a:r>
              <a:rPr lang="en-GB" sz="2400" dirty="0"/>
              <a:t> </a:t>
            </a:r>
            <a:r>
              <a:rPr lang="en-GB" sz="2400" dirty="0" err="1"/>
              <a:t>descoperit</a:t>
            </a:r>
            <a:r>
              <a:rPr lang="en-GB" sz="2400" dirty="0"/>
              <a:t> un defect.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41A374-953D-E0DC-0B10-E5D158CFCEA5}"/>
              </a:ext>
            </a:extLst>
          </p:cNvPr>
          <p:cNvSpPr txBox="1">
            <a:spLocks/>
          </p:cNvSpPr>
          <p:nvPr/>
        </p:nvSpPr>
        <p:spPr>
          <a:xfrm>
            <a:off x="646111" y="2329142"/>
            <a:ext cx="9803184" cy="8975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GB" sz="2400" dirty="0"/>
              <a:t>Cand </a:t>
            </a:r>
            <a:r>
              <a:rPr lang="en-GB" sz="2400" dirty="0" err="1"/>
              <a:t>userul</a:t>
            </a:r>
            <a:r>
              <a:rPr lang="en-GB" sz="2400" dirty="0"/>
              <a:t> </a:t>
            </a:r>
            <a:r>
              <a:rPr lang="en-GB" sz="2400" dirty="0" err="1"/>
              <a:t>este</a:t>
            </a:r>
            <a:r>
              <a:rPr lang="en-GB" sz="2400" dirty="0"/>
              <a:t> pe </a:t>
            </a:r>
            <a:r>
              <a:rPr lang="en-GB" sz="2400" dirty="0" err="1"/>
              <a:t>varianta</a:t>
            </a:r>
            <a:r>
              <a:rPr lang="en-GB" sz="2400" dirty="0"/>
              <a:t> in </a:t>
            </a:r>
            <a:r>
              <a:rPr lang="en-GB" sz="2400" dirty="0" err="1"/>
              <a:t>limba</a:t>
            </a:r>
            <a:r>
              <a:rPr lang="en-GB" sz="2400" dirty="0"/>
              <a:t> </a:t>
            </a:r>
            <a:r>
              <a:rPr lang="en-GB" sz="2400" dirty="0" err="1"/>
              <a:t>engleza</a:t>
            </a:r>
            <a:r>
              <a:rPr lang="en-GB" sz="2400" dirty="0"/>
              <a:t> a site-</a:t>
            </a:r>
            <a:r>
              <a:rPr lang="en-GB" sz="2400" dirty="0" err="1"/>
              <a:t>ului</a:t>
            </a:r>
            <a:r>
              <a:rPr lang="en-GB" sz="2400" dirty="0"/>
              <a:t> </a:t>
            </a:r>
            <a:r>
              <a:rPr lang="en-GB" sz="2400" dirty="0" err="1"/>
              <a:t>si</a:t>
            </a:r>
            <a:r>
              <a:rPr lang="en-GB" sz="2400" dirty="0"/>
              <a:t> </a:t>
            </a:r>
            <a:r>
              <a:rPr lang="en-GB" sz="2400" dirty="0" err="1"/>
              <a:t>doreste</a:t>
            </a:r>
            <a:r>
              <a:rPr lang="en-GB" sz="2400" dirty="0"/>
              <a:t> </a:t>
            </a:r>
            <a:r>
              <a:rPr lang="en-GB" sz="2400" dirty="0" err="1"/>
              <a:t>sa</a:t>
            </a:r>
            <a:r>
              <a:rPr lang="en-GB" sz="2400" dirty="0"/>
              <a:t> </a:t>
            </a:r>
            <a:r>
              <a:rPr lang="en-GB" sz="2400" dirty="0" err="1"/>
              <a:t>citeasca</a:t>
            </a:r>
            <a:r>
              <a:rPr lang="en-GB" sz="2400" dirty="0"/>
              <a:t> </a:t>
            </a:r>
            <a:r>
              <a:rPr lang="en-GB" sz="2400" dirty="0" err="1"/>
              <a:t>regulile</a:t>
            </a:r>
            <a:r>
              <a:rPr lang="en-GB" sz="2400" dirty="0"/>
              <a:t> de </a:t>
            </a:r>
            <a:r>
              <a:rPr lang="en-GB" sz="2400" dirty="0" err="1"/>
              <a:t>confidentialitate</a:t>
            </a:r>
            <a:r>
              <a:rPr lang="en-GB" sz="2400" dirty="0"/>
              <a:t>, </a:t>
            </a:r>
            <a:r>
              <a:rPr lang="en-GB" sz="2400" dirty="0" err="1"/>
              <a:t>acesta</a:t>
            </a:r>
            <a:r>
              <a:rPr lang="en-GB" sz="2400" dirty="0"/>
              <a:t> </a:t>
            </a:r>
            <a:r>
              <a:rPr lang="en-GB" sz="2400" dirty="0" err="1"/>
              <a:t>va</a:t>
            </a:r>
            <a:r>
              <a:rPr lang="en-GB" sz="2400" dirty="0"/>
              <a:t> </a:t>
            </a:r>
            <a:r>
              <a:rPr lang="en-GB" sz="2400" dirty="0" err="1"/>
              <a:t>intampina</a:t>
            </a:r>
            <a:r>
              <a:rPr lang="en-GB" sz="2400" dirty="0"/>
              <a:t> o </a:t>
            </a:r>
            <a:r>
              <a:rPr lang="en-GB" sz="2400" dirty="0" err="1"/>
              <a:t>eroare</a:t>
            </a:r>
            <a:r>
              <a:rPr lang="en-GB" sz="2400" dirty="0"/>
              <a:t> 404.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DA53EB-FA6C-B060-F2DE-3551F678144F}"/>
              </a:ext>
            </a:extLst>
          </p:cNvPr>
          <p:cNvSpPr txBox="1">
            <a:spLocks/>
          </p:cNvSpPr>
          <p:nvPr/>
        </p:nvSpPr>
        <p:spPr>
          <a:xfrm>
            <a:off x="646111" y="3643593"/>
            <a:ext cx="5057775" cy="29667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endParaRPr lang="en-GB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3C449D-D15D-33D2-FAE2-DEC76ACEF85A}"/>
              </a:ext>
            </a:extLst>
          </p:cNvPr>
          <p:cNvSpPr txBox="1">
            <a:spLocks/>
          </p:cNvSpPr>
          <p:nvPr/>
        </p:nvSpPr>
        <p:spPr>
          <a:xfrm>
            <a:off x="6096000" y="3658161"/>
            <a:ext cx="5057775" cy="29667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endParaRPr lang="en-GB" sz="2400" dirty="0"/>
          </a:p>
        </p:txBody>
      </p:sp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1374955-512B-2A69-54DE-D22E5031A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451" y="3598767"/>
            <a:ext cx="6188869" cy="28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36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0</TotalTime>
  <Words>335</Words>
  <Application>Microsoft Office PowerPoint</Application>
  <PresentationFormat>Widescreen</PresentationFormat>
  <Paragraphs>56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www.bdvrentacar.ro</vt:lpstr>
      <vt:lpstr>   Activitatea companiei:</vt:lpstr>
      <vt:lpstr>Documentatie proiect:</vt:lpstr>
      <vt:lpstr>Analiza User Stories:</vt:lpstr>
      <vt:lpstr>Elaborare Test Case-uri</vt:lpstr>
      <vt:lpstr>Sprint1</vt:lpstr>
      <vt:lpstr>DEFECT REPORT</vt:lpstr>
      <vt:lpstr>Sprint2</vt:lpstr>
      <vt:lpstr>DEFECT REPORT</vt:lpstr>
      <vt:lpstr>Fixarea defectelor</vt:lpstr>
      <vt:lpstr>VA MULTUMESC!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2023-01-29T14:42:27Z</dcterms:created>
  <dcterms:modified xsi:type="dcterms:W3CDTF">2023-01-30T10:49:05Z</dcterms:modified>
</cp:coreProperties>
</file>