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 Th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Thin-bold.fntdata"/><Relationship Id="rId12" Type="http://schemas.openxmlformats.org/officeDocument/2006/relationships/font" Target="fonts/RalewayTh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Thin-boldItalic.fntdata"/><Relationship Id="rId14" Type="http://schemas.openxmlformats.org/officeDocument/2006/relationships/font" Target="fonts/RalewayTh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Sprint 2 </a:t>
            </a:r>
            <a:br>
              <a:rPr lang="en-US"/>
            </a:br>
            <a:r>
              <a:rPr lang="en-US">
                <a:solidFill>
                  <a:schemeClr val="dk1"/>
                </a:solidFill>
              </a:rPr>
              <a:t>Ivanti</a:t>
            </a:r>
            <a:endParaRPr/>
          </a:p>
        </p:txBody>
      </p:sp>
      <p:grpSp>
        <p:nvGrpSpPr>
          <p:cNvPr id="42" name="Google Shape;42;p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43" name="Google Shape;43;p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83127" y="618763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Content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921999" y="1559331"/>
            <a:ext cx="5340577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What we did previous sprint?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Agreements for Sprint №2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What are we going to develop next sprint?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Demo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Questions?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-2730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55" name="Google Shape;55;p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9"/>
          <p:cNvSpPr txBox="1"/>
          <p:nvPr/>
        </p:nvSpPr>
        <p:spPr>
          <a:xfrm>
            <a:off x="598063" y="1086354"/>
            <a:ext cx="53466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ctrTitle"/>
          </p:nvPr>
        </p:nvSpPr>
        <p:spPr>
          <a:xfrm>
            <a:off x="749598" y="11307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What we did the previous sprint?</a:t>
            </a:r>
            <a:endParaRPr/>
          </a:p>
        </p:txBody>
      </p:sp>
      <p:sp>
        <p:nvSpPr>
          <p:cNvPr id="64" name="Google Shape;64;p10"/>
          <p:cNvSpPr txBox="1"/>
          <p:nvPr>
            <p:ph idx="1" type="subTitle"/>
          </p:nvPr>
        </p:nvSpPr>
        <p:spPr>
          <a:xfrm>
            <a:off x="685800" y="2221881"/>
            <a:ext cx="7772400" cy="2328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We made wireframes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Add more user stories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Put everything in Jira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Initialize git repository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Plan Sprint 2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65" name="Google Shape;65;p10"/>
          <p:cNvSpPr txBox="1"/>
          <p:nvPr/>
        </p:nvSpPr>
        <p:spPr>
          <a:xfrm>
            <a:off x="7913952" y="-102484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1</a:t>
            </a:r>
            <a:endParaRPr b="0" i="0" sz="96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598063" y="1086354"/>
            <a:ext cx="53466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40595" y="6576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Agreements</a:t>
            </a:r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Landing page (Home page)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Registration/Login of users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Backend working with MongoDB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Probably connection between frontend and backend</a:t>
            </a:r>
            <a:endParaRPr sz="2400"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" name="Google Shape;74;p11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75" name="Google Shape;75;p1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1"/>
          <p:cNvSpPr txBox="1"/>
          <p:nvPr/>
        </p:nvSpPr>
        <p:spPr>
          <a:xfrm>
            <a:off x="598063" y="1086354"/>
            <a:ext cx="53466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669882" y="657654"/>
            <a:ext cx="7467088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Sprint 3 – What are we going to develop next sprint?</a:t>
            </a:r>
            <a:endParaRPr sz="4400"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922000" y="243986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Connection between frontend &amp; backend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Visible packages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Profile management </a:t>
            </a:r>
            <a:endParaRPr/>
          </a:p>
        </p:txBody>
      </p:sp>
      <p:grpSp>
        <p:nvGrpSpPr>
          <p:cNvPr id="88" name="Google Shape;88;p12"/>
          <p:cNvGrpSpPr/>
          <p:nvPr/>
        </p:nvGrpSpPr>
        <p:grpSpPr>
          <a:xfrm>
            <a:off x="8221999" y="161057"/>
            <a:ext cx="539546" cy="879605"/>
            <a:chOff x="6730350" y="2315900"/>
            <a:chExt cx="257700" cy="420100"/>
          </a:xfrm>
        </p:grpSpPr>
        <p:sp>
          <p:nvSpPr>
            <p:cNvPr id="89" name="Google Shape;89;p1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Demo</a:t>
            </a:r>
            <a:endParaRPr sz="4800"/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004075" y="1749175"/>
            <a:ext cx="38712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Let’s see some action</a:t>
            </a:r>
            <a:endParaRPr sz="2000"/>
          </a:p>
        </p:txBody>
      </p:sp>
      <p:pic>
        <p:nvPicPr>
          <p:cNvPr descr="photo-1481456384069-0effc539ab7e"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03" name="Google Shape;103;p1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Thanks!</a:t>
            </a:r>
            <a:endParaRPr b="0" i="0" sz="96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1" name="Google Shape;111;p1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Any questions?</a:t>
            </a:r>
            <a:endParaRPr b="1" i="0" sz="3600" u="none" cap="none" strike="noStrike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