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8"/>
  </p:notesMasterIdLst>
  <p:handoutMasterIdLst>
    <p:handoutMasterId r:id="rId9"/>
  </p:handoutMasterIdLst>
  <p:sldIdLst>
    <p:sldId id="320" r:id="rId2"/>
    <p:sldId id="364" r:id="rId3"/>
    <p:sldId id="414" r:id="rId4"/>
    <p:sldId id="391" r:id="rId5"/>
    <p:sldId id="392" r:id="rId6"/>
    <p:sldId id="413" r:id="rId7"/>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38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4" autoAdjust="0"/>
    <p:restoredTop sz="85219" autoAdjust="0"/>
  </p:normalViewPr>
  <p:slideViewPr>
    <p:cSldViewPr snapToGrid="0" snapToObjects="1">
      <p:cViewPr varScale="1">
        <p:scale>
          <a:sx n="96" d="100"/>
          <a:sy n="96" d="100"/>
        </p:scale>
        <p:origin x="1181"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4"/>
    </p:cViewPr>
  </p:sorterViewPr>
  <p:notesViewPr>
    <p:cSldViewPr snapToGrid="0" snapToObjects="1">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8D5A83-F923-4640-9118-16FD3F9F9F7F}" type="datetime1">
              <a:rPr lang="en-GB" smtClean="0"/>
              <a:t>23/03/2021</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2CFB6-CBE2-1D40-B0FD-77D0D9479B87}" type="slidenum">
              <a:t>‹#›</a:t>
            </a:fld>
            <a:endParaRPr lang="nl-NL"/>
          </a:p>
        </p:txBody>
      </p:sp>
    </p:spTree>
    <p:extLst>
      <p:ext uri="{BB962C8B-B14F-4D97-AF65-F5344CB8AC3E}">
        <p14:creationId xmlns:p14="http://schemas.microsoft.com/office/powerpoint/2010/main" val="248425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9BC57-A32C-4D22-9E22-69CD7FC6A566}" type="datetime1">
              <a:rPr lang="en-GB" smtClean="0"/>
              <a:t>23/03/2021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16020-3346-4CE2-AC29-4A1F4C9BE9F3}" type="slidenum">
              <a:rPr lang="en-GB" smtClean="0"/>
              <a:t>‹#›</a:t>
            </a:fld>
            <a:endParaRPr lang="en-GB"/>
          </a:p>
        </p:txBody>
      </p:sp>
    </p:spTree>
    <p:extLst>
      <p:ext uri="{BB962C8B-B14F-4D97-AF65-F5344CB8AC3E}">
        <p14:creationId xmlns:p14="http://schemas.microsoft.com/office/powerpoint/2010/main" val="13442045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1</a:t>
            </a:fld>
            <a:endParaRPr lang="en-GB"/>
          </a:p>
        </p:txBody>
      </p:sp>
    </p:spTree>
    <p:extLst>
      <p:ext uri="{BB962C8B-B14F-4D97-AF65-F5344CB8AC3E}">
        <p14:creationId xmlns:p14="http://schemas.microsoft.com/office/powerpoint/2010/main" val="289999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company Media Bazaar is planning to open their first shop in Eindhoven. Their administration is the backbone that manages all aspects of the company, therefore, they hired us to implement an administrative system.</a:t>
            </a:r>
          </a:p>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2</a:t>
            </a:fld>
            <a:endParaRPr lang="en-GB"/>
          </a:p>
        </p:txBody>
      </p:sp>
    </p:spTree>
    <p:extLst>
      <p:ext uri="{BB962C8B-B14F-4D97-AF65-F5344CB8AC3E}">
        <p14:creationId xmlns:p14="http://schemas.microsoft.com/office/powerpoint/2010/main" val="359387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 Viewing and editing data, assigning work shifts)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 Employees, Departments, Shifts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Providing Personal Information for Employees and Ability to Change it</a:t>
            </a:r>
          </a:p>
          <a:p>
            <a:endParaRPr lang="en-US" dirty="0"/>
          </a:p>
        </p:txBody>
      </p:sp>
      <p:sp>
        <p:nvSpPr>
          <p:cNvPr id="4" name="Slide Number Placeholder 3"/>
          <p:cNvSpPr>
            <a:spLocks noGrp="1"/>
          </p:cNvSpPr>
          <p:nvPr>
            <p:ph type="sldNum" sz="quarter" idx="5"/>
          </p:nvPr>
        </p:nvSpPr>
        <p:spPr/>
        <p:txBody>
          <a:bodyPr/>
          <a:lstStyle/>
          <a:p>
            <a:fld id="{BAE16020-3346-4CE2-AC29-4A1F4C9BE9F3}" type="slidenum">
              <a:rPr lang="en-GB" smtClean="0"/>
              <a:t>3</a:t>
            </a:fld>
            <a:endParaRPr lang="en-GB"/>
          </a:p>
        </p:txBody>
      </p:sp>
    </p:spTree>
    <p:extLst>
      <p:ext uri="{BB962C8B-B14F-4D97-AF65-F5344CB8AC3E}">
        <p14:creationId xmlns:p14="http://schemas.microsoft.com/office/powerpoint/2010/main" val="1070066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effectLst/>
                <a:latin typeface="Arial" panose="020B0604020202020204" pitchFamily="34" charset="0"/>
                <a:ea typeface="Times New Roman" panose="02020603050405020304" pitchFamily="18" charset="0"/>
                <a:cs typeface="Arial" panose="020B0604020202020204" pitchFamily="34" charset="0"/>
              </a:rPr>
              <a:t>Creating a system which would provide a better </a:t>
            </a:r>
            <a:r>
              <a:rPr lang="en-US" dirty="0">
                <a:latin typeface="Arial" panose="020B0604020202020204" pitchFamily="34" charset="0"/>
                <a:ea typeface="Times New Roman" panose="02020603050405020304" pitchFamily="18" charset="0"/>
                <a:cs typeface="Arial" panose="020B0604020202020204" pitchFamily="34" charset="0"/>
              </a:rPr>
              <a:t> </a:t>
            </a:r>
            <a:r>
              <a:rPr lang="ru-RU" dirty="0">
                <a:effectLst/>
                <a:latin typeface="Arial" panose="020B0604020202020204" pitchFamily="34" charset="0"/>
                <a:ea typeface="Times New Roman" panose="02020603050405020304" pitchFamily="18" charset="0"/>
                <a:cs typeface="Arial" panose="020B0604020202020204" pitchFamily="34" charset="0"/>
              </a:rPr>
              <a:t>monitoring of employees for </a:t>
            </a:r>
            <a:r>
              <a:rPr lang="en-US" dirty="0">
                <a:latin typeface="Arial" panose="020B0604020202020204" pitchFamily="34" charset="0"/>
                <a:ea typeface="Times New Roman" panose="02020603050405020304" pitchFamily="18" charset="0"/>
                <a:cs typeface="Arial" panose="020B0604020202020204" pitchFamily="34" charset="0"/>
              </a:rPr>
              <a:t>  </a:t>
            </a:r>
            <a:r>
              <a:rPr lang="ru-RU" dirty="0">
                <a:effectLst/>
                <a:latin typeface="Arial" panose="020B0604020202020204" pitchFamily="34" charset="0"/>
                <a:ea typeface="Times New Roman" panose="02020603050405020304" pitchFamily="18" charset="0"/>
                <a:cs typeface="Arial" panose="020B0604020202020204" pitchFamily="34" charset="0"/>
              </a:rPr>
              <a:t>administration (attendance, hours of work, schedule, etc) and add new deparments </a:t>
            </a:r>
            <a:r>
              <a:rPr lang="en-US" dirty="0" err="1">
                <a:effectLst/>
                <a:latin typeface="Arial" panose="020B0604020202020204" pitchFamily="34" charset="0"/>
                <a:ea typeface="Times New Roman" panose="02020603050405020304" pitchFamily="18" charset="0"/>
                <a:cs typeface="Arial" panose="020B0604020202020204" pitchFamily="34" charset="0"/>
              </a:rPr>
              <a:t>i</a:t>
            </a:r>
            <a:r>
              <a:rPr lang="ru-RU" dirty="0">
                <a:effectLst/>
                <a:latin typeface="Arial" panose="020B0604020202020204" pitchFamily="34" charset="0"/>
                <a:ea typeface="Times New Roman" panose="02020603050405020304" pitchFamily="18" charset="0"/>
                <a:cs typeface="Arial" panose="020B0604020202020204" pitchFamily="34" charset="0"/>
              </a:rPr>
              <a:t>f needed.</a:t>
            </a:r>
            <a:endParaRPr lang="en-US"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latin typeface="Arial" panose="020B0604020202020204" pitchFamily="34" charset="0"/>
                <a:ea typeface="Times New Roman" panose="02020603050405020304" pitchFamily="18" charset="0"/>
                <a:cs typeface="Arial" panose="020B0604020202020204" pitchFamily="34" charset="0"/>
              </a:rPr>
              <a:t>Application for managers to view various statistics of employees, departmen</a:t>
            </a:r>
            <a:r>
              <a:rPr lang="en-US" sz="1200" dirty="0" err="1">
                <a:effectLst/>
                <a:latin typeface="Arial" panose="020B0604020202020204" pitchFamily="34" charset="0"/>
                <a:ea typeface="Times New Roman" panose="02020603050405020304" pitchFamily="18" charset="0"/>
                <a:cs typeface="Arial" panose="020B0604020202020204" pitchFamily="34" charset="0"/>
              </a:rPr>
              <a:t>ts</a:t>
            </a:r>
            <a:r>
              <a:rPr lang="ru-RU" sz="1200" dirty="0">
                <a:effectLst/>
                <a:latin typeface="Arial" panose="020B0604020202020204" pitchFamily="34" charset="0"/>
                <a:ea typeface="Times New Roman" panose="02020603050405020304" pitchFamily="18" charset="0"/>
                <a:cs typeface="Arial" panose="020B0604020202020204" pitchFamily="34" charset="0"/>
              </a:rPr>
              <a:t> </a:t>
            </a:r>
            <a:r>
              <a:rPr lang="en-US" sz="1200" dirty="0">
                <a:effectLst/>
                <a:latin typeface="Arial" panose="020B0604020202020204" pitchFamily="34" charset="0"/>
                <a:ea typeface="Times New Roman" panose="02020603050405020304" pitchFamily="18" charset="0"/>
                <a:cs typeface="Arial" panose="020B0604020202020204" pitchFamily="34" charset="0"/>
              </a:rPr>
              <a:t>s</a:t>
            </a:r>
            <a:r>
              <a:rPr lang="ru-RU" sz="1200" dirty="0">
                <a:effectLst/>
                <a:latin typeface="Arial" panose="020B0604020202020204" pitchFamily="34" charset="0"/>
                <a:ea typeface="Times New Roman" panose="02020603050405020304" pitchFamily="18" charset="0"/>
                <a:cs typeface="Arial" panose="020B0604020202020204" pitchFamily="34" charset="0"/>
              </a:rPr>
              <a:t>tock</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ffectLst/>
                <a:latin typeface="Arial" panose="020B0604020202020204" pitchFamily="34" charset="0"/>
                <a:ea typeface="Times New Roman" panose="02020603050405020304" pitchFamily="18" charset="0"/>
                <a:cs typeface="Arial" panose="020B0604020202020204" pitchFamily="34" charset="0"/>
              </a:rPr>
              <a:t>Website for employees where they would be able to adjust their personal informatio</a:t>
            </a:r>
            <a:r>
              <a:rPr lang="en-US" sz="1200" dirty="0" err="1">
                <a:effectLst/>
                <a:latin typeface="Arial" panose="020B0604020202020204" pitchFamily="34" charset="0"/>
                <a:ea typeface="Times New Roman" panose="02020603050405020304" pitchFamily="18" charset="0"/>
                <a:cs typeface="Arial" panose="020B0604020202020204" pitchFamily="34" charset="0"/>
              </a:rPr>
              <a:t>n</a:t>
            </a:r>
            <a:r>
              <a:rPr lang="en-US" dirty="0" err="1">
                <a:latin typeface="Arial" panose="020B0604020202020204" pitchFamily="34" charset="0"/>
                <a:ea typeface="Times New Roman" panose="02020603050405020304" pitchFamily="18" charset="0"/>
                <a:cs typeface="Arial" panose="020B0604020202020204" pitchFamily="34" charset="0"/>
              </a:rPr>
              <a:t>and</a:t>
            </a:r>
            <a:r>
              <a:rPr lang="en-US" dirty="0">
                <a:latin typeface="Arial" panose="020B0604020202020204" pitchFamily="34" charset="0"/>
                <a:ea typeface="Times New Roman" panose="02020603050405020304" pitchFamily="18" charset="0"/>
                <a:cs typeface="Arial" panose="020B0604020202020204" pitchFamily="34" charset="0"/>
              </a:rPr>
              <a:t> </a:t>
            </a:r>
            <a:r>
              <a:rPr lang="ru-RU" sz="1200" dirty="0">
                <a:effectLst/>
                <a:latin typeface="Arial" panose="020B0604020202020204" pitchFamily="34" charset="0"/>
                <a:ea typeface="Times New Roman" panose="02020603050405020304" pitchFamily="18" charset="0"/>
                <a:cs typeface="Arial" panose="020B0604020202020204" pitchFamily="34" charset="0"/>
              </a:rPr>
              <a:t>view their workshifts</a:t>
            </a:r>
            <a:r>
              <a:rPr lang="ro-RO" sz="1200" dirty="0">
                <a:effectLst/>
                <a:latin typeface="Arial" panose="020B0604020202020204" pitchFamily="34" charset="0"/>
                <a:ea typeface="Times New Roman" panose="02020603050405020304" pitchFamily="18" charset="0"/>
                <a:cs typeface="Arial" panose="020B0604020202020204" pitchFamily="34" charset="0"/>
              </a:rPr>
              <a:t> </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4</a:t>
            </a:fld>
            <a:endParaRPr lang="en-GB"/>
          </a:p>
        </p:txBody>
      </p:sp>
    </p:spTree>
    <p:extLst>
      <p:ext uri="{BB962C8B-B14F-4D97-AF65-F5344CB8AC3E}">
        <p14:creationId xmlns:p14="http://schemas.microsoft.com/office/powerpoint/2010/main" val="272964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help of the functionalities implemented by us, the problems in question will be fixed. This application will help the company Media Bazaar keep track of their employees and stock.</a:t>
            </a:r>
          </a:p>
          <a:p>
            <a:endParaRPr lang="en-US" dirty="0"/>
          </a:p>
        </p:txBody>
      </p:sp>
      <p:sp>
        <p:nvSpPr>
          <p:cNvPr id="4" name="Slide Number Placeholder 3"/>
          <p:cNvSpPr>
            <a:spLocks noGrp="1"/>
          </p:cNvSpPr>
          <p:nvPr>
            <p:ph type="sldNum" sz="quarter" idx="5"/>
          </p:nvPr>
        </p:nvSpPr>
        <p:spPr/>
        <p:txBody>
          <a:bodyPr/>
          <a:lstStyle/>
          <a:p>
            <a:fld id="{BAE16020-3346-4CE2-AC29-4A1F4C9BE9F3}" type="slidenum">
              <a:rPr lang="en-GB" smtClean="0"/>
              <a:t>5</a:t>
            </a:fld>
            <a:endParaRPr lang="en-GB"/>
          </a:p>
        </p:txBody>
      </p:sp>
    </p:spTree>
    <p:extLst>
      <p:ext uri="{BB962C8B-B14F-4D97-AF65-F5344CB8AC3E}">
        <p14:creationId xmlns:p14="http://schemas.microsoft.com/office/powerpoint/2010/main" val="398021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2150383" y="4630341"/>
            <a:ext cx="4632303" cy="273844"/>
          </a:xfrm>
          <a:prstGeom prst="rect">
            <a:avLst/>
          </a:prstGeom>
        </p:spPr>
        <p:txBody>
          <a:bodyPr/>
          <a:lstStyle/>
          <a:p>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Tijdelijke aanduiding voor inhoud 3"/>
          <p:cNvSpPr>
            <a:spLocks noGrp="1"/>
          </p:cNvSpPr>
          <p:nvPr>
            <p:ph sz="half" idx="2"/>
          </p:nvPr>
        </p:nvSpPr>
        <p:spPr>
          <a:xfrm>
            <a:off x="4648200" y="1200150"/>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dirty="0"/>
          </a:p>
        </p:txBody>
      </p:sp>
      <p:sp>
        <p:nvSpPr>
          <p:cNvPr id="7" name="Tijdelijke aanduiding voor voettekst 4"/>
          <p:cNvSpPr>
            <a:spLocks noGrp="1"/>
          </p:cNvSpPr>
          <p:nvPr>
            <p:ph type="ftr" sz="quarter" idx="3"/>
          </p:nvPr>
        </p:nvSpPr>
        <p:spPr>
          <a:xfrm>
            <a:off x="2150383" y="4630341"/>
            <a:ext cx="4632303"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Tree>
    <p:extLst>
      <p:ext uri="{BB962C8B-B14F-4D97-AF65-F5344CB8AC3E}">
        <p14:creationId xmlns:p14="http://schemas.microsoft.com/office/powerpoint/2010/main" val="2980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
        <p:nvSpPr>
          <p:cNvPr id="6" name="Tijdelijke aanduiding voor inhoud 5"/>
          <p:cNvSpPr>
            <a:spLocks noGrp="1"/>
          </p:cNvSpPr>
          <p:nvPr>
            <p:ph sz="quarter" idx="4"/>
          </p:nvPr>
        </p:nvSpPr>
        <p:spPr>
          <a:xfrm>
            <a:off x="4645025"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
        <p:nvSpPr>
          <p:cNvPr id="11" name="Tijdelijke aanduiding voor voettekst 4"/>
          <p:cNvSpPr>
            <a:spLocks noGrp="1"/>
          </p:cNvSpPr>
          <p:nvPr>
            <p:ph type="ftr" sz="quarter" idx="11"/>
          </p:nvPr>
        </p:nvSpPr>
        <p:spPr>
          <a:xfrm>
            <a:off x="2150383" y="4630341"/>
            <a:ext cx="4632303" cy="273844"/>
          </a:xfrm>
          <a:prstGeom prst="rect">
            <a:avLst/>
          </a:prstGeom>
        </p:spPr>
        <p:txBody>
          <a:bodyPr/>
          <a:lstStyle/>
          <a:p>
            <a:endParaRPr lang="nl-NL" dirty="0"/>
          </a:p>
        </p:txBody>
      </p:sp>
      <p:sp>
        <p:nvSpPr>
          <p:cNvPr id="12"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noAutofit/>
          </a:bodyPr>
          <a:lstStyle>
            <a:lvl1pPr algn="l">
              <a:defRPr sz="2000" b="1"/>
            </a:lvl1pPr>
          </a:lstStyle>
          <a:p>
            <a:r>
              <a:rPr lang="en-US"/>
              <a:t>Click to edit Master title style</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dirty="0"/>
          </a:p>
        </p:txBody>
      </p:sp>
      <p:sp>
        <p:nvSpPr>
          <p:cNvPr id="4" name="Tijdelijke aanduiding voor tekst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dia-C_UK">
    <p:spTree>
      <p:nvGrpSpPr>
        <p:cNvPr id="1" name=""/>
        <p:cNvGrpSpPr/>
        <p:nvPr/>
      </p:nvGrpSpPr>
      <p:grpSpPr>
        <a:xfrm>
          <a:off x="0" y="0"/>
          <a:ext cx="0" cy="0"/>
          <a:chOff x="0" y="0"/>
          <a:chExt cx="0" cy="0"/>
        </a:xfrm>
      </p:grpSpPr>
      <p:pic>
        <p:nvPicPr>
          <p:cNvPr id="3" name="Afbeelding 2" descr="sheet breedbeeld PPT-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Tree>
    <p:extLst>
      <p:ext uri="{BB962C8B-B14F-4D97-AF65-F5344CB8AC3E}">
        <p14:creationId xmlns:p14="http://schemas.microsoft.com/office/powerpoint/2010/main" val="47927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dia-C_UK">
    <p:spTree>
      <p:nvGrpSpPr>
        <p:cNvPr id="1" name=""/>
        <p:cNvGrpSpPr/>
        <p:nvPr/>
      </p:nvGrpSpPr>
      <p:grpSpPr>
        <a:xfrm>
          <a:off x="0" y="0"/>
          <a:ext cx="0" cy="0"/>
          <a:chOff x="0" y="0"/>
          <a:chExt cx="0" cy="0"/>
        </a:xfrm>
      </p:grpSpPr>
      <p:pic>
        <p:nvPicPr>
          <p:cNvPr id="4" name="Afbeelding 3" descr="sheet breedbeeld PPT-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Tree>
    <p:extLst>
      <p:ext uri="{BB962C8B-B14F-4D97-AF65-F5344CB8AC3E}">
        <p14:creationId xmlns:p14="http://schemas.microsoft.com/office/powerpoint/2010/main" val="202188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elblad-C_UK">
    <p:spTree>
      <p:nvGrpSpPr>
        <p:cNvPr id="1" name=""/>
        <p:cNvGrpSpPr/>
        <p:nvPr/>
      </p:nvGrpSpPr>
      <p:grpSpPr>
        <a:xfrm>
          <a:off x="0" y="0"/>
          <a:ext cx="0" cy="0"/>
          <a:chOff x="0" y="0"/>
          <a:chExt cx="0" cy="0"/>
        </a:xfrm>
      </p:grpSpPr>
      <p:pic>
        <p:nvPicPr>
          <p:cNvPr id="10" name="Afbeelding 9" descr="sheet breedbeeld PPT-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
        <p:nvSpPr>
          <p:cNvPr id="5" name="Tijdelijke aanduiding voor voettekst 4"/>
          <p:cNvSpPr>
            <a:spLocks noGrp="1"/>
          </p:cNvSpPr>
          <p:nvPr>
            <p:ph type="ftr" sz="quarter" idx="11"/>
          </p:nvPr>
        </p:nvSpPr>
        <p:spPr>
          <a:xfrm>
            <a:off x="2356555" y="4630341"/>
            <a:ext cx="4426131" cy="273844"/>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0" y="4767263"/>
            <a:ext cx="1610267" cy="274637"/>
          </a:xfrm>
          <a:prstGeom prst="rect">
            <a:avLst/>
          </a:prstGeom>
        </p:spPr>
        <p:txBody>
          <a:bodyPr/>
          <a:lstStyle/>
          <a:p>
            <a:fld id="{CC1A7FFB-7E9A-E347-8F80-8E2C647B3625}" type="slidenum">
              <a:rPr lang="nl-NL"/>
              <a:t>‹#›</a:t>
            </a:fld>
            <a:endParaRPr lang="nl-NL"/>
          </a:p>
        </p:txBody>
      </p:sp>
      <p:sp>
        <p:nvSpPr>
          <p:cNvPr id="9" name="Titel 1"/>
          <p:cNvSpPr>
            <a:spLocks noGrp="1"/>
          </p:cNvSpPr>
          <p:nvPr>
            <p:ph type="title" hasCustomPrompt="1"/>
          </p:nvPr>
        </p:nvSpPr>
        <p:spPr>
          <a:xfrm>
            <a:off x="359832" y="279400"/>
            <a:ext cx="8326967" cy="2775656"/>
          </a:xfrm>
        </p:spPr>
        <p:txBody>
          <a:bodyPr anchor="t"/>
          <a:lstStyle>
            <a:lvl1pPr>
              <a:defRPr sz="3200"/>
            </a:lvl1pPr>
          </a:lstStyle>
          <a:p>
            <a:r>
              <a:rPr lang="nl-NL"/>
              <a:t>Title of presentation, Arial 32pt</a:t>
            </a:r>
          </a:p>
        </p:txBody>
      </p:sp>
    </p:spTree>
    <p:extLst>
      <p:ext uri="{BB962C8B-B14F-4D97-AF65-F5344CB8AC3E}">
        <p14:creationId xmlns:p14="http://schemas.microsoft.com/office/powerpoint/2010/main" val="115164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elblad-D_UK">
    <p:spTree>
      <p:nvGrpSpPr>
        <p:cNvPr id="1" name=""/>
        <p:cNvGrpSpPr/>
        <p:nvPr/>
      </p:nvGrpSpPr>
      <p:grpSpPr>
        <a:xfrm>
          <a:off x="0" y="0"/>
          <a:ext cx="0" cy="0"/>
          <a:chOff x="0" y="0"/>
          <a:chExt cx="0" cy="0"/>
        </a:xfrm>
      </p:grpSpPr>
      <p:pic>
        <p:nvPicPr>
          <p:cNvPr id="3" name="Afbeelding 2" descr="sheet breedbeeld PPT-p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
        <p:nvSpPr>
          <p:cNvPr id="5" name="Tijdelijke aanduiding voor voettekst 4"/>
          <p:cNvSpPr>
            <a:spLocks noGrp="1"/>
          </p:cNvSpPr>
          <p:nvPr>
            <p:ph type="ftr" sz="quarter" idx="11"/>
          </p:nvPr>
        </p:nvSpPr>
        <p:spPr>
          <a:xfrm>
            <a:off x="1738642" y="4767263"/>
            <a:ext cx="4281158" cy="274637"/>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0" y="4767263"/>
            <a:ext cx="1610267" cy="274637"/>
          </a:xfrm>
          <a:prstGeom prst="rect">
            <a:avLst/>
          </a:prstGeom>
        </p:spPr>
        <p:txBody>
          <a:bodyPr/>
          <a:lstStyle/>
          <a:p>
            <a:fld id="{CC1A7FFB-7E9A-E347-8F80-8E2C647B3625}" type="slidenum">
              <a:rPr lang="nl-NL"/>
              <a:t>‹#›</a:t>
            </a:fld>
            <a:endParaRPr lang="nl-NL"/>
          </a:p>
        </p:txBody>
      </p:sp>
      <p:sp>
        <p:nvSpPr>
          <p:cNvPr id="9" name="Titel 1"/>
          <p:cNvSpPr>
            <a:spLocks noGrp="1"/>
          </p:cNvSpPr>
          <p:nvPr>
            <p:ph type="title" hasCustomPrompt="1"/>
          </p:nvPr>
        </p:nvSpPr>
        <p:spPr>
          <a:xfrm>
            <a:off x="359832" y="279400"/>
            <a:ext cx="8326967" cy="2775656"/>
          </a:xfrm>
        </p:spPr>
        <p:txBody>
          <a:bodyPr anchor="t"/>
          <a:lstStyle>
            <a:lvl1pPr>
              <a:defRPr sz="3200"/>
            </a:lvl1pPr>
          </a:lstStyle>
          <a:p>
            <a:r>
              <a:rPr lang="nl-NL"/>
              <a:t>Title of presentation, Arial 32pt</a:t>
            </a:r>
          </a:p>
        </p:txBody>
      </p:sp>
    </p:spTree>
    <p:extLst>
      <p:ext uri="{BB962C8B-B14F-4D97-AF65-F5344CB8AC3E}">
        <p14:creationId xmlns:p14="http://schemas.microsoft.com/office/powerpoint/2010/main" val="50951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Footer Placeholder 3"/>
          <p:cNvSpPr>
            <a:spLocks noGrp="1"/>
          </p:cNvSpPr>
          <p:nvPr>
            <p:ph type="ftr" sz="quarter" idx="10"/>
          </p:nvPr>
        </p:nvSpPr>
        <p:spPr>
          <a:xfrm>
            <a:off x="457200" y="4686300"/>
            <a:ext cx="5562600" cy="357188"/>
          </a:xfrm>
        </p:spPr>
        <p:txBody>
          <a:bodyPr/>
          <a:lstStyle>
            <a:lvl1pPr>
              <a:defRPr>
                <a:solidFill>
                  <a:schemeClr val="tx1"/>
                </a:solidFill>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2-</a:t>
            </a:r>
            <a:fld id="{C615E2C3-0526-4671-9E87-4638B6B4F0E5}" type="slidenum">
              <a:rPr lang="en-US"/>
              <a:pPr>
                <a:defRPr/>
              </a:pPr>
              <a:t>‹#›</a:t>
            </a:fld>
            <a:endParaRPr lang="en-US"/>
          </a:p>
          <a:p>
            <a:pPr>
              <a:defRPr/>
            </a:pPr>
            <a:endParaRPr lang="en-US"/>
          </a:p>
        </p:txBody>
      </p:sp>
    </p:spTree>
    <p:extLst>
      <p:ext uri="{BB962C8B-B14F-4D97-AF65-F5344CB8AC3E}">
        <p14:creationId xmlns:p14="http://schemas.microsoft.com/office/powerpoint/2010/main" val="97500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7" descr="sheet breedbeeld PPT-6.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1" name="Tijdelijke aanduiding voor dianummer 5"/>
          <p:cNvSpPr>
            <a:spLocks noGrp="1"/>
          </p:cNvSpPr>
          <p:nvPr>
            <p:ph type="sldNum" sz="quarter" idx="4"/>
          </p:nvPr>
        </p:nvSpPr>
        <p:spPr>
          <a:xfrm>
            <a:off x="6970292" y="4641986"/>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C1A7FFB-7E9A-E347-8F80-8E2C647B3625}" type="slidenum">
              <a:rPr lang="nl-NL" smtClean="0"/>
              <a:pPr/>
              <a:t>‹#›</a:t>
            </a:fld>
            <a:endParaRPr lang="nl-NL" dirty="0"/>
          </a:p>
        </p:txBody>
      </p:sp>
      <p:sp>
        <p:nvSpPr>
          <p:cNvPr id="10" name="Tijdelijke aanduiding voor voettekst 4"/>
          <p:cNvSpPr>
            <a:spLocks noGrp="1"/>
          </p:cNvSpPr>
          <p:nvPr>
            <p:ph type="ftr" sz="quarter" idx="3"/>
          </p:nvPr>
        </p:nvSpPr>
        <p:spPr>
          <a:xfrm>
            <a:off x="2150383" y="4630341"/>
            <a:ext cx="4632303"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823" r:id="rId1"/>
    <p:sldLayoutId id="2147483825" r:id="rId2"/>
    <p:sldLayoutId id="2147483826" r:id="rId3"/>
    <p:sldLayoutId id="2147483830" r:id="rId4"/>
    <p:sldLayoutId id="2147483814" r:id="rId5"/>
    <p:sldLayoutId id="2147483831" r:id="rId6"/>
    <p:sldLayoutId id="2147483810" r:id="rId7"/>
    <p:sldLayoutId id="2147483812" r:id="rId8"/>
    <p:sldLayoutId id="2147483834" r:id="rId9"/>
  </p:sldLayoutIdLst>
  <p:hf hdr="0" ftr="0" dt="0"/>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ctrTitle"/>
          </p:nvPr>
        </p:nvSpPr>
        <p:spPr>
          <a:xfrm>
            <a:off x="773264" y="1597819"/>
            <a:ext cx="7772400" cy="1102519"/>
          </a:xfrm>
        </p:spPr>
        <p:txBody>
          <a:bodyPr/>
          <a:lstStyle/>
          <a:p>
            <a:pPr algn="ctr"/>
            <a:r>
              <a:rPr lang="en-GB" dirty="0"/>
              <a:t>Media Bazaar</a:t>
            </a:r>
          </a:p>
        </p:txBody>
      </p:sp>
      <p:sp>
        <p:nvSpPr>
          <p:cNvPr id="13316" name="Ondertitel 2"/>
          <p:cNvSpPr>
            <a:spLocks noGrp="1"/>
          </p:cNvSpPr>
          <p:nvPr>
            <p:ph type="subTitle" idx="1"/>
          </p:nvPr>
        </p:nvSpPr>
        <p:spPr>
          <a:xfrm>
            <a:off x="2169692" y="3163625"/>
            <a:ext cx="4800600" cy="1314450"/>
          </a:xfrm>
        </p:spPr>
        <p:txBody>
          <a:bodyPr>
            <a:normAutofit fontScale="62500" lnSpcReduction="20000"/>
          </a:bodyPr>
          <a:lstStyle/>
          <a:p>
            <a:r>
              <a:rPr lang="en-GB" dirty="0"/>
              <a:t>Matei-Cristian Mitran</a:t>
            </a:r>
          </a:p>
          <a:p>
            <a:r>
              <a:rPr lang="en-GB" dirty="0" err="1"/>
              <a:t>Ioan</a:t>
            </a:r>
            <a:r>
              <a:rPr lang="en-GB" dirty="0"/>
              <a:t>-Nicolae Popa</a:t>
            </a:r>
          </a:p>
          <a:p>
            <a:r>
              <a:rPr lang="en-GB" dirty="0" err="1"/>
              <a:t>Plamen</a:t>
            </a:r>
            <a:r>
              <a:rPr lang="en-GB" dirty="0"/>
              <a:t> </a:t>
            </a:r>
            <a:r>
              <a:rPr lang="en-GB" dirty="0" err="1"/>
              <a:t>Peev</a:t>
            </a:r>
            <a:endParaRPr lang="en-GB" dirty="0"/>
          </a:p>
          <a:p>
            <a:r>
              <a:rPr lang="en-GB" dirty="0"/>
              <a:t>Alexander Bogdanov</a:t>
            </a:r>
          </a:p>
          <a:p>
            <a:r>
              <a:rPr lang="en-GB" dirty="0" err="1"/>
              <a:t>Aleksej</a:t>
            </a:r>
            <a:r>
              <a:rPr lang="en-GB" dirty="0"/>
              <a:t> Borisov</a:t>
            </a:r>
          </a:p>
        </p:txBody>
      </p:sp>
      <p:sp>
        <p:nvSpPr>
          <p:cNvPr id="2" name="Slide Number Placeholder 1"/>
          <p:cNvSpPr>
            <a:spLocks noGrp="1"/>
          </p:cNvSpPr>
          <p:nvPr>
            <p:ph type="sldNum" sz="quarter" idx="11"/>
          </p:nvPr>
        </p:nvSpPr>
        <p:spPr/>
        <p:txBody>
          <a:bodyPr/>
          <a:lstStyle/>
          <a:p>
            <a:pPr>
              <a:defRPr/>
            </a:pPr>
            <a:fld id="{C615E2C3-0526-4671-9E87-4638B6B4F0E5}" type="slidenum">
              <a:rPr lang="en-US" smtClean="0"/>
              <a:pPr>
                <a:defRPr/>
              </a:pPr>
              <a:t>1</a:t>
            </a:fld>
            <a:endParaRPr lang="en-US" dirty="0"/>
          </a:p>
          <a:p>
            <a:pPr>
              <a:defRPr/>
            </a:pPr>
            <a:endParaRPr lang="en-US" dirty="0"/>
          </a:p>
        </p:txBody>
      </p:sp>
    </p:spTree>
    <p:extLst>
      <p:ext uri="{BB962C8B-B14F-4D97-AF65-F5344CB8AC3E}">
        <p14:creationId xmlns:p14="http://schemas.microsoft.com/office/powerpoint/2010/main" val="13724612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a:xfrm>
            <a:off x="457200" y="206375"/>
            <a:ext cx="8229600" cy="857250"/>
          </a:xfrm>
        </p:spPr>
        <p:txBody>
          <a:bodyPr anchor="ctr">
            <a:normAutofit/>
          </a:bodyPr>
          <a:lstStyle/>
          <a:p>
            <a:r>
              <a:rPr lang="en-GB" dirty="0"/>
              <a:t>Description</a:t>
            </a:r>
          </a:p>
        </p:txBody>
      </p:sp>
      <p:sp>
        <p:nvSpPr>
          <p:cNvPr id="3" name="Tijdelijke aanduiding voor inhoud 2"/>
          <p:cNvSpPr>
            <a:spLocks noGrp="1"/>
          </p:cNvSpPr>
          <p:nvPr>
            <p:ph sz="half" idx="1"/>
          </p:nvPr>
        </p:nvSpPr>
        <p:spPr>
          <a:xfrm>
            <a:off x="457200" y="1200151"/>
            <a:ext cx="4038600" cy="2894954"/>
          </a:xfrm>
        </p:spPr>
        <p:txBody>
          <a:bodyPr>
            <a:normAutofit/>
          </a:bodyPr>
          <a:lstStyle/>
          <a:p>
            <a:pPr marL="385763">
              <a:defRPr/>
            </a:pPr>
            <a:r>
              <a:rPr lang="en-GB"/>
              <a:t>The company Media Bazaar is planning to open their first shop in Eindhoven!</a:t>
            </a:r>
          </a:p>
          <a:p>
            <a:pPr marL="385763">
              <a:defRPr/>
            </a:pPr>
            <a:endParaRPr lang="en-GB"/>
          </a:p>
        </p:txBody>
      </p:sp>
      <p:pic>
        <p:nvPicPr>
          <p:cNvPr id="1026" name="Picture 2" descr="The Benefits of Opening a Pop-Up Shop (and 6 Essentials to Have) - Retail  Minded">
            <a:extLst>
              <a:ext uri="{FF2B5EF4-FFF2-40B4-BE49-F238E27FC236}">
                <a16:creationId xmlns:a16="http://schemas.microsoft.com/office/drawing/2014/main" id="{DF8833D4-5EC6-467D-8262-2A31C7E4F3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8200" y="1511771"/>
            <a:ext cx="4038600" cy="227171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a:xfrm>
            <a:off x="6970292" y="4641986"/>
            <a:ext cx="829797" cy="273844"/>
          </a:xfrm>
        </p:spPr>
        <p:txBody>
          <a:bodyPr anchor="ctr">
            <a:normAutofit/>
          </a:bodyPr>
          <a:lstStyle/>
          <a:p>
            <a:pPr>
              <a:lnSpc>
                <a:spcPct val="90000"/>
              </a:lnSpc>
              <a:spcAft>
                <a:spcPts val="600"/>
              </a:spcAft>
            </a:pPr>
            <a:fld id="{CC1A7FFB-7E9A-E347-8F80-8E2C647B3625}" type="slidenum">
              <a:rPr lang="nl-NL" smtClean="0"/>
              <a:pPr>
                <a:lnSpc>
                  <a:spcPct val="90000"/>
                </a:lnSpc>
                <a:spcAft>
                  <a:spcPts val="600"/>
                </a:spcAft>
              </a:pPr>
              <a:t>2</a:t>
            </a:fld>
            <a:endParaRPr lang="nl-NL"/>
          </a:p>
        </p:txBody>
      </p:sp>
    </p:spTree>
    <p:extLst>
      <p:ext uri="{BB962C8B-B14F-4D97-AF65-F5344CB8AC3E}">
        <p14:creationId xmlns:p14="http://schemas.microsoft.com/office/powerpoint/2010/main" val="4068554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3587-F17A-40F9-81D9-1B30E2B7FC26}"/>
              </a:ext>
            </a:extLst>
          </p:cNvPr>
          <p:cNvSpPr>
            <a:spLocks noGrp="1"/>
          </p:cNvSpPr>
          <p:nvPr>
            <p:ph type="title"/>
          </p:nvPr>
        </p:nvSpPr>
        <p:spPr>
          <a:xfrm>
            <a:off x="457200" y="206375"/>
            <a:ext cx="8229600" cy="857250"/>
          </a:xfrm>
        </p:spPr>
        <p:txBody>
          <a:bodyPr anchor="ctr">
            <a:normAutofit/>
          </a:bodyPr>
          <a:lstStyle/>
          <a:p>
            <a:r>
              <a:rPr lang="en-US" dirty="0"/>
              <a:t>Problems</a:t>
            </a:r>
          </a:p>
        </p:txBody>
      </p:sp>
      <p:sp>
        <p:nvSpPr>
          <p:cNvPr id="3" name="Content Placeholder 2">
            <a:extLst>
              <a:ext uri="{FF2B5EF4-FFF2-40B4-BE49-F238E27FC236}">
                <a16:creationId xmlns:a16="http://schemas.microsoft.com/office/drawing/2014/main" id="{E082CCCF-072F-474B-8AD8-5FB31B5CF623}"/>
              </a:ext>
            </a:extLst>
          </p:cNvPr>
          <p:cNvSpPr>
            <a:spLocks noGrp="1"/>
          </p:cNvSpPr>
          <p:nvPr>
            <p:ph sz="half" idx="1"/>
          </p:nvPr>
        </p:nvSpPr>
        <p:spPr>
          <a:xfrm>
            <a:off x="457200" y="1200151"/>
            <a:ext cx="4038600" cy="2894954"/>
          </a:xfrm>
        </p:spPr>
        <p:txBody>
          <a:bodyPr>
            <a:normAutofit/>
          </a:bodyPr>
          <a:lstStyle/>
          <a:p>
            <a:r>
              <a:rPr lang="en-US" dirty="0"/>
              <a:t>Organizing Employees </a:t>
            </a:r>
          </a:p>
          <a:p>
            <a:r>
              <a:rPr lang="en-US" dirty="0"/>
              <a:t>Storing and Working with Data </a:t>
            </a:r>
          </a:p>
          <a:p>
            <a:r>
              <a:rPr lang="en-US" dirty="0"/>
              <a:t>Managing Information</a:t>
            </a:r>
          </a:p>
        </p:txBody>
      </p:sp>
      <p:pic>
        <p:nvPicPr>
          <p:cNvPr id="2050" name="Picture 2" descr="Problem - Free user icons">
            <a:extLst>
              <a:ext uri="{FF2B5EF4-FFF2-40B4-BE49-F238E27FC236}">
                <a16:creationId xmlns:a16="http://schemas.microsoft.com/office/drawing/2014/main" id="{79BA5F0A-6827-4C0B-8A4C-2DE7885587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20022" y="1200150"/>
            <a:ext cx="2894955" cy="289495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3742978-FD32-4E25-8D81-C4E73AE2C03A}"/>
              </a:ext>
            </a:extLst>
          </p:cNvPr>
          <p:cNvSpPr>
            <a:spLocks noGrp="1"/>
          </p:cNvSpPr>
          <p:nvPr>
            <p:ph type="sldNum" sz="quarter" idx="12"/>
          </p:nvPr>
        </p:nvSpPr>
        <p:spPr>
          <a:xfrm>
            <a:off x="6970292" y="4641986"/>
            <a:ext cx="829797" cy="273844"/>
          </a:xfrm>
        </p:spPr>
        <p:txBody>
          <a:bodyPr anchor="ctr">
            <a:normAutofit/>
          </a:bodyPr>
          <a:lstStyle/>
          <a:p>
            <a:pPr>
              <a:lnSpc>
                <a:spcPct val="90000"/>
              </a:lnSpc>
              <a:spcAft>
                <a:spcPts val="600"/>
              </a:spcAft>
            </a:pPr>
            <a:fld id="{CC1A7FFB-7E9A-E347-8F80-8E2C647B3625}" type="slidenum">
              <a:rPr lang="nl-NL" smtClean="0"/>
              <a:pPr>
                <a:lnSpc>
                  <a:spcPct val="90000"/>
                </a:lnSpc>
                <a:spcAft>
                  <a:spcPts val="600"/>
                </a:spcAft>
              </a:pPr>
              <a:t>3</a:t>
            </a:fld>
            <a:endParaRPr lang="nl-NL"/>
          </a:p>
        </p:txBody>
      </p:sp>
    </p:spTree>
    <p:extLst>
      <p:ext uri="{BB962C8B-B14F-4D97-AF65-F5344CB8AC3E}">
        <p14:creationId xmlns:p14="http://schemas.microsoft.com/office/powerpoint/2010/main" val="959596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r>
              <a:rPr lang="en-GB" dirty="0"/>
              <a:t>Solution</a:t>
            </a:r>
          </a:p>
        </p:txBody>
      </p:sp>
      <p:sp>
        <p:nvSpPr>
          <p:cNvPr id="3" name="Tijdelijke aanduiding voor inhoud 2"/>
          <p:cNvSpPr>
            <a:spLocks noGrp="1"/>
          </p:cNvSpPr>
          <p:nvPr>
            <p:ph idx="1"/>
          </p:nvPr>
        </p:nvSpPr>
        <p:spPr>
          <a:xfrm>
            <a:off x="457200" y="1069525"/>
            <a:ext cx="6751122" cy="2991835"/>
          </a:xfrm>
        </p:spPr>
        <p:txBody>
          <a:bodyPr>
            <a:normAutofit/>
          </a:bodyPr>
          <a:lstStyle/>
          <a:p>
            <a:pPr marL="342900" lvl="1" indent="0">
              <a:buNone/>
              <a:defRPr/>
            </a:pPr>
            <a:endParaRPr lang="en-US" sz="1800" b="1" dirty="0">
              <a:solidFill>
                <a:srgbClr val="0066FF"/>
              </a:solidFill>
            </a:endParaRPr>
          </a:p>
          <a:p>
            <a:pPr marL="42863" indent="0">
              <a:lnSpc>
                <a:spcPct val="150000"/>
              </a:lnSpc>
              <a:buNone/>
              <a:defRPr/>
            </a:pPr>
            <a:endParaRPr lang="en-US" b="1" dirty="0">
              <a:solidFill>
                <a:srgbClr val="0066FF"/>
              </a:solidFill>
            </a:endParaRPr>
          </a:p>
          <a:p>
            <a:pPr>
              <a:defRPr/>
            </a:pPr>
            <a:endParaRPr lang="en-GB" dirty="0"/>
          </a:p>
        </p:txBody>
      </p:sp>
      <p:sp>
        <p:nvSpPr>
          <p:cNvPr id="2" name="Slide Number Placeholder 1"/>
          <p:cNvSpPr>
            <a:spLocks noGrp="1"/>
          </p:cNvSpPr>
          <p:nvPr>
            <p:ph type="sldNum" sz="quarter" idx="12"/>
          </p:nvPr>
        </p:nvSpPr>
        <p:spPr/>
        <p:txBody>
          <a:bodyPr/>
          <a:lstStyle/>
          <a:p>
            <a:fld id="{CC1A7FFB-7E9A-E347-8F80-8E2C647B3625}" type="slidenum">
              <a:rPr lang="nl-NL" smtClean="0"/>
              <a:t>4</a:t>
            </a:fld>
            <a:endParaRPr lang="nl-NL" dirty="0"/>
          </a:p>
        </p:txBody>
      </p:sp>
      <p:sp>
        <p:nvSpPr>
          <p:cNvPr id="10" name="Content Placeholder 1"/>
          <p:cNvSpPr txBox="1">
            <a:spLocks/>
          </p:cNvSpPr>
          <p:nvPr/>
        </p:nvSpPr>
        <p:spPr>
          <a:xfrm>
            <a:off x="457200" y="1063625"/>
            <a:ext cx="8229600" cy="329322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000" dirty="0"/>
          </a:p>
        </p:txBody>
      </p:sp>
      <p:sp>
        <p:nvSpPr>
          <p:cNvPr id="4" name="TextBox 3">
            <a:extLst>
              <a:ext uri="{FF2B5EF4-FFF2-40B4-BE49-F238E27FC236}">
                <a16:creationId xmlns:a16="http://schemas.microsoft.com/office/drawing/2014/main" id="{2CAC36E4-D53E-4220-9498-1374C554F4F8}"/>
              </a:ext>
            </a:extLst>
          </p:cNvPr>
          <p:cNvSpPr txBox="1"/>
          <p:nvPr/>
        </p:nvSpPr>
        <p:spPr>
          <a:xfrm>
            <a:off x="457200" y="1063625"/>
            <a:ext cx="8464163" cy="1022139"/>
          </a:xfrm>
          <a:prstGeom prst="rect">
            <a:avLst/>
          </a:prstGeom>
          <a:noFill/>
        </p:spPr>
        <p:txBody>
          <a:bodyPr wrap="square" rtlCol="0">
            <a:spAutoFit/>
          </a:bodyPr>
          <a:lstStyle/>
          <a:p>
            <a:pPr marL="285750" marR="0" lvl="0" indent="-285750" fontAlgn="base">
              <a:lnSpc>
                <a:spcPct val="115000"/>
              </a:lnSpc>
              <a:spcBef>
                <a:spcPts val="0"/>
              </a:spcBef>
              <a:spcAft>
                <a:spcPts val="0"/>
              </a:spcAft>
              <a:buSzPct val="77000"/>
              <a:buFont typeface="Arial" panose="020B0604020202020204" pitchFamily="34" charset="0"/>
              <a:buChar char="•"/>
              <a:tabLst>
                <a:tab pos="457200" algn="l"/>
              </a:tabLst>
            </a:pPr>
            <a:r>
              <a:rPr lang="ru-RU" dirty="0">
                <a:effectLst/>
                <a:latin typeface="Arial" panose="020B0604020202020204" pitchFamily="34" charset="0"/>
                <a:ea typeface="Times New Roman" panose="02020603050405020304" pitchFamily="18" charset="0"/>
                <a:cs typeface="Arial" panose="020B0604020202020204" pitchFamily="34" charset="0"/>
              </a:rPr>
              <a:t>Creating a system </a:t>
            </a:r>
            <a:endParaRPr lang="en-US" dirty="0">
              <a:effectLst/>
              <a:latin typeface="Arial" panose="020B0604020202020204" pitchFamily="34" charset="0"/>
              <a:ea typeface="Times New Roman" panose="02020603050405020304" pitchFamily="18" charset="0"/>
              <a:cs typeface="Arial" panose="020B0604020202020204" pitchFamily="34" charset="0"/>
            </a:endParaRPr>
          </a:p>
          <a:p>
            <a:pPr marL="285750" marR="0" lvl="0" indent="-285750" fontAlgn="base">
              <a:lnSpc>
                <a:spcPct val="115000"/>
              </a:lnSpc>
              <a:spcBef>
                <a:spcPts val="0"/>
              </a:spcBef>
              <a:spcAft>
                <a:spcPts val="0"/>
              </a:spcAft>
              <a:buSzPct val="77000"/>
              <a:buFont typeface="Arial" panose="020B0604020202020204" pitchFamily="34" charset="0"/>
              <a:buChar char="•"/>
              <a:tabLst>
                <a:tab pos="457200" algn="l"/>
              </a:tabLst>
            </a:pPr>
            <a:r>
              <a:rPr lang="ru-RU" sz="1800" dirty="0">
                <a:effectLst/>
                <a:latin typeface="Arial" panose="020B0604020202020204" pitchFamily="34" charset="0"/>
                <a:ea typeface="Times New Roman" panose="02020603050405020304" pitchFamily="18" charset="0"/>
                <a:cs typeface="Arial" panose="020B0604020202020204" pitchFamily="34" charset="0"/>
              </a:rPr>
              <a:t>Application </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285750" marR="0" lvl="0" indent="-285750" fontAlgn="base">
              <a:lnSpc>
                <a:spcPct val="115000"/>
              </a:lnSpc>
              <a:spcBef>
                <a:spcPts val="0"/>
              </a:spcBef>
              <a:spcAft>
                <a:spcPts val="0"/>
              </a:spcAft>
              <a:buSzPct val="77000"/>
              <a:buFont typeface="Arial" panose="020B0604020202020204" pitchFamily="34" charset="0"/>
              <a:buChar char="•"/>
              <a:tabLst>
                <a:tab pos="457200" algn="l"/>
              </a:tabLst>
            </a:pPr>
            <a:r>
              <a:rPr lang="ru-RU" sz="1800" dirty="0">
                <a:effectLst/>
                <a:latin typeface="Arial" panose="020B0604020202020204" pitchFamily="34" charset="0"/>
                <a:ea typeface="Times New Roman" panose="02020603050405020304" pitchFamily="18" charset="0"/>
                <a:cs typeface="Arial" panose="020B0604020202020204" pitchFamily="34" charset="0"/>
              </a:rPr>
              <a:t>Website for employees </a:t>
            </a:r>
            <a:endParaRPr lang="en-US" sz="1800" dirty="0">
              <a:effectLst/>
              <a:latin typeface="Times New Roman" panose="02020603050405020304" pitchFamily="18" charset="0"/>
              <a:ea typeface="Times New Roman" panose="02020603050405020304" pitchFamily="18" charset="0"/>
            </a:endParaRPr>
          </a:p>
        </p:txBody>
      </p:sp>
      <p:pic>
        <p:nvPicPr>
          <p:cNvPr id="3076" name="Picture 4" descr="Bright idea lightbulb solution icon - Business Use">
            <a:extLst>
              <a:ext uri="{FF2B5EF4-FFF2-40B4-BE49-F238E27FC236}">
                <a16:creationId xmlns:a16="http://schemas.microsoft.com/office/drawing/2014/main" id="{BFF0ED6F-F818-450C-B42A-04D8CD705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129" y="206375"/>
            <a:ext cx="3101671" cy="310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442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6886-8AB4-464A-83EC-B57C1192A4E1}"/>
              </a:ext>
            </a:extLst>
          </p:cNvPr>
          <p:cNvSpPr>
            <a:spLocks noGrp="1"/>
          </p:cNvSpPr>
          <p:nvPr>
            <p:ph type="title"/>
          </p:nvPr>
        </p:nvSpPr>
        <p:spPr/>
        <p:txBody>
          <a:bodyPr>
            <a:normAutofit/>
          </a:bodyPr>
          <a:lstStyle/>
          <a:p>
            <a:r>
              <a:rPr lang="en-US" dirty="0"/>
              <a:t>Conclusion</a:t>
            </a:r>
          </a:p>
        </p:txBody>
      </p:sp>
      <p:sp>
        <p:nvSpPr>
          <p:cNvPr id="5" name="Slide Number Placeholder 4">
            <a:extLst>
              <a:ext uri="{FF2B5EF4-FFF2-40B4-BE49-F238E27FC236}">
                <a16:creationId xmlns:a16="http://schemas.microsoft.com/office/drawing/2014/main" id="{C788AC94-44AD-42F8-A853-A9E90E495717}"/>
              </a:ext>
            </a:extLst>
          </p:cNvPr>
          <p:cNvSpPr>
            <a:spLocks noGrp="1"/>
          </p:cNvSpPr>
          <p:nvPr>
            <p:ph type="sldNum" sz="quarter" idx="12"/>
          </p:nvPr>
        </p:nvSpPr>
        <p:spPr/>
        <p:txBody>
          <a:bodyPr/>
          <a:lstStyle/>
          <a:p>
            <a:fld id="{CC1A7FFB-7E9A-E347-8F80-8E2C647B3625}" type="slidenum">
              <a:rPr lang="nl-NL" smtClean="0"/>
              <a:t>5</a:t>
            </a:fld>
            <a:endParaRPr lang="nl-NL" dirty="0"/>
          </a:p>
        </p:txBody>
      </p:sp>
      <p:pic>
        <p:nvPicPr>
          <p:cNvPr id="4098" name="Picture 2" descr="Conclusion - Radiologic Technology">
            <a:extLst>
              <a:ext uri="{FF2B5EF4-FFF2-40B4-BE49-F238E27FC236}">
                <a16:creationId xmlns:a16="http://schemas.microsoft.com/office/drawing/2014/main" id="{2C8E2DD5-0625-47FF-A4AB-8830ECACC96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391569" y="1276350"/>
            <a:ext cx="4572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208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063B-78D6-4C18-8D3B-D5D67B494AEC}"/>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AFB5B2D-B55B-4399-B5B8-5A8F65F72C6B}"/>
              </a:ext>
            </a:extLst>
          </p:cNvPr>
          <p:cNvSpPr>
            <a:spLocks noGrp="1"/>
          </p:cNvSpPr>
          <p:nvPr>
            <p:ph sz="half" idx="1"/>
          </p:nvPr>
        </p:nvSpPr>
        <p:spPr>
          <a:xfrm>
            <a:off x="457200" y="1200151"/>
            <a:ext cx="8229600" cy="2894954"/>
          </a:xfrm>
        </p:spPr>
        <p:txBody>
          <a:bodyPr/>
          <a:lstStyle/>
          <a:p>
            <a:r>
              <a:rPr lang="en-US" dirty="0"/>
              <a:t>5 min</a:t>
            </a:r>
          </a:p>
        </p:txBody>
      </p:sp>
      <p:sp>
        <p:nvSpPr>
          <p:cNvPr id="5" name="Slide Number Placeholder 4">
            <a:extLst>
              <a:ext uri="{FF2B5EF4-FFF2-40B4-BE49-F238E27FC236}">
                <a16:creationId xmlns:a16="http://schemas.microsoft.com/office/drawing/2014/main" id="{7DE9420C-3A3D-4471-8B0A-C4DD77925D85}"/>
              </a:ext>
            </a:extLst>
          </p:cNvPr>
          <p:cNvSpPr>
            <a:spLocks noGrp="1"/>
          </p:cNvSpPr>
          <p:nvPr>
            <p:ph type="sldNum" sz="quarter" idx="12"/>
          </p:nvPr>
        </p:nvSpPr>
        <p:spPr/>
        <p:txBody>
          <a:bodyPr/>
          <a:lstStyle/>
          <a:p>
            <a:fld id="{CC1A7FFB-7E9A-E347-8F80-8E2C647B3625}" type="slidenum">
              <a:rPr lang="nl-NL" smtClean="0"/>
              <a:t>6</a:t>
            </a:fld>
            <a:endParaRPr lang="nl-NL" dirty="0"/>
          </a:p>
        </p:txBody>
      </p:sp>
    </p:spTree>
    <p:extLst>
      <p:ext uri="{BB962C8B-B14F-4D97-AF65-F5344CB8AC3E}">
        <p14:creationId xmlns:p14="http://schemas.microsoft.com/office/powerpoint/2010/main" val="3170458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637F3F6-B3F2-4B6A-A0B9-8635C130785E}" vid="{C15942D4-84AC-4FF6-826E-60CE6846A6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228</Words>
  <Application>Microsoft Office PowerPoint</Application>
  <PresentationFormat>On-screen Show (16:9)</PresentationFormat>
  <Paragraphs>39</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Aangepast ontwerp</vt:lpstr>
      <vt:lpstr>Media Bazaar</vt:lpstr>
      <vt:lpstr>Description</vt:lpstr>
      <vt:lpstr>Problems</vt:lpstr>
      <vt:lpstr>Solution</vt:lpstr>
      <vt:lpstr>Conclusion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Bazaar</dc:title>
  <dc:creator>dumi mitran</dc:creator>
  <cp:lastModifiedBy>dumi mitran</cp:lastModifiedBy>
  <cp:revision>1</cp:revision>
  <dcterms:created xsi:type="dcterms:W3CDTF">2021-03-23T13:21:59Z</dcterms:created>
  <dcterms:modified xsi:type="dcterms:W3CDTF">2021-03-23T13:25:56Z</dcterms:modified>
</cp:coreProperties>
</file>