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C9ACE13-7FA9-97C1-8F2B-AD0929E0B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8E52E76A-1FD1-5BC0-592B-A69201032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1F08C8CD-4325-BBA4-D8D9-2A01FE24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1260-F800-47FF-BFB7-04863EE0A73E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ABDB2007-1D2D-C065-5566-8196D9C01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CBDE524-C8E6-DCC9-65FD-E34110A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8B96-B20F-447F-B084-19A307B0E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76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71E8FED-26DB-1FFA-EC15-631E8564B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F99B0BD7-959B-0335-709D-72235CDF6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F9C1D8AC-F8E6-D4FD-205F-806CFA1B0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1260-F800-47FF-BFB7-04863EE0A73E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4830D85A-D1FE-E2BB-661B-10E9F82F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8B8CFF0-E517-1DD1-94C9-2F16E4D6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8B96-B20F-447F-B084-19A307B0E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72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D56F5A57-6C8D-87F2-3475-E4180EF1F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3E878390-6860-2937-D5B5-E6B9BEBAB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32188BD6-41DB-F3C7-48B4-F73B6211C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1260-F800-47FF-BFB7-04863EE0A73E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3663A87-14C7-11A2-7007-611B20F6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728F4107-5767-44E6-FE68-AE867190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8B96-B20F-447F-B084-19A307B0E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7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5C0E786-8C50-FF5A-9E03-AA9FB397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79FC588-3F7A-2763-547D-074A0A6E0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5BCC66E1-AD6C-C164-7B9A-2FDC78944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1260-F800-47FF-BFB7-04863EE0A73E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2B9630B6-D68C-052C-26F7-18A15205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65B7B51D-A989-E6C6-6BF1-481FBE57B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8B96-B20F-447F-B084-19A307B0E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0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1EB9346-397D-3AB1-77E9-805C8437E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20A3B3BD-FFA6-6ACD-275C-E9C10EB32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18454E7C-A5BE-0BD3-45D7-C005FDDD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1260-F800-47FF-BFB7-04863EE0A73E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2281055E-6CCD-D017-3138-E1F6FEAF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219D1D1-E45B-A830-6536-1B1F64014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8B96-B20F-447F-B084-19A307B0E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E0BD8CB-9F3D-4EEA-7357-DF9330CF1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E1B9874-A79E-5CCB-7B89-232338BD1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B635B3A2-90C4-FC90-978C-F1A76FE4F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5774AD16-A2AF-998D-4AE6-F659B60F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1260-F800-47FF-BFB7-04863EE0A73E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23B2A2AD-21D2-AA5B-2853-C9C2A65FF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DED43206-CCDC-3DEF-6EA4-205E2AC9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8B96-B20F-447F-B084-19A307B0E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9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74B1CD6-46F8-B5D7-47AA-EC9E5A397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30796BC0-5095-7BDF-316A-71AF3F5B1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D061668B-2A9D-B74D-FD85-72FD1B636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D37DE756-B063-BDB0-8216-87343B3E1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C5FC215B-7B7B-410C-5880-2FF4656DD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3887ABC5-83BB-CCB8-B72B-2176A00C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1260-F800-47FF-BFB7-04863EE0A73E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06A2DD23-D709-8FC8-2CAA-651D5AC05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8E7A8690-E606-703A-6927-9EB7AC139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8B96-B20F-447F-B084-19A307B0E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5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B4DD555-1804-0694-F027-01538231B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E797AECE-0ACD-001B-B014-B1743A150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1260-F800-47FF-BFB7-04863EE0A73E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CB82D9D1-1F63-458E-B39A-8EC47358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CB75371E-238F-7C29-2BCA-5BF50BC4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8B96-B20F-447F-B084-19A307B0E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9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BB827969-1F31-ABF6-1D29-D7EF783CE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1260-F800-47FF-BFB7-04863EE0A73E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EDFA3541-AEA1-5783-D7A9-2308C098B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D461AE97-DCF1-4609-AE61-D2110FD93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8B96-B20F-447F-B084-19A307B0E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7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511446E-A094-F74D-CE17-4B9B6E8A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8EF891F-5CA2-AEE6-A1C6-F35A6551C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05709384-0005-8CDE-4225-FE3BEBD4B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01932D06-8CA6-AA76-5E33-857CF90B8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1260-F800-47FF-BFB7-04863EE0A73E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8162A261-0BA4-4CE3-B369-BB68032F7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516C2119-F3FC-971F-269D-EA81692D9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8B96-B20F-447F-B084-19A307B0E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0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372C9A1-53D6-72F3-A05B-45AA0430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431935DA-536C-74BF-E58A-69DEB60692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3678C651-30BC-5022-6DCE-EE8B04B55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F7593F9B-3915-1E98-8BB3-E40B36B52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1260-F800-47FF-BFB7-04863EE0A73E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278337AA-0C0A-148E-B891-6808A6B4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D61237EB-C277-5AA0-925B-D4331CDF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8B96-B20F-447F-B084-19A307B0E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5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330E5E18-4148-E0D8-92B7-89663EA31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80C33CE-B9A7-0D6D-499C-05906DEEC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EDAF9D2-ACDC-3154-8DE1-F09F341B8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D1260-F800-47FF-BFB7-04863EE0A73E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4F82CB44-AE2F-32C0-2756-23D76F5ACD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7E811AB6-533E-C1BA-3FBF-6E4BE430F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78B96-B20F-447F-B084-19A307B0E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4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BC919F8-852D-508F-C66F-1AB352716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MermaidJS Plugin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C9D2AEDC-8C2A-4358-CE94-42DAB8E7CA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46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3520391-0519-EC97-22D6-3178A5120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My App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9E35EAFF-9304-ABEA-5B23-AD7036149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9939" y="1606798"/>
            <a:ext cx="5911967" cy="4351338"/>
          </a:xfrm>
        </p:spPr>
      </p:pic>
    </p:spTree>
    <p:extLst>
      <p:ext uri="{BB962C8B-B14F-4D97-AF65-F5344CB8AC3E}">
        <p14:creationId xmlns:p14="http://schemas.microsoft.com/office/powerpoint/2010/main" val="18243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BB3AD9A1-AA75-4A0F-E58C-B1D6E71B9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My App with CloudCheck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9E1297F4-9EAA-CDC6-E938-464B921DA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305818"/>
            <a:ext cx="6780700" cy="424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8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55D6E27-05A9-ED6C-A809-5CEAB09F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Action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1A332BA-C1B6-FECF-EF94-0D66331F9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git action is an action included in the </a:t>
            </a:r>
            <a:r>
              <a:rPr lang="en-US" dirty="0" err="1"/>
              <a:t>CloudCheck</a:t>
            </a:r>
            <a:r>
              <a:rPr lang="en-US" dirty="0"/>
              <a:t> server. My app will be transformed into a git repository with an install.sh script which will install the correspondent dependencies and then a run.sh script that will run the parse.</a:t>
            </a:r>
          </a:p>
        </p:txBody>
      </p:sp>
    </p:spTree>
    <p:extLst>
      <p:ext uri="{BB962C8B-B14F-4D97-AF65-F5344CB8AC3E}">
        <p14:creationId xmlns:p14="http://schemas.microsoft.com/office/powerpoint/2010/main" val="2982609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322DDF4F-4AA0-1B27-1A98-45BD053B3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dirty="0"/>
              <a:t>Data Object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CD5924F-EDE6-8FE0-B5A8-3FBA92D5C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sz="2000" dirty="0"/>
              <a:t>Realistically, all you need to parse any diagram in a natural language is the nodes ( edges, classes, </a:t>
            </a:r>
            <a:r>
              <a:rPr lang="en-US" sz="2000" dirty="0" err="1"/>
              <a:t>etc</a:t>
            </a:r>
            <a:r>
              <a:rPr lang="en-US" sz="2000" dirty="0"/>
              <a:t> ), the relations between them ( straight-line, dotted, inheritance, composition, </a:t>
            </a:r>
            <a:r>
              <a:rPr lang="en-US" sz="2000" dirty="0" err="1"/>
              <a:t>etc</a:t>
            </a:r>
            <a:r>
              <a:rPr lang="en-US" sz="2000" dirty="0"/>
              <a:t>…) and the graph type.</a:t>
            </a:r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3207BA27-E848-9815-65FA-33600BB8E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133" y="312441"/>
            <a:ext cx="3043682" cy="623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1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06B55735-76CA-06C4-A390-A63DD08D5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95" b="137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2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4AFF4B2-030D-36AF-EC0E-8EF9C883C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by Step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77FED42E-3E84-0D3D-B95C-60CB0359B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Parse MermaidJS syntax into natural 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documentation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Transform plugin into git repository to be used in Git Action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Extend relation capabilities of parser</a:t>
            </a:r>
          </a:p>
        </p:txBody>
      </p:sp>
    </p:spTree>
    <p:extLst>
      <p:ext uri="{BB962C8B-B14F-4D97-AF65-F5344CB8AC3E}">
        <p14:creationId xmlns:p14="http://schemas.microsoft.com/office/powerpoint/2010/main" val="2345966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56E8383-58EC-F94F-7063-4649F9A3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02522DD2-111B-9F9A-B38B-E06380600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642" y="626205"/>
            <a:ext cx="3771900" cy="3905250"/>
          </a:xfrm>
        </p:spPr>
      </p:pic>
      <p:pic>
        <p:nvPicPr>
          <p:cNvPr id="9" name="Imagine 8">
            <a:extLst>
              <a:ext uri="{FF2B5EF4-FFF2-40B4-BE49-F238E27FC236}">
                <a16:creationId xmlns:a16="http://schemas.microsoft.com/office/drawing/2014/main" id="{DB1058C9-5A01-5334-77A8-6D218AF77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891" y="226710"/>
            <a:ext cx="2457450" cy="514350"/>
          </a:xfrm>
          <a:prstGeom prst="rect">
            <a:avLst/>
          </a:prstGeom>
        </p:spPr>
      </p:pic>
      <p:pic>
        <p:nvPicPr>
          <p:cNvPr id="11" name="Imagine 10">
            <a:extLst>
              <a:ext uri="{FF2B5EF4-FFF2-40B4-BE49-F238E27FC236}">
                <a16:creationId xmlns:a16="http://schemas.microsoft.com/office/drawing/2014/main" id="{550E1C82-0804-B5E6-F88A-3CE41E9F9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891" y="1334706"/>
            <a:ext cx="46863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29721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128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Temă Office</vt:lpstr>
      <vt:lpstr>MermaidJS Plugin</vt:lpstr>
      <vt:lpstr>My App</vt:lpstr>
      <vt:lpstr>My App with CloudCheck</vt:lpstr>
      <vt:lpstr>Git Action</vt:lpstr>
      <vt:lpstr>Data Object</vt:lpstr>
      <vt:lpstr>PowerPoint Presentation</vt:lpstr>
      <vt:lpstr>Step by Step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MermaidJS Plugin</dc:title>
  <dc:creator>Mitran,Matei M.C.</dc:creator>
  <cp:lastModifiedBy>dumi mitran</cp:lastModifiedBy>
  <cp:revision>6</cp:revision>
  <dcterms:created xsi:type="dcterms:W3CDTF">2022-10-05T16:26:57Z</dcterms:created>
  <dcterms:modified xsi:type="dcterms:W3CDTF">2022-10-13T12:10:53Z</dcterms:modified>
</cp:coreProperties>
</file>