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9ACE13-7FA9-97C1-8F2B-AD0929E0B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E52E76A-1FD1-5BC0-592B-A6920103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F08C8CD-4325-BBA4-D8D9-2A01FE2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BDB2007-1D2D-C065-5566-8196D9C0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CBDE524-C8E6-DCC9-65FD-E34110A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1E8FED-26DB-1FFA-EC15-631E8564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99B0BD7-959B-0335-709D-72235CDF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9C1D8AC-F8E6-D4FD-205F-806CFA1B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830D85A-D1FE-E2BB-661B-10E9F82F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8B8CFF0-E517-1DD1-94C9-2F16E4D6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D56F5A57-6C8D-87F2-3475-E4180EF1F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E878390-6860-2937-D5B5-E6B9BEBA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2188BD6-41DB-F3C7-48B4-F73B6211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3663A87-14C7-11A2-7007-611B20F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28F4107-5767-44E6-FE68-AE867190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C0E786-8C50-FF5A-9E03-AA9FB397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9FC588-3F7A-2763-547D-074A0A6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CC66E1-AD6C-C164-7B9A-2FDC7894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B9630B6-D68C-052C-26F7-18A1520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5B7B51D-A989-E6C6-6BF1-481FBE57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EB9346-397D-3AB1-77E9-805C8437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0A3B3BD-FFA6-6ACD-275C-E9C10EB3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8454E7C-A5BE-0BD3-45D7-C005FDDD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281055E-6CCD-D017-3138-E1F6FEA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19D1D1-E45B-A830-6536-1B1F6401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0BD8CB-9F3D-4EEA-7357-DF9330CF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1B9874-A79E-5CCB-7B89-232338BD1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635B3A2-90C4-FC90-978C-F1A76FE4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74AD16-A2AF-998D-4AE6-F659B60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3B2A2AD-21D2-AA5B-2853-C9C2A65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ED43206-CCDC-3DEF-6EA4-205E2AC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4B1CD6-46F8-B5D7-47AA-EC9E5A39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796BC0-5095-7BDF-316A-71AF3F5B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061668B-2A9D-B74D-FD85-72FD1B63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37DE756-B063-BDB0-8216-87343B3E1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5FC215B-7B7B-410C-5880-2FF4656D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887ABC5-83BB-CCB8-B72B-2176A00C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6A2DD23-D709-8FC8-2CAA-651D5AC0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8E7A8690-E606-703A-6927-9EB7AC1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4DD555-1804-0694-F027-01538231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797AECE-0ACD-001B-B014-B1743A15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B82D9D1-1F63-458E-B39A-8EC47358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B75371E-238F-7C29-2BCA-5BF50BC4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BB827969-1F31-ABF6-1D29-D7EF783C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EDFA3541-AEA1-5783-D7A9-2308C098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461AE97-DCF1-4609-AE61-D2110FD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11446E-A094-F74D-CE17-4B9B6E8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8EF891F-5CA2-AEE6-A1C6-F35A6551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5709384-0005-8CDE-4225-FE3BEBD4B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1932D06-8CA6-AA76-5E33-857CF90B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162A261-0BA4-4CE3-B369-BB68032F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16C2119-F3FC-971F-269D-EA81692D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72C9A1-53D6-72F3-A05B-45AA043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31935DA-536C-74BF-E58A-69DEB6069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678C651-30BC-5022-6DCE-EE8B04B5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593F9B-3915-1E98-8BB3-E40B36B5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78337AA-0C0A-148E-B891-6808A6B4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61237EB-C277-5AA0-925B-D4331CD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30E5E18-4148-E0D8-92B7-89663EA3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0C33CE-B9A7-0D6D-499C-05906DEE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EDAF9D2-ACDC-3154-8DE1-F09F341B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260-F800-47FF-BFB7-04863EE0A7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F82CB44-AE2F-32C0-2756-23D76F5AC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E811AB6-533E-C1BA-3FBF-6E4BE430F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C919F8-852D-508F-C66F-1AB352716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MermaidJS Plugin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9D2AEDC-8C2A-4358-CE94-42DAB8E7C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520391-0519-EC97-22D6-3178A512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App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E35EAFF-9304-ABEA-5B23-AD703614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939" y="1606798"/>
            <a:ext cx="5911967" cy="4351338"/>
          </a:xfrm>
        </p:spPr>
      </p:pic>
    </p:spTree>
    <p:extLst>
      <p:ext uri="{BB962C8B-B14F-4D97-AF65-F5344CB8AC3E}">
        <p14:creationId xmlns:p14="http://schemas.microsoft.com/office/powerpoint/2010/main" val="18243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B3AD9A1-AA75-4A0F-E58C-B1D6E71B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App with CloudCheck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E1297F4-9EAA-CDC6-E938-464B921D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5818"/>
            <a:ext cx="6780700" cy="42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5D6E27-05A9-ED6C-A809-5CEAB09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1A332BA-C1B6-FECF-EF94-0D66331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git action is an action included in the </a:t>
            </a:r>
            <a:r>
              <a:rPr lang="en-US" dirty="0" err="1"/>
              <a:t>CloudCheck</a:t>
            </a:r>
            <a:r>
              <a:rPr lang="en-US" dirty="0"/>
              <a:t> server. My app will be transformed into a git repository with an install.sh script which will install the mermaid dependencies and then a run.sh script that will run the parse.</a:t>
            </a:r>
          </a:p>
        </p:txBody>
      </p:sp>
    </p:spTree>
    <p:extLst>
      <p:ext uri="{BB962C8B-B14F-4D97-AF65-F5344CB8AC3E}">
        <p14:creationId xmlns:p14="http://schemas.microsoft.com/office/powerpoint/2010/main" val="298260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22DDF4F-4AA0-1B27-1A98-45BD053B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Data Object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CD5924F-EDE6-8FE0-B5A8-3FBA92D5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Realistically, all you need to parse any diagram in a natural language is the nodes ( edges, classes, etc ) and the relations between them ( straight-line, dotted, inheritance, composition, etc…).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3207BA27-E848-9815-65FA-33600BB8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33" y="312441"/>
            <a:ext cx="3043682" cy="62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6B55735-76CA-06C4-A390-A63DD08D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5" b="13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2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AFF4B2-030D-36AF-EC0E-8EF9C883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7FED42E-3E84-0D3D-B95C-60CB0359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MermaidJS syntax into natural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plugin into git repository to be used in Git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relation capabilities of parser</a:t>
            </a:r>
          </a:p>
        </p:txBody>
      </p:sp>
    </p:spTree>
    <p:extLst>
      <p:ext uri="{BB962C8B-B14F-4D97-AF65-F5344CB8AC3E}">
        <p14:creationId xmlns:p14="http://schemas.microsoft.com/office/powerpoint/2010/main" val="234596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6E8383-58EC-F94F-7063-4649F9A3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2522DD2-111B-9F9A-B38B-E0638060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69" y="1931223"/>
            <a:ext cx="3771900" cy="3905250"/>
          </a:xfr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B1058C9-5A01-5334-77A8-6D218AF7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02" y="1931223"/>
            <a:ext cx="2457450" cy="51435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550E1C82-0804-B5E6-F88A-3CE41E9F9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602" y="2804982"/>
            <a:ext cx="4686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9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124</Words>
  <Application>Microsoft Office PowerPoint</Application>
  <PresentationFormat>Ecran lat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Temă Office</vt:lpstr>
      <vt:lpstr>MermaidJS Plugin</vt:lpstr>
      <vt:lpstr>My App</vt:lpstr>
      <vt:lpstr>My App with CloudCheck</vt:lpstr>
      <vt:lpstr>Git Action</vt:lpstr>
      <vt:lpstr>Data Object</vt:lpstr>
      <vt:lpstr>Prezentare PowerPoint</vt:lpstr>
      <vt:lpstr>Step by Step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MermaidJS Plugin</dc:title>
  <dc:creator>Mitran,Matei M.C.</dc:creator>
  <cp:lastModifiedBy>Mitran,Matei M.C.</cp:lastModifiedBy>
  <cp:revision>5</cp:revision>
  <dcterms:created xsi:type="dcterms:W3CDTF">2022-10-05T16:26:57Z</dcterms:created>
  <dcterms:modified xsi:type="dcterms:W3CDTF">2022-10-10T12:02:06Z</dcterms:modified>
</cp:coreProperties>
</file>