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Matei Mitran</a:t>
            </a:r>
          </a:p>
          <a:p>
            <a:pPr algn="l"/>
            <a:r>
              <a:rPr lang="en-US" dirty="0"/>
              <a:t>Fontys S6 Enterprise Software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6B38-7FD4-6056-FF3C-2E8D1DEE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YouSound</a:t>
            </a:r>
            <a:r>
              <a:rPr lang="en-US" dirty="0"/>
              <a:t> – Music Streaming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A599-1EE7-2568-E9D0-599723CB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Application to upload and listen to music and interact with music communities.</a:t>
            </a:r>
          </a:p>
          <a:p>
            <a:pPr marL="36900" indent="0">
              <a:buNone/>
            </a:pPr>
            <a:r>
              <a:rPr lang="en-US" dirty="0"/>
              <a:t>Some key features are:</a:t>
            </a:r>
          </a:p>
          <a:p>
            <a:pPr lvl="1"/>
            <a:r>
              <a:rPr lang="en-US" dirty="0"/>
              <a:t> Listen to music as a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</a:p>
          <a:p>
            <a:pPr lvl="1"/>
            <a:r>
              <a:rPr lang="en-US" dirty="0"/>
              <a:t> Upload music and build your artist community as an </a:t>
            </a:r>
            <a:r>
              <a:rPr lang="en-US" b="1" i="1" u="sng" dirty="0"/>
              <a:t>artist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Monitor the platform as an </a:t>
            </a:r>
            <a:r>
              <a:rPr lang="en-US" b="1" i="1" u="sng" dirty="0"/>
              <a:t>administrator</a:t>
            </a:r>
          </a:p>
          <a:p>
            <a:pPr lvl="1"/>
            <a:r>
              <a:rPr lang="en-US" dirty="0"/>
              <a:t> Interact with other </a:t>
            </a:r>
            <a:r>
              <a:rPr lang="en-US" b="1" i="1" u="sng" dirty="0"/>
              <a:t>listeners</a:t>
            </a:r>
            <a:r>
              <a:rPr lang="en-US" dirty="0"/>
              <a:t> in your favorite artist’s community</a:t>
            </a:r>
          </a:p>
          <a:p>
            <a:pPr marL="3690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42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7A1C-F577-EDDD-6550-423DEA72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BFA6-F41F-ACBF-38BF-081AA2FF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3793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F6275-DB9E-1325-AB1F-60E860C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835383"/>
            <a:ext cx="375806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Non-Functional Requirements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63E95B-AAA9-2010-28EF-9CA84467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223400"/>
            <a:ext cx="6197668" cy="4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B27B-84DB-4E28-54DE-E4EAB1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6FE8-8DBC-10FB-ED00-62148D5D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788848" cy="3714749"/>
          </a:xfrm>
        </p:spPr>
        <p:txBody>
          <a:bodyPr/>
          <a:lstStyle/>
          <a:p>
            <a:r>
              <a:rPr lang="en-US" dirty="0" err="1"/>
              <a:t>NextJS</a:t>
            </a:r>
            <a:r>
              <a:rPr lang="en-US" dirty="0"/>
              <a:t> Typescript Frontend</a:t>
            </a:r>
          </a:p>
          <a:p>
            <a:r>
              <a:rPr lang="en-US" dirty="0"/>
              <a:t>Java </a:t>
            </a:r>
            <a:r>
              <a:rPr lang="en-US" dirty="0" err="1"/>
              <a:t>Springboot</a:t>
            </a:r>
            <a:r>
              <a:rPr lang="en-US" dirty="0"/>
              <a:t> Backend</a:t>
            </a:r>
          </a:p>
          <a:p>
            <a:r>
              <a:rPr lang="en-US" dirty="0"/>
              <a:t>Testing: Cypress for E2E testing and JUnit and Mockito for unit tests and acceptance test</a:t>
            </a:r>
          </a:p>
          <a:p>
            <a:r>
              <a:rPr lang="en-US" dirty="0"/>
              <a:t>Microservice architecture with message broker and </a:t>
            </a:r>
            <a:r>
              <a:rPr lang="en-US"/>
              <a:t>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8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{B2671ECD-DA0A-430A-A49A-1FC598CC8FD8}tf55705232_win32</Template>
  <TotalTime>41</TotalTime>
  <Words>106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Project Pitch</vt:lpstr>
      <vt:lpstr>YouSound – Music Streaming Service</vt:lpstr>
      <vt:lpstr>Challenges</vt:lpstr>
      <vt:lpstr>Non-Functional Requirements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Pitch</dc:title>
  <dc:creator>Mitran,Matei M.C.</dc:creator>
  <cp:lastModifiedBy>Mitran,Matei M.C.</cp:lastModifiedBy>
  <cp:revision>1</cp:revision>
  <dcterms:created xsi:type="dcterms:W3CDTF">2023-02-17T13:12:20Z</dcterms:created>
  <dcterms:modified xsi:type="dcterms:W3CDTF">2023-02-17T13:53:37Z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