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821" r:id="rId2"/>
  </p:sldMasterIdLst>
  <p:notesMasterIdLst>
    <p:notesMasterId r:id="rId15"/>
  </p:notesMasterIdLst>
  <p:sldIdLst>
    <p:sldId id="256" r:id="rId3"/>
    <p:sldId id="262" r:id="rId4"/>
    <p:sldId id="272" r:id="rId5"/>
    <p:sldId id="276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70" r:id="rId1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Fira Sans Medium" panose="020B06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57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8" name="Google Shape;2108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Sheet-tex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28E000C-8FB7-9C49-BE79-9D80E18CE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492468" y="4630341"/>
            <a:ext cx="6364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1A7FFB-7E9A-E347-8F80-8E2C647B3625}" type="slidenum">
              <a:rPr lang="nl-NL"/>
              <a:pPr/>
              <a:t>‹#›</a:t>
            </a:fld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2468" y="1137600"/>
            <a:ext cx="7440928" cy="857250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Title of presentation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492467" y="2044800"/>
            <a:ext cx="7440929" cy="2534400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/>
            </a:lvl2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6A4BE0C7-2FE7-174E-903D-40F0075BB4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12400" y="206375"/>
            <a:ext cx="8722800" cy="85725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/>
          <a:p>
            <a:r>
              <a:rPr lang="en-GB" noProof="0" dirty="0"/>
              <a:t>Title </a:t>
            </a:r>
            <a:r>
              <a:rPr lang="en-GB" noProof="0"/>
              <a:t>of presentation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12400" y="1200151"/>
            <a:ext cx="8722799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609344" y="4630341"/>
            <a:ext cx="62494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03600" y="4629600"/>
            <a:ext cx="8297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C1A7FFB-7E9A-E347-8F80-8E2C647B362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45510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YouSound</a:t>
            </a:r>
            <a:endParaRPr sz="4500" dirty="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4203100"/>
            <a:ext cx="29673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457200" y="1987975"/>
            <a:ext cx="2301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Sprint 4 Review</a:t>
            </a:r>
            <a:endParaRPr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EC737A-4772-5BD5-0ABA-C3D636FBF1F6}"/>
              </a:ext>
            </a:extLst>
          </p:cNvPr>
          <p:cNvSpPr txBox="1"/>
          <p:nvPr/>
        </p:nvSpPr>
        <p:spPr>
          <a:xfrm>
            <a:off x="-131618" y="62345"/>
            <a:ext cx="908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GCP Storage Bucket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5E5C4-64B1-BC70-6849-ED11EDA0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52" y="858983"/>
            <a:ext cx="6231296" cy="40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AC235-AC59-490D-0431-8A963CCAA2A7}"/>
              </a:ext>
            </a:extLst>
          </p:cNvPr>
          <p:cNvSpPr txBox="1"/>
          <p:nvPr/>
        </p:nvSpPr>
        <p:spPr>
          <a:xfrm>
            <a:off x="-131618" y="62345"/>
            <a:ext cx="908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CI/CD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EE3C3-B9E0-18ED-9FD7-AB17121D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5" y="1177576"/>
            <a:ext cx="7992590" cy="876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40AC5-FB2A-A3F9-58FF-7064CEF1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64" y="2451238"/>
            <a:ext cx="6249272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5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0" name="Google Shape;2110;p27"/>
          <p:cNvGrpSpPr/>
          <p:nvPr/>
        </p:nvGrpSpPr>
        <p:grpSpPr>
          <a:xfrm>
            <a:off x="1304844" y="539974"/>
            <a:ext cx="3056198" cy="4063618"/>
            <a:chOff x="3049525" y="1569750"/>
            <a:chExt cx="1724425" cy="2292850"/>
          </a:xfrm>
        </p:grpSpPr>
        <p:sp>
          <p:nvSpPr>
            <p:cNvPr id="2111" name="Google Shape;2111;p27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7"/>
          <p:cNvSpPr txBox="1"/>
          <p:nvPr/>
        </p:nvSpPr>
        <p:spPr>
          <a:xfrm>
            <a:off x="0" y="1334275"/>
            <a:ext cx="13806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Next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Steps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127A10-2922-D236-A547-F323EADF4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74" y="0"/>
            <a:ext cx="2050052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CEA2C8-0191-151E-FD67-909392696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88" y="1465813"/>
            <a:ext cx="2330735" cy="17039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19"/>
          <p:cNvSpPr txBox="1"/>
          <p:nvPr/>
        </p:nvSpPr>
        <p:spPr>
          <a:xfrm>
            <a:off x="2796450" y="0"/>
            <a:ext cx="35511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Medium"/>
                <a:ea typeface="Fira Sans Medium"/>
                <a:cs typeface="Fira Sans Medium"/>
                <a:sym typeface="Fira Sans Medium"/>
              </a:rPr>
              <a:t>Gateway Filter</a:t>
            </a:r>
            <a:endParaRPr kumimoji="0" lang="e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27BD49-EF59-95BA-78B8-C42A49809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4" y="568036"/>
            <a:ext cx="7917872" cy="45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5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A419C1-C8F1-DB58-6B73-7A216C59BA66}"/>
              </a:ext>
            </a:extLst>
          </p:cNvPr>
          <p:cNvSpPr txBox="1"/>
          <p:nvPr/>
        </p:nvSpPr>
        <p:spPr>
          <a:xfrm>
            <a:off x="1" y="28599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"/>
                <a:ea typeface="Fira Sans"/>
                <a:cs typeface="Fira Sans"/>
                <a:sym typeface="Fira Sans"/>
              </a:rPr>
              <a:t>Implementation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711EB-BFF3-1D3A-4F59-AA45935F43AF}"/>
              </a:ext>
            </a:extLst>
          </p:cNvPr>
          <p:cNvSpPr txBox="1"/>
          <p:nvPr/>
        </p:nvSpPr>
        <p:spPr>
          <a:xfrm>
            <a:off x="249382" y="1082630"/>
            <a:ext cx="5735782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During this sprint, I implemented features such as: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i="1" dirty="0"/>
              <a:t>-  Search music content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-  View/Change Profile Information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-  Admin Dashboard (Music, Users)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-  Artist Home</a:t>
            </a:r>
          </a:p>
          <a:p>
            <a:pPr>
              <a:lnSpc>
                <a:spcPct val="150000"/>
              </a:lnSpc>
            </a:pPr>
            <a:r>
              <a:rPr lang="en-US" i="1" dirty="0"/>
              <a:t>	- Upload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16C39C-234F-B94C-631E-D4C68DB7F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30" y="1159407"/>
            <a:ext cx="3793115" cy="25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1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C703B-9620-8D16-CB4D-D973A59A6425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Message Broker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5C965-9410-4748-46E9-DD95B1D02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72" y="523220"/>
            <a:ext cx="5490456" cy="45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2C2F7-798E-1C3A-5F76-68E3C0B859C3}"/>
              </a:ext>
            </a:extLst>
          </p:cNvPr>
          <p:cNvSpPr txBox="1"/>
          <p:nvPr/>
        </p:nvSpPr>
        <p:spPr>
          <a:xfrm>
            <a:off x="-131618" y="62345"/>
            <a:ext cx="908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JMeter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E1BEE-A09B-3DAF-6456-4A055A276D90}"/>
              </a:ext>
            </a:extLst>
          </p:cNvPr>
          <p:cNvSpPr txBox="1"/>
          <p:nvPr/>
        </p:nvSpPr>
        <p:spPr>
          <a:xfrm>
            <a:off x="782782" y="879764"/>
            <a:ext cx="6823363" cy="16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JMeter tests I setup are:</a:t>
            </a:r>
          </a:p>
          <a:p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Load 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Spike 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Endurance 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Stress Tests</a:t>
            </a:r>
          </a:p>
        </p:txBody>
      </p:sp>
    </p:spTree>
    <p:extLst>
      <p:ext uri="{BB962C8B-B14F-4D97-AF65-F5344CB8AC3E}">
        <p14:creationId xmlns:p14="http://schemas.microsoft.com/office/powerpoint/2010/main" val="261721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D1A78-BDC4-E49E-D66A-D0857E5C2B22}"/>
              </a:ext>
            </a:extLst>
          </p:cNvPr>
          <p:cNvSpPr txBox="1"/>
          <p:nvPr/>
        </p:nvSpPr>
        <p:spPr>
          <a:xfrm>
            <a:off x="-24246" y="277090"/>
            <a:ext cx="919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Testing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05D24-7963-5AE8-8507-6998643C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6" y="4008383"/>
            <a:ext cx="9192490" cy="1135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2504E7-D8B8-FD0B-63ED-96E9805A5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46" y="983442"/>
            <a:ext cx="9192490" cy="30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6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2C2F7-798E-1C3A-5F76-68E3C0B859C3}"/>
              </a:ext>
            </a:extLst>
          </p:cNvPr>
          <p:cNvSpPr txBox="1"/>
          <p:nvPr/>
        </p:nvSpPr>
        <p:spPr>
          <a:xfrm>
            <a:off x="-131618" y="62345"/>
            <a:ext cx="908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Serverless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E1BEE-A09B-3DAF-6456-4A055A276D90}"/>
              </a:ext>
            </a:extLst>
          </p:cNvPr>
          <p:cNvSpPr txBox="1"/>
          <p:nvPr/>
        </p:nvSpPr>
        <p:spPr>
          <a:xfrm>
            <a:off x="387928" y="734291"/>
            <a:ext cx="6823363" cy="101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using two GCP serverless functions:</a:t>
            </a:r>
          </a:p>
          <a:p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JWT Validator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Music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5D221-3426-E5C7-60EB-3C29D1B2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96" y="1972092"/>
            <a:ext cx="3129112" cy="3248218"/>
          </a:xfrm>
          <a:prstGeom prst="rect">
            <a:avLst/>
          </a:prstGeom>
        </p:spPr>
      </p:pic>
      <p:pic>
        <p:nvPicPr>
          <p:cNvPr id="7" name="Picture 6" descr="A screenshot of a computer program&#10;&#10;&#10;">
            <a:extLst>
              <a:ext uri="{FF2B5EF4-FFF2-40B4-BE49-F238E27FC236}">
                <a16:creationId xmlns:a16="http://schemas.microsoft.com/office/drawing/2014/main" id="{7C4128EE-4BF1-73DA-070B-616E17AAA7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54" y="2404374"/>
            <a:ext cx="2798618" cy="2230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008A8-5EBB-7940-9264-9E00425C660F}"/>
              </a:ext>
            </a:extLst>
          </p:cNvPr>
          <p:cNvSpPr txBox="1"/>
          <p:nvPr/>
        </p:nvSpPr>
        <p:spPr>
          <a:xfrm>
            <a:off x="3172690" y="1683050"/>
            <a:ext cx="2784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u="sng" dirty="0"/>
              <a:t>JWT Validator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34DA2-F03F-17E8-4191-D8016B12A2CF}"/>
              </a:ext>
            </a:extLst>
          </p:cNvPr>
          <p:cNvSpPr txBox="1"/>
          <p:nvPr/>
        </p:nvSpPr>
        <p:spPr>
          <a:xfrm>
            <a:off x="6761019" y="2168104"/>
            <a:ext cx="2784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u="sng" dirty="0"/>
              <a:t>Music Analytics</a:t>
            </a:r>
          </a:p>
        </p:txBody>
      </p:sp>
    </p:spTree>
    <p:extLst>
      <p:ext uri="{BB962C8B-B14F-4D97-AF65-F5344CB8AC3E}">
        <p14:creationId xmlns:p14="http://schemas.microsoft.com/office/powerpoint/2010/main" val="176918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06D97-FAC0-6FF2-4077-E35A5FCB2F0F}"/>
              </a:ext>
            </a:extLst>
          </p:cNvPr>
          <p:cNvSpPr txBox="1"/>
          <p:nvPr/>
        </p:nvSpPr>
        <p:spPr>
          <a:xfrm>
            <a:off x="-131618" y="62345"/>
            <a:ext cx="9088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Circuit Breaker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CA19F-1D21-7A5F-F580-933D62FB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7" y="1219199"/>
            <a:ext cx="7524821" cy="305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266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ntys-basic-sheet">
  <a:themeElements>
    <a:clrScheme name="Fontys kleurenpallet">
      <a:dk1>
        <a:srgbClr val="663366"/>
      </a:dk1>
      <a:lt1>
        <a:srgbClr val="FFFFFF"/>
      </a:lt1>
      <a:dk2>
        <a:srgbClr val="663366"/>
      </a:dk2>
      <a:lt2>
        <a:srgbClr val="EEECE1"/>
      </a:lt2>
      <a:accent1>
        <a:srgbClr val="E5007D"/>
      </a:accent1>
      <a:accent2>
        <a:srgbClr val="0076E0"/>
      </a:accent2>
      <a:accent3>
        <a:srgbClr val="008386"/>
      </a:accent3>
      <a:accent4>
        <a:srgbClr val="39B549"/>
      </a:accent4>
      <a:accent5>
        <a:srgbClr val="FF9900"/>
      </a:accent5>
      <a:accent6>
        <a:srgbClr val="FFCC00"/>
      </a:accent6>
      <a:hlink>
        <a:srgbClr val="0076E0"/>
      </a:hlink>
      <a:folHlink>
        <a:srgbClr val="0099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l">
          <a:defRPr dirty="0" smtClean="0">
            <a:solidFill>
              <a:srgbClr val="C0000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95</Words>
  <Application>Microsoft Office PowerPoint</Application>
  <PresentationFormat>On-screen Show (16:9)</PresentationFormat>
  <Paragraphs>31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Fira Sans</vt:lpstr>
      <vt:lpstr>Fira Sans Medium</vt:lpstr>
      <vt:lpstr>Fira Sans SemiBold</vt:lpstr>
      <vt:lpstr>Simple Light</vt:lpstr>
      <vt:lpstr>Fontys-basic-sheet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Mitran Matei</dc:creator>
  <cp:lastModifiedBy>Mitran,Matei M.C.</cp:lastModifiedBy>
  <cp:revision>4</cp:revision>
  <dcterms:modified xsi:type="dcterms:W3CDTF">2023-05-30T20:07:46Z</dcterms:modified>
</cp:coreProperties>
</file>