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27"/>
  </p:notesMasterIdLst>
  <p:handoutMasterIdLst>
    <p:handoutMasterId r:id="rId28"/>
  </p:handoutMasterIdLst>
  <p:sldIdLst>
    <p:sldId id="320" r:id="rId2"/>
    <p:sldId id="364" r:id="rId3"/>
    <p:sldId id="391"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3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4" autoAdjust="0"/>
    <p:restoredTop sz="85219" autoAdjust="0"/>
  </p:normalViewPr>
  <p:slideViewPr>
    <p:cSldViewPr snapToGrid="0" snapToObjects="1">
      <p:cViewPr varScale="1">
        <p:scale>
          <a:sx n="96" d="100"/>
          <a:sy n="96" d="100"/>
        </p:scale>
        <p:origin x="1181"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4"/>
    </p:cViewPr>
  </p:sorterViewPr>
  <p:notesViewPr>
    <p:cSldViewPr snapToGrid="0" snapToObject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8D5A83-F923-4640-9118-16FD3F9F9F7F}" type="datetime1">
              <a:rPr lang="en-GB" smtClean="0"/>
              <a:t>16/01/2021</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9BC57-A32C-4D22-9E22-69CD7FC6A566}" type="datetime1">
              <a:rPr lang="en-GB" smtClean="0"/>
              <a:t>16/01/2021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16020-3346-4CE2-AC29-4A1F4C9BE9F3}" type="slidenum">
              <a:rPr lang="en-GB" smtClean="0"/>
              <a:t>‹#›</a:t>
            </a:fld>
            <a:endParaRPr lang="en-GB"/>
          </a:p>
        </p:txBody>
      </p:sp>
    </p:spTree>
    <p:extLst>
      <p:ext uri="{BB962C8B-B14F-4D97-AF65-F5344CB8AC3E}">
        <p14:creationId xmlns:p14="http://schemas.microsoft.com/office/powerpoint/2010/main" val="13442045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1</a:t>
            </a:fld>
            <a:endParaRPr lang="en-GB"/>
          </a:p>
        </p:txBody>
      </p:sp>
    </p:spTree>
    <p:extLst>
      <p:ext uri="{BB962C8B-B14F-4D97-AF65-F5344CB8AC3E}">
        <p14:creationId xmlns:p14="http://schemas.microsoft.com/office/powerpoint/2010/main" val="289999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view how many reports you have received, change your password and log out. If you press the log out button, it will take you to the log-in screen. If you press the CHANGE PASSWORD button, it will open a new form.</a:t>
            </a:r>
          </a:p>
        </p:txBody>
      </p:sp>
      <p:sp>
        <p:nvSpPr>
          <p:cNvPr id="4" name="Slide Number Placeholder 3"/>
          <p:cNvSpPr>
            <a:spLocks noGrp="1"/>
          </p:cNvSpPr>
          <p:nvPr>
            <p:ph type="sldNum" sz="quarter" idx="5"/>
          </p:nvPr>
        </p:nvSpPr>
        <p:spPr/>
        <p:txBody>
          <a:bodyPr/>
          <a:lstStyle/>
          <a:p>
            <a:fld id="{BAE16020-3346-4CE2-AC29-4A1F4C9BE9F3}" type="slidenum">
              <a:rPr lang="en-GB" smtClean="0"/>
              <a:t>11</a:t>
            </a:fld>
            <a:endParaRPr lang="en-GB"/>
          </a:p>
        </p:txBody>
      </p:sp>
    </p:spTree>
    <p:extLst>
      <p:ext uri="{BB962C8B-B14F-4D97-AF65-F5344CB8AC3E}">
        <p14:creationId xmlns:p14="http://schemas.microsoft.com/office/powerpoint/2010/main" val="350626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have to fill in your current password and then a new password, different than the old one and then confirm it. If you press the Change Password button, your password will be updated.</a:t>
            </a:r>
          </a:p>
        </p:txBody>
      </p:sp>
      <p:sp>
        <p:nvSpPr>
          <p:cNvPr id="4" name="Slide Number Placeholder 3"/>
          <p:cNvSpPr>
            <a:spLocks noGrp="1"/>
          </p:cNvSpPr>
          <p:nvPr>
            <p:ph type="sldNum" sz="quarter" idx="5"/>
          </p:nvPr>
        </p:nvSpPr>
        <p:spPr/>
        <p:txBody>
          <a:bodyPr/>
          <a:lstStyle/>
          <a:p>
            <a:fld id="{BAE16020-3346-4CE2-AC29-4A1F4C9BE9F3}" type="slidenum">
              <a:rPr lang="en-GB" smtClean="0"/>
              <a:t>12</a:t>
            </a:fld>
            <a:endParaRPr lang="en-GB"/>
          </a:p>
        </p:txBody>
      </p:sp>
    </p:spTree>
    <p:extLst>
      <p:ext uri="{BB962C8B-B14F-4D97-AF65-F5344CB8AC3E}">
        <p14:creationId xmlns:p14="http://schemas.microsoft.com/office/powerpoint/2010/main" val="64920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form the admin sees, like a hub. On the upper side of the form, you can see the buttons that take you to the certain forms. In the lower right corner, you can see the account button, taking you the account settings.</a:t>
            </a:r>
          </a:p>
        </p:txBody>
      </p:sp>
      <p:sp>
        <p:nvSpPr>
          <p:cNvPr id="4" name="Slide Number Placeholder 3"/>
          <p:cNvSpPr>
            <a:spLocks noGrp="1"/>
          </p:cNvSpPr>
          <p:nvPr>
            <p:ph type="sldNum" sz="quarter" idx="5"/>
          </p:nvPr>
        </p:nvSpPr>
        <p:spPr/>
        <p:txBody>
          <a:bodyPr/>
          <a:lstStyle/>
          <a:p>
            <a:fld id="{BAE16020-3346-4CE2-AC29-4A1F4C9BE9F3}" type="slidenum">
              <a:rPr lang="en-GB" smtClean="0"/>
              <a:t>13</a:t>
            </a:fld>
            <a:endParaRPr lang="en-GB"/>
          </a:p>
        </p:txBody>
      </p:sp>
    </p:spTree>
    <p:extLst>
      <p:ext uri="{BB962C8B-B14F-4D97-AF65-F5344CB8AC3E}">
        <p14:creationId xmlns:p14="http://schemas.microsoft.com/office/powerpoint/2010/main" val="334080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select one of the tenants and then press the button Show Complaints to see their current complaints.</a:t>
            </a:r>
          </a:p>
        </p:txBody>
      </p:sp>
      <p:sp>
        <p:nvSpPr>
          <p:cNvPr id="4" name="Slide Number Placeholder 3"/>
          <p:cNvSpPr>
            <a:spLocks noGrp="1"/>
          </p:cNvSpPr>
          <p:nvPr>
            <p:ph type="sldNum" sz="quarter" idx="5"/>
          </p:nvPr>
        </p:nvSpPr>
        <p:spPr/>
        <p:txBody>
          <a:bodyPr/>
          <a:lstStyle/>
          <a:p>
            <a:fld id="{BAE16020-3346-4CE2-AC29-4A1F4C9BE9F3}" type="slidenum">
              <a:rPr lang="en-GB" smtClean="0"/>
              <a:t>14</a:t>
            </a:fld>
            <a:endParaRPr lang="en-GB"/>
          </a:p>
        </p:txBody>
      </p:sp>
    </p:spTree>
    <p:extLst>
      <p:ext uri="{BB962C8B-B14F-4D97-AF65-F5344CB8AC3E}">
        <p14:creationId xmlns:p14="http://schemas.microsoft.com/office/powerpoint/2010/main" val="292164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press the button to add an announcement that opens a new form, a button to update an announcement selected from the </a:t>
            </a:r>
            <a:r>
              <a:rPr lang="en-US" dirty="0" err="1"/>
              <a:t>listbox</a:t>
            </a:r>
            <a:r>
              <a:rPr lang="en-US" dirty="0"/>
              <a:t> and a button to remove an announcement selected in the </a:t>
            </a:r>
            <a:r>
              <a:rPr lang="en-US" dirty="0" err="1"/>
              <a:t>listbox</a:t>
            </a:r>
            <a:r>
              <a:rPr lang="en-US" dirty="0"/>
              <a:t>.</a:t>
            </a:r>
          </a:p>
        </p:txBody>
      </p:sp>
      <p:sp>
        <p:nvSpPr>
          <p:cNvPr id="4" name="Slide Number Placeholder 3"/>
          <p:cNvSpPr>
            <a:spLocks noGrp="1"/>
          </p:cNvSpPr>
          <p:nvPr>
            <p:ph type="sldNum" sz="quarter" idx="5"/>
          </p:nvPr>
        </p:nvSpPr>
        <p:spPr/>
        <p:txBody>
          <a:bodyPr/>
          <a:lstStyle/>
          <a:p>
            <a:fld id="{BAE16020-3346-4CE2-AC29-4A1F4C9BE9F3}" type="slidenum">
              <a:rPr lang="en-GB" smtClean="0"/>
              <a:t>15</a:t>
            </a:fld>
            <a:endParaRPr lang="en-GB"/>
          </a:p>
        </p:txBody>
      </p:sp>
    </p:spTree>
    <p:extLst>
      <p:ext uri="{BB962C8B-B14F-4D97-AF65-F5344CB8AC3E}">
        <p14:creationId xmlns:p14="http://schemas.microsoft.com/office/powerpoint/2010/main" val="322573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fill in an announcement and then press the button to add it.</a:t>
            </a:r>
          </a:p>
        </p:txBody>
      </p:sp>
      <p:sp>
        <p:nvSpPr>
          <p:cNvPr id="4" name="Slide Number Placeholder 3"/>
          <p:cNvSpPr>
            <a:spLocks noGrp="1"/>
          </p:cNvSpPr>
          <p:nvPr>
            <p:ph type="sldNum" sz="quarter" idx="5"/>
          </p:nvPr>
        </p:nvSpPr>
        <p:spPr/>
        <p:txBody>
          <a:bodyPr/>
          <a:lstStyle/>
          <a:p>
            <a:fld id="{BAE16020-3346-4CE2-AC29-4A1F4C9BE9F3}" type="slidenum">
              <a:rPr lang="en-GB" smtClean="0"/>
              <a:t>16</a:t>
            </a:fld>
            <a:endParaRPr lang="en-GB"/>
          </a:p>
        </p:txBody>
      </p:sp>
    </p:spTree>
    <p:extLst>
      <p:ext uri="{BB962C8B-B14F-4D97-AF65-F5344CB8AC3E}">
        <p14:creationId xmlns:p14="http://schemas.microsoft.com/office/powerpoint/2010/main" val="1403710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open this form, the announcement selected is already in the textbox. After you edit it, you can press the update button to update the certain announcement.</a:t>
            </a:r>
          </a:p>
        </p:txBody>
      </p:sp>
      <p:sp>
        <p:nvSpPr>
          <p:cNvPr id="4" name="Slide Number Placeholder 3"/>
          <p:cNvSpPr>
            <a:spLocks noGrp="1"/>
          </p:cNvSpPr>
          <p:nvPr>
            <p:ph type="sldNum" sz="quarter" idx="5"/>
          </p:nvPr>
        </p:nvSpPr>
        <p:spPr/>
        <p:txBody>
          <a:bodyPr/>
          <a:lstStyle/>
          <a:p>
            <a:fld id="{BAE16020-3346-4CE2-AC29-4A1F4C9BE9F3}" type="slidenum">
              <a:rPr lang="en-GB" smtClean="0"/>
              <a:t>17</a:t>
            </a:fld>
            <a:endParaRPr lang="en-GB"/>
          </a:p>
        </p:txBody>
      </p:sp>
    </p:spTree>
    <p:extLst>
      <p:ext uri="{BB962C8B-B14F-4D97-AF65-F5344CB8AC3E}">
        <p14:creationId xmlns:p14="http://schemas.microsoft.com/office/powerpoint/2010/main" val="259528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on the left side, you can select an existing tenant and press the Make Student Of The Month button to make the selected tenant the student of the month. On the right side, you can fill in the textbox a tenant and then press the button to add him/her.</a:t>
            </a:r>
          </a:p>
        </p:txBody>
      </p:sp>
      <p:sp>
        <p:nvSpPr>
          <p:cNvPr id="4" name="Slide Number Placeholder 3"/>
          <p:cNvSpPr>
            <a:spLocks noGrp="1"/>
          </p:cNvSpPr>
          <p:nvPr>
            <p:ph type="sldNum" sz="quarter" idx="5"/>
          </p:nvPr>
        </p:nvSpPr>
        <p:spPr/>
        <p:txBody>
          <a:bodyPr/>
          <a:lstStyle/>
          <a:p>
            <a:fld id="{BAE16020-3346-4CE2-AC29-4A1F4C9BE9F3}" type="slidenum">
              <a:rPr lang="en-GB" smtClean="0"/>
              <a:t>18</a:t>
            </a:fld>
            <a:endParaRPr lang="en-GB"/>
          </a:p>
        </p:txBody>
      </p:sp>
    </p:spTree>
    <p:extLst>
      <p:ext uri="{BB962C8B-B14F-4D97-AF65-F5344CB8AC3E}">
        <p14:creationId xmlns:p14="http://schemas.microsoft.com/office/powerpoint/2010/main" val="2732704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form, you can press the button to add a rule that opens a new form, a button to update a role selected from the </a:t>
            </a:r>
            <a:r>
              <a:rPr lang="en-US" dirty="0" err="1"/>
              <a:t>listbox</a:t>
            </a:r>
            <a:r>
              <a:rPr lang="en-US" dirty="0"/>
              <a:t> and a button to remove a rule selected in the </a:t>
            </a:r>
            <a:r>
              <a:rPr lang="en-US" dirty="0" err="1"/>
              <a:t>listbox</a:t>
            </a:r>
            <a:r>
              <a:rPr lang="en-US" dirty="0"/>
              <a:t>.</a:t>
            </a:r>
          </a:p>
          <a:p>
            <a:endParaRPr lang="en-US" dirty="0"/>
          </a:p>
        </p:txBody>
      </p:sp>
      <p:sp>
        <p:nvSpPr>
          <p:cNvPr id="4" name="Slide Number Placeholder 3"/>
          <p:cNvSpPr>
            <a:spLocks noGrp="1"/>
          </p:cNvSpPr>
          <p:nvPr>
            <p:ph type="sldNum" sz="quarter" idx="5"/>
          </p:nvPr>
        </p:nvSpPr>
        <p:spPr/>
        <p:txBody>
          <a:bodyPr/>
          <a:lstStyle/>
          <a:p>
            <a:fld id="{BAE16020-3346-4CE2-AC29-4A1F4C9BE9F3}" type="slidenum">
              <a:rPr lang="en-GB" smtClean="0"/>
              <a:t>19</a:t>
            </a:fld>
            <a:endParaRPr lang="en-GB"/>
          </a:p>
        </p:txBody>
      </p:sp>
    </p:spTree>
    <p:extLst>
      <p:ext uri="{BB962C8B-B14F-4D97-AF65-F5344CB8AC3E}">
        <p14:creationId xmlns:p14="http://schemas.microsoft.com/office/powerpoint/2010/main" val="1649963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form, you can fill in a rule and then press the button to add it.</a:t>
            </a:r>
          </a:p>
          <a:p>
            <a:endParaRPr lang="en-US" dirty="0"/>
          </a:p>
        </p:txBody>
      </p:sp>
      <p:sp>
        <p:nvSpPr>
          <p:cNvPr id="4" name="Slide Number Placeholder 3"/>
          <p:cNvSpPr>
            <a:spLocks noGrp="1"/>
          </p:cNvSpPr>
          <p:nvPr>
            <p:ph type="sldNum" sz="quarter" idx="5"/>
          </p:nvPr>
        </p:nvSpPr>
        <p:spPr/>
        <p:txBody>
          <a:bodyPr/>
          <a:lstStyle/>
          <a:p>
            <a:fld id="{BAE16020-3346-4CE2-AC29-4A1F4C9BE9F3}" type="slidenum">
              <a:rPr lang="en-GB" smtClean="0"/>
              <a:t>20</a:t>
            </a:fld>
            <a:endParaRPr lang="en-GB"/>
          </a:p>
        </p:txBody>
      </p:sp>
    </p:spTree>
    <p:extLst>
      <p:ext uri="{BB962C8B-B14F-4D97-AF65-F5344CB8AC3E}">
        <p14:creationId xmlns:p14="http://schemas.microsoft.com/office/powerpoint/2010/main" val="58484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2</a:t>
            </a:fld>
            <a:endParaRPr lang="en-GB"/>
          </a:p>
        </p:txBody>
      </p:sp>
    </p:spTree>
    <p:extLst>
      <p:ext uri="{BB962C8B-B14F-4D97-AF65-F5344CB8AC3E}">
        <p14:creationId xmlns:p14="http://schemas.microsoft.com/office/powerpoint/2010/main" val="3593873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open this form, the rule selected is already in the textbox. After you edit it, you can press the update button to update the certain rule.</a:t>
            </a:r>
          </a:p>
          <a:p>
            <a:endParaRPr lang="en-US" dirty="0"/>
          </a:p>
        </p:txBody>
      </p:sp>
      <p:sp>
        <p:nvSpPr>
          <p:cNvPr id="4" name="Slide Number Placeholder 3"/>
          <p:cNvSpPr>
            <a:spLocks noGrp="1"/>
          </p:cNvSpPr>
          <p:nvPr>
            <p:ph type="sldNum" sz="quarter" idx="5"/>
          </p:nvPr>
        </p:nvSpPr>
        <p:spPr/>
        <p:txBody>
          <a:bodyPr/>
          <a:lstStyle/>
          <a:p>
            <a:fld id="{BAE16020-3346-4CE2-AC29-4A1F4C9BE9F3}" type="slidenum">
              <a:rPr lang="en-GB" smtClean="0"/>
              <a:t>21</a:t>
            </a:fld>
            <a:endParaRPr lang="en-GB"/>
          </a:p>
        </p:txBody>
      </p:sp>
    </p:spTree>
    <p:extLst>
      <p:ext uri="{BB962C8B-B14F-4D97-AF65-F5344CB8AC3E}">
        <p14:creationId xmlns:p14="http://schemas.microsoft.com/office/powerpoint/2010/main" val="4191819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select an existing tenant, enter a due date and select one of the tasks and then assign it by clicking the Assign button.</a:t>
            </a:r>
          </a:p>
        </p:txBody>
      </p:sp>
      <p:sp>
        <p:nvSpPr>
          <p:cNvPr id="4" name="Slide Number Placeholder 3"/>
          <p:cNvSpPr>
            <a:spLocks noGrp="1"/>
          </p:cNvSpPr>
          <p:nvPr>
            <p:ph type="sldNum" sz="quarter" idx="5"/>
          </p:nvPr>
        </p:nvSpPr>
        <p:spPr/>
        <p:txBody>
          <a:bodyPr/>
          <a:lstStyle/>
          <a:p>
            <a:fld id="{BAE16020-3346-4CE2-AC29-4A1F4C9BE9F3}" type="slidenum">
              <a:rPr lang="en-GB" smtClean="0"/>
              <a:t>22</a:t>
            </a:fld>
            <a:endParaRPr lang="en-GB"/>
          </a:p>
        </p:txBody>
      </p:sp>
    </p:spTree>
    <p:extLst>
      <p:ext uri="{BB962C8B-B14F-4D97-AF65-F5344CB8AC3E}">
        <p14:creationId xmlns:p14="http://schemas.microsoft.com/office/powerpoint/2010/main" val="3148479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change the password of the admin account and log out.</a:t>
            </a:r>
          </a:p>
        </p:txBody>
      </p:sp>
      <p:sp>
        <p:nvSpPr>
          <p:cNvPr id="4" name="Slide Number Placeholder 3"/>
          <p:cNvSpPr>
            <a:spLocks noGrp="1"/>
          </p:cNvSpPr>
          <p:nvPr>
            <p:ph type="sldNum" sz="quarter" idx="5"/>
          </p:nvPr>
        </p:nvSpPr>
        <p:spPr/>
        <p:txBody>
          <a:bodyPr/>
          <a:lstStyle/>
          <a:p>
            <a:fld id="{BAE16020-3346-4CE2-AC29-4A1F4C9BE9F3}" type="slidenum">
              <a:rPr lang="en-GB" smtClean="0"/>
              <a:t>23</a:t>
            </a:fld>
            <a:endParaRPr lang="en-GB"/>
          </a:p>
        </p:txBody>
      </p:sp>
    </p:spTree>
    <p:extLst>
      <p:ext uri="{BB962C8B-B14F-4D97-AF65-F5344CB8AC3E}">
        <p14:creationId xmlns:p14="http://schemas.microsoft.com/office/powerpoint/2010/main" val="171460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3</a:t>
            </a:fld>
            <a:endParaRPr lang="en-GB"/>
          </a:p>
        </p:txBody>
      </p:sp>
    </p:spTree>
    <p:extLst>
      <p:ext uri="{BB962C8B-B14F-4D97-AF65-F5344CB8AC3E}">
        <p14:creationId xmlns:p14="http://schemas.microsoft.com/office/powerpoint/2010/main" val="272964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log in either as an admin or a tenant.</a:t>
            </a:r>
          </a:p>
        </p:txBody>
      </p:sp>
      <p:sp>
        <p:nvSpPr>
          <p:cNvPr id="4" name="Slide Number Placeholder 3"/>
          <p:cNvSpPr>
            <a:spLocks noGrp="1"/>
          </p:cNvSpPr>
          <p:nvPr>
            <p:ph type="sldNum" sz="quarter" idx="5"/>
          </p:nvPr>
        </p:nvSpPr>
        <p:spPr/>
        <p:txBody>
          <a:bodyPr/>
          <a:lstStyle/>
          <a:p>
            <a:fld id="{BAE16020-3346-4CE2-AC29-4A1F4C9BE9F3}" type="slidenum">
              <a:rPr lang="en-GB" smtClean="0"/>
              <a:t>5</a:t>
            </a:fld>
            <a:endParaRPr lang="en-GB"/>
          </a:p>
        </p:txBody>
      </p:sp>
    </p:spTree>
    <p:extLst>
      <p:ext uri="{BB962C8B-B14F-4D97-AF65-F5344CB8AC3E}">
        <p14:creationId xmlns:p14="http://schemas.microsoft.com/office/powerpoint/2010/main" val="173155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layout of the tenant home page. On the upper side of the form, you have a bar with the buttons that take you to the certain forms. You can also see some info about Student Housing B.V. and a label showing the student of the month. In the lower right corner of the form, there is a button to see the current rules in place.</a:t>
            </a:r>
          </a:p>
        </p:txBody>
      </p:sp>
      <p:sp>
        <p:nvSpPr>
          <p:cNvPr id="4" name="Slide Number Placeholder 3"/>
          <p:cNvSpPr>
            <a:spLocks noGrp="1"/>
          </p:cNvSpPr>
          <p:nvPr>
            <p:ph type="sldNum" sz="quarter" idx="5"/>
          </p:nvPr>
        </p:nvSpPr>
        <p:spPr/>
        <p:txBody>
          <a:bodyPr/>
          <a:lstStyle/>
          <a:p>
            <a:fld id="{BAE16020-3346-4CE2-AC29-4A1F4C9BE9F3}" type="slidenum">
              <a:rPr lang="en-GB" smtClean="0"/>
              <a:t>6</a:t>
            </a:fld>
            <a:endParaRPr lang="en-GB"/>
          </a:p>
        </p:txBody>
      </p:sp>
    </p:spTree>
    <p:extLst>
      <p:ext uri="{BB962C8B-B14F-4D97-AF65-F5344CB8AC3E}">
        <p14:creationId xmlns:p14="http://schemas.microsoft.com/office/powerpoint/2010/main" val="363905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choose a tenant and then choose one of the default complaints. If you have a custom complaint, you have to write it in the textbox. After you are done selecting, you can press the</a:t>
            </a:r>
          </a:p>
          <a:p>
            <a:r>
              <a:rPr lang="en-US" dirty="0"/>
              <a:t>File Complaint button to file it to the system.</a:t>
            </a:r>
          </a:p>
        </p:txBody>
      </p:sp>
      <p:sp>
        <p:nvSpPr>
          <p:cNvPr id="4" name="Slide Number Placeholder 3"/>
          <p:cNvSpPr>
            <a:spLocks noGrp="1"/>
          </p:cNvSpPr>
          <p:nvPr>
            <p:ph type="sldNum" sz="quarter" idx="5"/>
          </p:nvPr>
        </p:nvSpPr>
        <p:spPr/>
        <p:txBody>
          <a:bodyPr/>
          <a:lstStyle/>
          <a:p>
            <a:fld id="{BAE16020-3346-4CE2-AC29-4A1F4C9BE9F3}" type="slidenum">
              <a:rPr lang="en-GB" smtClean="0"/>
              <a:t>7</a:t>
            </a:fld>
            <a:endParaRPr lang="en-GB"/>
          </a:p>
        </p:txBody>
      </p:sp>
    </p:spTree>
    <p:extLst>
      <p:ext uri="{BB962C8B-B14F-4D97-AF65-F5344CB8AC3E}">
        <p14:creationId xmlns:p14="http://schemas.microsoft.com/office/powerpoint/2010/main" val="17139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on the left side you can see a </a:t>
            </a:r>
            <a:r>
              <a:rPr lang="en-US" dirty="0" err="1"/>
              <a:t>listbox</a:t>
            </a:r>
            <a:r>
              <a:rPr lang="en-US" dirty="0"/>
              <a:t> with all the announcements published by the administrators. On the right side, you can see the proposals and a button to participate. If you press the button, your vote will be counted and when the number of the votes is equal to the number of all the tenants, the proposal will take place.</a:t>
            </a:r>
          </a:p>
        </p:txBody>
      </p:sp>
      <p:sp>
        <p:nvSpPr>
          <p:cNvPr id="4" name="Slide Number Placeholder 3"/>
          <p:cNvSpPr>
            <a:spLocks noGrp="1"/>
          </p:cNvSpPr>
          <p:nvPr>
            <p:ph type="sldNum" sz="quarter" idx="5"/>
          </p:nvPr>
        </p:nvSpPr>
        <p:spPr/>
        <p:txBody>
          <a:bodyPr/>
          <a:lstStyle/>
          <a:p>
            <a:fld id="{BAE16020-3346-4CE2-AC29-4A1F4C9BE9F3}" type="slidenum">
              <a:rPr lang="en-GB" smtClean="0"/>
              <a:t>8</a:t>
            </a:fld>
            <a:endParaRPr lang="en-GB"/>
          </a:p>
        </p:txBody>
      </p:sp>
    </p:spTree>
    <p:extLst>
      <p:ext uri="{BB962C8B-B14F-4D97-AF65-F5344CB8AC3E}">
        <p14:creationId xmlns:p14="http://schemas.microsoft.com/office/powerpoint/2010/main" val="12534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see all the tasks assigned to you by the administrators, with their due date and status. If you select a task and press the Finished button, the status of the task changes to “DONE”.</a:t>
            </a:r>
          </a:p>
          <a:p>
            <a:r>
              <a:rPr lang="en-US" dirty="0"/>
              <a:t>If the due date for the task passed and the status is UNFINISHED, the task is highlighted in red.</a:t>
            </a:r>
          </a:p>
        </p:txBody>
      </p:sp>
      <p:sp>
        <p:nvSpPr>
          <p:cNvPr id="4" name="Slide Number Placeholder 3"/>
          <p:cNvSpPr>
            <a:spLocks noGrp="1"/>
          </p:cNvSpPr>
          <p:nvPr>
            <p:ph type="sldNum" sz="quarter" idx="5"/>
          </p:nvPr>
        </p:nvSpPr>
        <p:spPr/>
        <p:txBody>
          <a:bodyPr/>
          <a:lstStyle/>
          <a:p>
            <a:fld id="{BAE16020-3346-4CE2-AC29-4A1F4C9BE9F3}" type="slidenum">
              <a:rPr lang="en-GB" smtClean="0"/>
              <a:t>9</a:t>
            </a:fld>
            <a:endParaRPr lang="en-GB"/>
          </a:p>
        </p:txBody>
      </p:sp>
    </p:spTree>
    <p:extLst>
      <p:ext uri="{BB962C8B-B14F-4D97-AF65-F5344CB8AC3E}">
        <p14:creationId xmlns:p14="http://schemas.microsoft.com/office/powerpoint/2010/main" val="3985062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 you can contribute with money for the essentials of the tenants by pressing the button. When the certain sum ( the number of the tenants times two ) is gathered, the essentials will be purchased.</a:t>
            </a:r>
          </a:p>
        </p:txBody>
      </p:sp>
      <p:sp>
        <p:nvSpPr>
          <p:cNvPr id="4" name="Slide Number Placeholder 3"/>
          <p:cNvSpPr>
            <a:spLocks noGrp="1"/>
          </p:cNvSpPr>
          <p:nvPr>
            <p:ph type="sldNum" sz="quarter" idx="5"/>
          </p:nvPr>
        </p:nvSpPr>
        <p:spPr/>
        <p:txBody>
          <a:bodyPr/>
          <a:lstStyle/>
          <a:p>
            <a:fld id="{BAE16020-3346-4CE2-AC29-4A1F4C9BE9F3}" type="slidenum">
              <a:rPr lang="en-GB" smtClean="0"/>
              <a:t>10</a:t>
            </a:fld>
            <a:endParaRPr lang="en-GB"/>
          </a:p>
        </p:txBody>
      </p:sp>
    </p:spTree>
    <p:extLst>
      <p:ext uri="{BB962C8B-B14F-4D97-AF65-F5344CB8AC3E}">
        <p14:creationId xmlns:p14="http://schemas.microsoft.com/office/powerpoint/2010/main" val="269662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dirty="0"/>
          </a:p>
        </p:txBody>
      </p:sp>
      <p:sp>
        <p:nvSpPr>
          <p:cNvPr id="7"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11"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12"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en-US"/>
              <a:t>Click to edit Master title style</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dia-C_UK">
    <p:spTree>
      <p:nvGrpSpPr>
        <p:cNvPr id="1" name=""/>
        <p:cNvGrpSpPr/>
        <p:nvPr/>
      </p:nvGrpSpPr>
      <p:grpSpPr>
        <a:xfrm>
          <a:off x="0" y="0"/>
          <a:ext cx="0" cy="0"/>
          <a:chOff x="0" y="0"/>
          <a:chExt cx="0" cy="0"/>
        </a:xfrm>
      </p:grpSpPr>
      <p:pic>
        <p:nvPicPr>
          <p:cNvPr id="3" name="Afbeelding 2"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dia-C_UK">
    <p:spTree>
      <p:nvGrpSpPr>
        <p:cNvPr id="1" name=""/>
        <p:cNvGrpSpPr/>
        <p:nvPr/>
      </p:nvGrpSpPr>
      <p:grpSpPr>
        <a:xfrm>
          <a:off x="0" y="0"/>
          <a:ext cx="0" cy="0"/>
          <a:chOff x="0" y="0"/>
          <a:chExt cx="0" cy="0"/>
        </a:xfrm>
      </p:grpSpPr>
      <p:pic>
        <p:nvPicPr>
          <p:cNvPr id="4" name="Afbeelding 3" descr="sheet breedbeeld PPT-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20218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blad-C_UK">
    <p:spTree>
      <p:nvGrpSpPr>
        <p:cNvPr id="1" name=""/>
        <p:cNvGrpSpPr/>
        <p:nvPr/>
      </p:nvGrpSpPr>
      <p:grpSpPr>
        <a:xfrm>
          <a:off x="0" y="0"/>
          <a:ext cx="0" cy="0"/>
          <a:chOff x="0" y="0"/>
          <a:chExt cx="0" cy="0"/>
        </a:xfrm>
      </p:grpSpPr>
      <p:pic>
        <p:nvPicPr>
          <p:cNvPr id="10" name="Afbeelding 9"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2356555" y="4630341"/>
            <a:ext cx="4426131" cy="273844"/>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11516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elblad-D_UK">
    <p:spTree>
      <p:nvGrpSpPr>
        <p:cNvPr id="1" name=""/>
        <p:cNvGrpSpPr/>
        <p:nvPr/>
      </p:nvGrpSpPr>
      <p:grpSpPr>
        <a:xfrm>
          <a:off x="0" y="0"/>
          <a:ext cx="0" cy="0"/>
          <a:chOff x="0" y="0"/>
          <a:chExt cx="0" cy="0"/>
        </a:xfrm>
      </p:grpSpPr>
      <p:pic>
        <p:nvPicPr>
          <p:cNvPr id="3" name="Afbeelding 2" descr="sheet breedbeeld PPT-p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1738642" y="4767263"/>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5095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457200" y="4686300"/>
            <a:ext cx="5562600" cy="357188"/>
          </a:xfrm>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2-</a:t>
            </a:r>
            <a:fld id="{C615E2C3-0526-4671-9E87-4638B6B4F0E5}" type="slidenum">
              <a:rPr lang="en-US"/>
              <a:pPr>
                <a:defRPr/>
              </a:pPr>
              <a:t>‹#›</a:t>
            </a:fld>
            <a:endParaRPr lang="en-US"/>
          </a:p>
          <a:p>
            <a:pPr>
              <a:defRPr/>
            </a:pPr>
            <a:endParaRPr lang="en-US"/>
          </a:p>
        </p:txBody>
      </p:sp>
    </p:spTree>
    <p:extLst>
      <p:ext uri="{BB962C8B-B14F-4D97-AF65-F5344CB8AC3E}">
        <p14:creationId xmlns:p14="http://schemas.microsoft.com/office/powerpoint/2010/main" val="97500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descr="sheet breedbeeld PPT-6.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
        <p:nvSpPr>
          <p:cNvPr id="10"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14" r:id="rId5"/>
    <p:sldLayoutId id="2147483831" r:id="rId6"/>
    <p:sldLayoutId id="2147483810" r:id="rId7"/>
    <p:sldLayoutId id="2147483812" r:id="rId8"/>
    <p:sldLayoutId id="2147483834" r:id="rId9"/>
  </p:sldLayoutIdLst>
  <p:hf hdr="0" ftr="0" dt="0"/>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ctrTitle"/>
          </p:nvPr>
        </p:nvSpPr>
        <p:spPr/>
        <p:txBody>
          <a:bodyPr/>
          <a:lstStyle/>
          <a:p>
            <a:pPr algn="ctr"/>
            <a:r>
              <a:rPr lang="en-GB" dirty="0"/>
              <a:t>Student Housing B.V.</a:t>
            </a:r>
          </a:p>
        </p:txBody>
      </p:sp>
      <p:sp>
        <p:nvSpPr>
          <p:cNvPr id="13316" name="Ondertitel 2"/>
          <p:cNvSpPr>
            <a:spLocks noGrp="1"/>
          </p:cNvSpPr>
          <p:nvPr>
            <p:ph type="subTitle" idx="1"/>
          </p:nvPr>
        </p:nvSpPr>
        <p:spPr>
          <a:xfrm>
            <a:off x="2286000" y="3028950"/>
            <a:ext cx="4800600" cy="1314450"/>
          </a:xfrm>
        </p:spPr>
        <p:txBody>
          <a:bodyPr>
            <a:normAutofit lnSpcReduction="10000"/>
          </a:bodyPr>
          <a:lstStyle/>
          <a:p>
            <a:r>
              <a:rPr lang="en-GB" dirty="0"/>
              <a:t>Matei-Cristian Mitran</a:t>
            </a:r>
          </a:p>
          <a:p>
            <a:r>
              <a:rPr lang="en-GB" dirty="0" err="1"/>
              <a:t>Ioan</a:t>
            </a:r>
            <a:r>
              <a:rPr lang="en-GB" dirty="0"/>
              <a:t>-Nicolae Popa</a:t>
            </a:r>
          </a:p>
          <a:p>
            <a:r>
              <a:rPr lang="en-GB" dirty="0"/>
              <a:t>Alexander Bogdanov</a:t>
            </a:r>
          </a:p>
        </p:txBody>
      </p:sp>
      <p:sp>
        <p:nvSpPr>
          <p:cNvPr id="2" name="Slide Number Placeholder 1"/>
          <p:cNvSpPr>
            <a:spLocks noGrp="1"/>
          </p:cNvSpPr>
          <p:nvPr>
            <p:ph type="sldNum" sz="quarter" idx="11"/>
          </p:nvPr>
        </p:nvSpPr>
        <p:spPr/>
        <p:txBody>
          <a:bodyPr/>
          <a:lstStyle/>
          <a:p>
            <a:pPr>
              <a:defRPr/>
            </a:pPr>
            <a:fld id="{C615E2C3-0526-4671-9E87-4638B6B4F0E5}" type="slidenum">
              <a:rPr lang="en-US" smtClean="0"/>
              <a:pPr>
                <a:defRPr/>
              </a:pPr>
              <a:t>1</a:t>
            </a:fld>
            <a:endParaRPr lang="en-US" dirty="0"/>
          </a:p>
          <a:p>
            <a:pPr>
              <a:defRPr/>
            </a:pPr>
            <a:endParaRPr lang="en-US" dirty="0"/>
          </a:p>
        </p:txBody>
      </p:sp>
    </p:spTree>
    <p:extLst>
      <p:ext uri="{BB962C8B-B14F-4D97-AF65-F5344CB8AC3E}">
        <p14:creationId xmlns:p14="http://schemas.microsoft.com/office/powerpoint/2010/main" val="137246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7FD-CFC7-476B-A8D7-38231527A6C9}"/>
              </a:ext>
            </a:extLst>
          </p:cNvPr>
          <p:cNvSpPr>
            <a:spLocks noGrp="1"/>
          </p:cNvSpPr>
          <p:nvPr>
            <p:ph type="title"/>
          </p:nvPr>
        </p:nvSpPr>
        <p:spPr/>
        <p:txBody>
          <a:bodyPr/>
          <a:lstStyle/>
          <a:p>
            <a:r>
              <a:rPr lang="en-US" dirty="0"/>
              <a:t>Tenant Essentials</a:t>
            </a:r>
          </a:p>
        </p:txBody>
      </p:sp>
      <p:pic>
        <p:nvPicPr>
          <p:cNvPr id="7" name="Content Placeholder 6">
            <a:extLst>
              <a:ext uri="{FF2B5EF4-FFF2-40B4-BE49-F238E27FC236}">
                <a16:creationId xmlns:a16="http://schemas.microsoft.com/office/drawing/2014/main" id="{C1A16162-FDEA-4C40-B9A6-7C913DE61339}"/>
              </a:ext>
            </a:extLst>
          </p:cNvPr>
          <p:cNvPicPr>
            <a:picLocks noGrp="1" noChangeAspect="1"/>
          </p:cNvPicPr>
          <p:nvPr>
            <p:ph sz="half" idx="1"/>
          </p:nvPr>
        </p:nvPicPr>
        <p:blipFill>
          <a:blip r:embed="rId3"/>
          <a:stretch>
            <a:fillRect/>
          </a:stretch>
        </p:blipFill>
        <p:spPr>
          <a:xfrm>
            <a:off x="535956" y="1200150"/>
            <a:ext cx="6068360" cy="2895600"/>
          </a:xfrm>
        </p:spPr>
      </p:pic>
      <p:sp>
        <p:nvSpPr>
          <p:cNvPr id="5" name="Slide Number Placeholder 4">
            <a:extLst>
              <a:ext uri="{FF2B5EF4-FFF2-40B4-BE49-F238E27FC236}">
                <a16:creationId xmlns:a16="http://schemas.microsoft.com/office/drawing/2014/main" id="{20550446-191A-4BBE-B983-7161A24A6F68}"/>
              </a:ext>
            </a:extLst>
          </p:cNvPr>
          <p:cNvSpPr>
            <a:spLocks noGrp="1"/>
          </p:cNvSpPr>
          <p:nvPr>
            <p:ph type="sldNum" sz="quarter" idx="12"/>
          </p:nvPr>
        </p:nvSpPr>
        <p:spPr/>
        <p:txBody>
          <a:bodyPr/>
          <a:lstStyle/>
          <a:p>
            <a:fld id="{CC1A7FFB-7E9A-E347-8F80-8E2C647B3625}" type="slidenum">
              <a:rPr lang="nl-NL" smtClean="0"/>
              <a:t>10</a:t>
            </a:fld>
            <a:endParaRPr lang="nl-NL" dirty="0"/>
          </a:p>
        </p:txBody>
      </p:sp>
    </p:spTree>
    <p:extLst>
      <p:ext uri="{BB962C8B-B14F-4D97-AF65-F5344CB8AC3E}">
        <p14:creationId xmlns:p14="http://schemas.microsoft.com/office/powerpoint/2010/main" val="27867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52B1-C7B8-41DF-9DD9-C61217996942}"/>
              </a:ext>
            </a:extLst>
          </p:cNvPr>
          <p:cNvSpPr>
            <a:spLocks noGrp="1"/>
          </p:cNvSpPr>
          <p:nvPr>
            <p:ph type="title"/>
          </p:nvPr>
        </p:nvSpPr>
        <p:spPr/>
        <p:txBody>
          <a:bodyPr/>
          <a:lstStyle/>
          <a:p>
            <a:r>
              <a:rPr lang="en-US" dirty="0"/>
              <a:t>Tenant Account</a:t>
            </a:r>
          </a:p>
        </p:txBody>
      </p:sp>
      <p:pic>
        <p:nvPicPr>
          <p:cNvPr id="7" name="Content Placeholder 6">
            <a:extLst>
              <a:ext uri="{FF2B5EF4-FFF2-40B4-BE49-F238E27FC236}">
                <a16:creationId xmlns:a16="http://schemas.microsoft.com/office/drawing/2014/main" id="{84513646-CE0C-44C9-B35B-7CB75C1CA1B6}"/>
              </a:ext>
            </a:extLst>
          </p:cNvPr>
          <p:cNvPicPr>
            <a:picLocks noGrp="1" noChangeAspect="1"/>
          </p:cNvPicPr>
          <p:nvPr>
            <p:ph sz="half" idx="1"/>
          </p:nvPr>
        </p:nvPicPr>
        <p:blipFill>
          <a:blip r:embed="rId3"/>
          <a:stretch>
            <a:fillRect/>
          </a:stretch>
        </p:blipFill>
        <p:spPr>
          <a:xfrm>
            <a:off x="572590" y="1123950"/>
            <a:ext cx="4738783" cy="2895600"/>
          </a:xfrm>
        </p:spPr>
      </p:pic>
      <p:sp>
        <p:nvSpPr>
          <p:cNvPr id="5" name="Slide Number Placeholder 4">
            <a:extLst>
              <a:ext uri="{FF2B5EF4-FFF2-40B4-BE49-F238E27FC236}">
                <a16:creationId xmlns:a16="http://schemas.microsoft.com/office/drawing/2014/main" id="{28EA09EF-AA8E-41D7-972D-3A2FF6878AF8}"/>
              </a:ext>
            </a:extLst>
          </p:cNvPr>
          <p:cNvSpPr>
            <a:spLocks noGrp="1"/>
          </p:cNvSpPr>
          <p:nvPr>
            <p:ph type="sldNum" sz="quarter" idx="12"/>
          </p:nvPr>
        </p:nvSpPr>
        <p:spPr/>
        <p:txBody>
          <a:bodyPr/>
          <a:lstStyle/>
          <a:p>
            <a:fld id="{CC1A7FFB-7E9A-E347-8F80-8E2C647B3625}" type="slidenum">
              <a:rPr lang="nl-NL" smtClean="0"/>
              <a:t>11</a:t>
            </a:fld>
            <a:endParaRPr lang="nl-NL" dirty="0"/>
          </a:p>
        </p:txBody>
      </p:sp>
    </p:spTree>
    <p:extLst>
      <p:ext uri="{BB962C8B-B14F-4D97-AF65-F5344CB8AC3E}">
        <p14:creationId xmlns:p14="http://schemas.microsoft.com/office/powerpoint/2010/main" val="312856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E243-4D19-4761-9075-8A05C74D497F}"/>
              </a:ext>
            </a:extLst>
          </p:cNvPr>
          <p:cNvSpPr>
            <a:spLocks noGrp="1"/>
          </p:cNvSpPr>
          <p:nvPr>
            <p:ph type="title"/>
          </p:nvPr>
        </p:nvSpPr>
        <p:spPr/>
        <p:txBody>
          <a:bodyPr/>
          <a:lstStyle/>
          <a:p>
            <a:r>
              <a:rPr lang="en-US" dirty="0"/>
              <a:t>Tenant Change Password</a:t>
            </a:r>
          </a:p>
        </p:txBody>
      </p:sp>
      <p:pic>
        <p:nvPicPr>
          <p:cNvPr id="7" name="Content Placeholder 6">
            <a:extLst>
              <a:ext uri="{FF2B5EF4-FFF2-40B4-BE49-F238E27FC236}">
                <a16:creationId xmlns:a16="http://schemas.microsoft.com/office/drawing/2014/main" id="{13360F67-C067-4CEE-A619-6BBD15DD1120}"/>
              </a:ext>
            </a:extLst>
          </p:cNvPr>
          <p:cNvPicPr>
            <a:picLocks noGrp="1" noChangeAspect="1"/>
          </p:cNvPicPr>
          <p:nvPr>
            <p:ph sz="half" idx="1"/>
          </p:nvPr>
        </p:nvPicPr>
        <p:blipFill>
          <a:blip r:embed="rId3"/>
          <a:stretch>
            <a:fillRect/>
          </a:stretch>
        </p:blipFill>
        <p:spPr>
          <a:xfrm>
            <a:off x="594253" y="1123950"/>
            <a:ext cx="3564279" cy="2895600"/>
          </a:xfrm>
        </p:spPr>
      </p:pic>
      <p:sp>
        <p:nvSpPr>
          <p:cNvPr id="5" name="Slide Number Placeholder 4">
            <a:extLst>
              <a:ext uri="{FF2B5EF4-FFF2-40B4-BE49-F238E27FC236}">
                <a16:creationId xmlns:a16="http://schemas.microsoft.com/office/drawing/2014/main" id="{CF3C3644-3CEC-4ADB-8606-D0090EA6D9B1}"/>
              </a:ext>
            </a:extLst>
          </p:cNvPr>
          <p:cNvSpPr>
            <a:spLocks noGrp="1"/>
          </p:cNvSpPr>
          <p:nvPr>
            <p:ph type="sldNum" sz="quarter" idx="12"/>
          </p:nvPr>
        </p:nvSpPr>
        <p:spPr/>
        <p:txBody>
          <a:bodyPr/>
          <a:lstStyle/>
          <a:p>
            <a:fld id="{CC1A7FFB-7E9A-E347-8F80-8E2C647B3625}" type="slidenum">
              <a:rPr lang="nl-NL" smtClean="0"/>
              <a:t>12</a:t>
            </a:fld>
            <a:endParaRPr lang="nl-NL" dirty="0"/>
          </a:p>
        </p:txBody>
      </p:sp>
    </p:spTree>
    <p:extLst>
      <p:ext uri="{BB962C8B-B14F-4D97-AF65-F5344CB8AC3E}">
        <p14:creationId xmlns:p14="http://schemas.microsoft.com/office/powerpoint/2010/main" val="2196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FF4A-5A75-4B73-8D21-A1D1B6CBEBDD}"/>
              </a:ext>
            </a:extLst>
          </p:cNvPr>
          <p:cNvSpPr>
            <a:spLocks noGrp="1"/>
          </p:cNvSpPr>
          <p:nvPr>
            <p:ph type="title"/>
          </p:nvPr>
        </p:nvSpPr>
        <p:spPr/>
        <p:txBody>
          <a:bodyPr/>
          <a:lstStyle/>
          <a:p>
            <a:r>
              <a:rPr lang="en-US" dirty="0"/>
              <a:t>Company Home Page</a:t>
            </a:r>
          </a:p>
        </p:txBody>
      </p:sp>
      <p:pic>
        <p:nvPicPr>
          <p:cNvPr id="7" name="Content Placeholder 6">
            <a:extLst>
              <a:ext uri="{FF2B5EF4-FFF2-40B4-BE49-F238E27FC236}">
                <a16:creationId xmlns:a16="http://schemas.microsoft.com/office/drawing/2014/main" id="{0F6730DE-1F80-4BCC-808B-2FCD81EC7A99}"/>
              </a:ext>
            </a:extLst>
          </p:cNvPr>
          <p:cNvPicPr>
            <a:picLocks noGrp="1" noChangeAspect="1"/>
          </p:cNvPicPr>
          <p:nvPr>
            <p:ph sz="half" idx="1"/>
          </p:nvPr>
        </p:nvPicPr>
        <p:blipFill>
          <a:blip r:embed="rId3"/>
          <a:stretch>
            <a:fillRect/>
          </a:stretch>
        </p:blipFill>
        <p:spPr>
          <a:xfrm>
            <a:off x="457200" y="1063625"/>
            <a:ext cx="5390002" cy="2895600"/>
          </a:xfrm>
        </p:spPr>
      </p:pic>
      <p:sp>
        <p:nvSpPr>
          <p:cNvPr id="5" name="Slide Number Placeholder 4">
            <a:extLst>
              <a:ext uri="{FF2B5EF4-FFF2-40B4-BE49-F238E27FC236}">
                <a16:creationId xmlns:a16="http://schemas.microsoft.com/office/drawing/2014/main" id="{E492CF0C-1AD0-418F-952B-289DA57CB22B}"/>
              </a:ext>
            </a:extLst>
          </p:cNvPr>
          <p:cNvSpPr>
            <a:spLocks noGrp="1"/>
          </p:cNvSpPr>
          <p:nvPr>
            <p:ph type="sldNum" sz="quarter" idx="12"/>
          </p:nvPr>
        </p:nvSpPr>
        <p:spPr/>
        <p:txBody>
          <a:bodyPr/>
          <a:lstStyle/>
          <a:p>
            <a:fld id="{CC1A7FFB-7E9A-E347-8F80-8E2C647B3625}" type="slidenum">
              <a:rPr lang="nl-NL" smtClean="0"/>
              <a:t>13</a:t>
            </a:fld>
            <a:endParaRPr lang="nl-NL" dirty="0"/>
          </a:p>
        </p:txBody>
      </p:sp>
    </p:spTree>
    <p:extLst>
      <p:ext uri="{BB962C8B-B14F-4D97-AF65-F5344CB8AC3E}">
        <p14:creationId xmlns:p14="http://schemas.microsoft.com/office/powerpoint/2010/main" val="102178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4556-DA00-49AA-AE26-BFB36B61F66B}"/>
              </a:ext>
            </a:extLst>
          </p:cNvPr>
          <p:cNvSpPr>
            <a:spLocks noGrp="1"/>
          </p:cNvSpPr>
          <p:nvPr>
            <p:ph type="title"/>
          </p:nvPr>
        </p:nvSpPr>
        <p:spPr/>
        <p:txBody>
          <a:bodyPr/>
          <a:lstStyle/>
          <a:p>
            <a:r>
              <a:rPr lang="en-US" dirty="0"/>
              <a:t>Company Complaints</a:t>
            </a:r>
          </a:p>
        </p:txBody>
      </p:sp>
      <p:pic>
        <p:nvPicPr>
          <p:cNvPr id="7" name="Content Placeholder 6">
            <a:extLst>
              <a:ext uri="{FF2B5EF4-FFF2-40B4-BE49-F238E27FC236}">
                <a16:creationId xmlns:a16="http://schemas.microsoft.com/office/drawing/2014/main" id="{9A1E22C5-0F12-48C2-B309-C6B7ACD97603}"/>
              </a:ext>
            </a:extLst>
          </p:cNvPr>
          <p:cNvPicPr>
            <a:picLocks noGrp="1" noChangeAspect="1"/>
          </p:cNvPicPr>
          <p:nvPr>
            <p:ph sz="half" idx="1"/>
          </p:nvPr>
        </p:nvPicPr>
        <p:blipFill>
          <a:blip r:embed="rId3"/>
          <a:stretch>
            <a:fillRect/>
          </a:stretch>
        </p:blipFill>
        <p:spPr>
          <a:xfrm>
            <a:off x="559143" y="1200150"/>
            <a:ext cx="3834713" cy="2895600"/>
          </a:xfrm>
        </p:spPr>
      </p:pic>
      <p:sp>
        <p:nvSpPr>
          <p:cNvPr id="5" name="Slide Number Placeholder 4">
            <a:extLst>
              <a:ext uri="{FF2B5EF4-FFF2-40B4-BE49-F238E27FC236}">
                <a16:creationId xmlns:a16="http://schemas.microsoft.com/office/drawing/2014/main" id="{95587EFE-D9ED-4B64-803C-2D6D42AD71B0}"/>
              </a:ext>
            </a:extLst>
          </p:cNvPr>
          <p:cNvSpPr>
            <a:spLocks noGrp="1"/>
          </p:cNvSpPr>
          <p:nvPr>
            <p:ph type="sldNum" sz="quarter" idx="12"/>
          </p:nvPr>
        </p:nvSpPr>
        <p:spPr/>
        <p:txBody>
          <a:bodyPr/>
          <a:lstStyle/>
          <a:p>
            <a:fld id="{CC1A7FFB-7E9A-E347-8F80-8E2C647B3625}" type="slidenum">
              <a:rPr lang="nl-NL" smtClean="0"/>
              <a:t>14</a:t>
            </a:fld>
            <a:endParaRPr lang="nl-NL" dirty="0"/>
          </a:p>
        </p:txBody>
      </p:sp>
    </p:spTree>
    <p:extLst>
      <p:ext uri="{BB962C8B-B14F-4D97-AF65-F5344CB8AC3E}">
        <p14:creationId xmlns:p14="http://schemas.microsoft.com/office/powerpoint/2010/main" val="335448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8F0D-BC4C-41B7-9F98-45B31127B0B4}"/>
              </a:ext>
            </a:extLst>
          </p:cNvPr>
          <p:cNvSpPr>
            <a:spLocks noGrp="1"/>
          </p:cNvSpPr>
          <p:nvPr>
            <p:ph type="title"/>
          </p:nvPr>
        </p:nvSpPr>
        <p:spPr/>
        <p:txBody>
          <a:bodyPr/>
          <a:lstStyle/>
          <a:p>
            <a:r>
              <a:rPr lang="en-US" dirty="0"/>
              <a:t>Company Announcements</a:t>
            </a:r>
          </a:p>
        </p:txBody>
      </p:sp>
      <p:pic>
        <p:nvPicPr>
          <p:cNvPr id="7" name="Content Placeholder 6">
            <a:extLst>
              <a:ext uri="{FF2B5EF4-FFF2-40B4-BE49-F238E27FC236}">
                <a16:creationId xmlns:a16="http://schemas.microsoft.com/office/drawing/2014/main" id="{E720B550-088D-4856-AF3B-871A49832B52}"/>
              </a:ext>
            </a:extLst>
          </p:cNvPr>
          <p:cNvPicPr>
            <a:picLocks noGrp="1" noChangeAspect="1"/>
          </p:cNvPicPr>
          <p:nvPr>
            <p:ph sz="half" idx="1"/>
          </p:nvPr>
        </p:nvPicPr>
        <p:blipFill>
          <a:blip r:embed="rId3"/>
          <a:stretch>
            <a:fillRect/>
          </a:stretch>
        </p:blipFill>
        <p:spPr>
          <a:xfrm>
            <a:off x="573432" y="1063625"/>
            <a:ext cx="4046276" cy="2895600"/>
          </a:xfrm>
        </p:spPr>
      </p:pic>
      <p:sp>
        <p:nvSpPr>
          <p:cNvPr id="5" name="Slide Number Placeholder 4">
            <a:extLst>
              <a:ext uri="{FF2B5EF4-FFF2-40B4-BE49-F238E27FC236}">
                <a16:creationId xmlns:a16="http://schemas.microsoft.com/office/drawing/2014/main" id="{C6C57229-ADEB-446B-B7A5-3169BD3E476E}"/>
              </a:ext>
            </a:extLst>
          </p:cNvPr>
          <p:cNvSpPr>
            <a:spLocks noGrp="1"/>
          </p:cNvSpPr>
          <p:nvPr>
            <p:ph type="sldNum" sz="quarter" idx="12"/>
          </p:nvPr>
        </p:nvSpPr>
        <p:spPr/>
        <p:txBody>
          <a:bodyPr/>
          <a:lstStyle/>
          <a:p>
            <a:fld id="{CC1A7FFB-7E9A-E347-8F80-8E2C647B3625}" type="slidenum">
              <a:rPr lang="nl-NL" smtClean="0"/>
              <a:t>15</a:t>
            </a:fld>
            <a:endParaRPr lang="nl-NL" dirty="0"/>
          </a:p>
        </p:txBody>
      </p:sp>
    </p:spTree>
    <p:extLst>
      <p:ext uri="{BB962C8B-B14F-4D97-AF65-F5344CB8AC3E}">
        <p14:creationId xmlns:p14="http://schemas.microsoft.com/office/powerpoint/2010/main" val="167607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9133-31CE-4E7D-B154-AD4144E6C948}"/>
              </a:ext>
            </a:extLst>
          </p:cNvPr>
          <p:cNvSpPr>
            <a:spLocks noGrp="1"/>
          </p:cNvSpPr>
          <p:nvPr>
            <p:ph type="title"/>
          </p:nvPr>
        </p:nvSpPr>
        <p:spPr/>
        <p:txBody>
          <a:bodyPr/>
          <a:lstStyle/>
          <a:p>
            <a:r>
              <a:rPr lang="en-US" dirty="0"/>
              <a:t>Company Add Announcement</a:t>
            </a:r>
          </a:p>
        </p:txBody>
      </p:sp>
      <p:pic>
        <p:nvPicPr>
          <p:cNvPr id="7" name="Content Placeholder 6">
            <a:extLst>
              <a:ext uri="{FF2B5EF4-FFF2-40B4-BE49-F238E27FC236}">
                <a16:creationId xmlns:a16="http://schemas.microsoft.com/office/drawing/2014/main" id="{E11513C5-64AB-4C79-A1BB-85604433229D}"/>
              </a:ext>
            </a:extLst>
          </p:cNvPr>
          <p:cNvPicPr>
            <a:picLocks noGrp="1" noChangeAspect="1"/>
          </p:cNvPicPr>
          <p:nvPr>
            <p:ph sz="half" idx="1"/>
          </p:nvPr>
        </p:nvPicPr>
        <p:blipFill>
          <a:blip r:embed="rId3"/>
          <a:stretch>
            <a:fillRect/>
          </a:stretch>
        </p:blipFill>
        <p:spPr>
          <a:xfrm>
            <a:off x="558559" y="1063625"/>
            <a:ext cx="6691063" cy="2895600"/>
          </a:xfrm>
        </p:spPr>
      </p:pic>
      <p:sp>
        <p:nvSpPr>
          <p:cNvPr id="5" name="Slide Number Placeholder 4">
            <a:extLst>
              <a:ext uri="{FF2B5EF4-FFF2-40B4-BE49-F238E27FC236}">
                <a16:creationId xmlns:a16="http://schemas.microsoft.com/office/drawing/2014/main" id="{8649C1CD-2C7A-4744-84C2-F974ED2B4508}"/>
              </a:ext>
            </a:extLst>
          </p:cNvPr>
          <p:cNvSpPr>
            <a:spLocks noGrp="1"/>
          </p:cNvSpPr>
          <p:nvPr>
            <p:ph type="sldNum" sz="quarter" idx="12"/>
          </p:nvPr>
        </p:nvSpPr>
        <p:spPr/>
        <p:txBody>
          <a:bodyPr/>
          <a:lstStyle/>
          <a:p>
            <a:fld id="{CC1A7FFB-7E9A-E347-8F80-8E2C647B3625}" type="slidenum">
              <a:rPr lang="nl-NL" smtClean="0"/>
              <a:t>16</a:t>
            </a:fld>
            <a:endParaRPr lang="nl-NL" dirty="0"/>
          </a:p>
        </p:txBody>
      </p:sp>
    </p:spTree>
    <p:extLst>
      <p:ext uri="{BB962C8B-B14F-4D97-AF65-F5344CB8AC3E}">
        <p14:creationId xmlns:p14="http://schemas.microsoft.com/office/powerpoint/2010/main" val="224018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B596-45F8-479A-8BA8-DA950B64388A}"/>
              </a:ext>
            </a:extLst>
          </p:cNvPr>
          <p:cNvSpPr>
            <a:spLocks noGrp="1"/>
          </p:cNvSpPr>
          <p:nvPr>
            <p:ph type="title"/>
          </p:nvPr>
        </p:nvSpPr>
        <p:spPr/>
        <p:txBody>
          <a:bodyPr/>
          <a:lstStyle/>
          <a:p>
            <a:r>
              <a:rPr lang="en-US" dirty="0"/>
              <a:t>Company Update Announcement</a:t>
            </a:r>
          </a:p>
        </p:txBody>
      </p:sp>
      <p:pic>
        <p:nvPicPr>
          <p:cNvPr id="7" name="Content Placeholder 6">
            <a:extLst>
              <a:ext uri="{FF2B5EF4-FFF2-40B4-BE49-F238E27FC236}">
                <a16:creationId xmlns:a16="http://schemas.microsoft.com/office/drawing/2014/main" id="{C5059C5E-7E4A-4643-A85F-E22BA488B1D3}"/>
              </a:ext>
            </a:extLst>
          </p:cNvPr>
          <p:cNvPicPr>
            <a:picLocks noGrp="1" noChangeAspect="1"/>
          </p:cNvPicPr>
          <p:nvPr>
            <p:ph sz="half" idx="1"/>
          </p:nvPr>
        </p:nvPicPr>
        <p:blipFill>
          <a:blip r:embed="rId3"/>
          <a:stretch>
            <a:fillRect/>
          </a:stretch>
        </p:blipFill>
        <p:spPr>
          <a:xfrm>
            <a:off x="457199" y="1296063"/>
            <a:ext cx="5129471" cy="2229609"/>
          </a:xfrm>
        </p:spPr>
      </p:pic>
      <p:sp>
        <p:nvSpPr>
          <p:cNvPr id="5" name="Slide Number Placeholder 4">
            <a:extLst>
              <a:ext uri="{FF2B5EF4-FFF2-40B4-BE49-F238E27FC236}">
                <a16:creationId xmlns:a16="http://schemas.microsoft.com/office/drawing/2014/main" id="{0BD33B2D-8300-4136-B423-AE3AC858AB2D}"/>
              </a:ext>
            </a:extLst>
          </p:cNvPr>
          <p:cNvSpPr>
            <a:spLocks noGrp="1"/>
          </p:cNvSpPr>
          <p:nvPr>
            <p:ph type="sldNum" sz="quarter" idx="12"/>
          </p:nvPr>
        </p:nvSpPr>
        <p:spPr/>
        <p:txBody>
          <a:bodyPr/>
          <a:lstStyle/>
          <a:p>
            <a:fld id="{CC1A7FFB-7E9A-E347-8F80-8E2C647B3625}" type="slidenum">
              <a:rPr lang="nl-NL" smtClean="0"/>
              <a:t>17</a:t>
            </a:fld>
            <a:endParaRPr lang="nl-NL" dirty="0"/>
          </a:p>
        </p:txBody>
      </p:sp>
    </p:spTree>
    <p:extLst>
      <p:ext uri="{BB962C8B-B14F-4D97-AF65-F5344CB8AC3E}">
        <p14:creationId xmlns:p14="http://schemas.microsoft.com/office/powerpoint/2010/main" val="1618706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ECBF-E44E-4B03-B4E0-C3E7D9DBFD36}"/>
              </a:ext>
            </a:extLst>
          </p:cNvPr>
          <p:cNvSpPr>
            <a:spLocks noGrp="1"/>
          </p:cNvSpPr>
          <p:nvPr>
            <p:ph type="title"/>
          </p:nvPr>
        </p:nvSpPr>
        <p:spPr/>
        <p:txBody>
          <a:bodyPr/>
          <a:lstStyle/>
          <a:p>
            <a:r>
              <a:rPr lang="en-US" dirty="0"/>
              <a:t>Company Tenants</a:t>
            </a:r>
          </a:p>
        </p:txBody>
      </p:sp>
      <p:pic>
        <p:nvPicPr>
          <p:cNvPr id="7" name="Content Placeholder 6">
            <a:extLst>
              <a:ext uri="{FF2B5EF4-FFF2-40B4-BE49-F238E27FC236}">
                <a16:creationId xmlns:a16="http://schemas.microsoft.com/office/drawing/2014/main" id="{75178555-CA41-48BA-ACE9-13199DA397A1}"/>
              </a:ext>
            </a:extLst>
          </p:cNvPr>
          <p:cNvPicPr>
            <a:picLocks noGrp="1" noChangeAspect="1"/>
          </p:cNvPicPr>
          <p:nvPr>
            <p:ph sz="half" idx="1"/>
          </p:nvPr>
        </p:nvPicPr>
        <p:blipFill>
          <a:blip r:embed="rId3"/>
          <a:stretch>
            <a:fillRect/>
          </a:stretch>
        </p:blipFill>
        <p:spPr>
          <a:xfrm>
            <a:off x="457200" y="1063625"/>
            <a:ext cx="4752053" cy="2895600"/>
          </a:xfrm>
        </p:spPr>
      </p:pic>
      <p:sp>
        <p:nvSpPr>
          <p:cNvPr id="5" name="Slide Number Placeholder 4">
            <a:extLst>
              <a:ext uri="{FF2B5EF4-FFF2-40B4-BE49-F238E27FC236}">
                <a16:creationId xmlns:a16="http://schemas.microsoft.com/office/drawing/2014/main" id="{330856DD-47AB-4CAE-850F-546CE79B1643}"/>
              </a:ext>
            </a:extLst>
          </p:cNvPr>
          <p:cNvSpPr>
            <a:spLocks noGrp="1"/>
          </p:cNvSpPr>
          <p:nvPr>
            <p:ph type="sldNum" sz="quarter" idx="12"/>
          </p:nvPr>
        </p:nvSpPr>
        <p:spPr/>
        <p:txBody>
          <a:bodyPr/>
          <a:lstStyle/>
          <a:p>
            <a:fld id="{CC1A7FFB-7E9A-E347-8F80-8E2C647B3625}" type="slidenum">
              <a:rPr lang="nl-NL" smtClean="0"/>
              <a:t>18</a:t>
            </a:fld>
            <a:endParaRPr lang="nl-NL" dirty="0"/>
          </a:p>
        </p:txBody>
      </p:sp>
    </p:spTree>
    <p:extLst>
      <p:ext uri="{BB962C8B-B14F-4D97-AF65-F5344CB8AC3E}">
        <p14:creationId xmlns:p14="http://schemas.microsoft.com/office/powerpoint/2010/main" val="397391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A42E-908B-4925-9507-C4DE7E30A3E7}"/>
              </a:ext>
            </a:extLst>
          </p:cNvPr>
          <p:cNvSpPr>
            <a:spLocks noGrp="1"/>
          </p:cNvSpPr>
          <p:nvPr>
            <p:ph type="title"/>
          </p:nvPr>
        </p:nvSpPr>
        <p:spPr/>
        <p:txBody>
          <a:bodyPr/>
          <a:lstStyle/>
          <a:p>
            <a:r>
              <a:rPr lang="en-US" dirty="0"/>
              <a:t>Company Rules</a:t>
            </a:r>
          </a:p>
        </p:txBody>
      </p:sp>
      <p:pic>
        <p:nvPicPr>
          <p:cNvPr id="7" name="Content Placeholder 6">
            <a:extLst>
              <a:ext uri="{FF2B5EF4-FFF2-40B4-BE49-F238E27FC236}">
                <a16:creationId xmlns:a16="http://schemas.microsoft.com/office/drawing/2014/main" id="{6B78C005-8B53-4177-A530-9053D7286EAF}"/>
              </a:ext>
            </a:extLst>
          </p:cNvPr>
          <p:cNvPicPr>
            <a:picLocks noGrp="1" noChangeAspect="1"/>
          </p:cNvPicPr>
          <p:nvPr>
            <p:ph sz="half" idx="1"/>
          </p:nvPr>
        </p:nvPicPr>
        <p:blipFill>
          <a:blip r:embed="rId3"/>
          <a:stretch>
            <a:fillRect/>
          </a:stretch>
        </p:blipFill>
        <p:spPr>
          <a:xfrm>
            <a:off x="604423" y="1200150"/>
            <a:ext cx="4054918" cy="2895600"/>
          </a:xfrm>
        </p:spPr>
      </p:pic>
      <p:sp>
        <p:nvSpPr>
          <p:cNvPr id="5" name="Slide Number Placeholder 4">
            <a:extLst>
              <a:ext uri="{FF2B5EF4-FFF2-40B4-BE49-F238E27FC236}">
                <a16:creationId xmlns:a16="http://schemas.microsoft.com/office/drawing/2014/main" id="{02C6BE35-2F77-4C77-8517-F794EFE8A3F0}"/>
              </a:ext>
            </a:extLst>
          </p:cNvPr>
          <p:cNvSpPr>
            <a:spLocks noGrp="1"/>
          </p:cNvSpPr>
          <p:nvPr>
            <p:ph type="sldNum" sz="quarter" idx="12"/>
          </p:nvPr>
        </p:nvSpPr>
        <p:spPr/>
        <p:txBody>
          <a:bodyPr/>
          <a:lstStyle/>
          <a:p>
            <a:fld id="{CC1A7FFB-7E9A-E347-8F80-8E2C647B3625}" type="slidenum">
              <a:rPr lang="nl-NL" smtClean="0"/>
              <a:t>19</a:t>
            </a:fld>
            <a:endParaRPr lang="nl-NL" dirty="0"/>
          </a:p>
        </p:txBody>
      </p:sp>
    </p:spTree>
    <p:extLst>
      <p:ext uri="{BB962C8B-B14F-4D97-AF65-F5344CB8AC3E}">
        <p14:creationId xmlns:p14="http://schemas.microsoft.com/office/powerpoint/2010/main" val="219105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en-GB" dirty="0"/>
              <a:t>Problem</a:t>
            </a:r>
          </a:p>
        </p:txBody>
      </p:sp>
      <p:sp>
        <p:nvSpPr>
          <p:cNvPr id="3" name="Tijdelijke aanduiding voor inhoud 2"/>
          <p:cNvSpPr>
            <a:spLocks noGrp="1"/>
          </p:cNvSpPr>
          <p:nvPr>
            <p:ph idx="1"/>
          </p:nvPr>
        </p:nvSpPr>
        <p:spPr>
          <a:xfrm>
            <a:off x="457200" y="1069525"/>
            <a:ext cx="6751122" cy="3572461"/>
          </a:xfrm>
        </p:spPr>
        <p:txBody>
          <a:bodyPr>
            <a:normAutofit/>
          </a:bodyPr>
          <a:lstStyle/>
          <a:p>
            <a:pPr marL="385763">
              <a:lnSpc>
                <a:spcPct val="150000"/>
              </a:lnSpc>
              <a:defRPr/>
            </a:pPr>
            <a:r>
              <a:rPr lang="en-GB" sz="1800" dirty="0"/>
              <a:t>Student Housing B.V. is a housing company in the Netherlands. They tasked us to design a software application to organize and keep track of the daily activities of their tenants.</a:t>
            </a:r>
          </a:p>
        </p:txBody>
      </p:sp>
      <p:sp>
        <p:nvSpPr>
          <p:cNvPr id="2" name="Slide Number Placeholder 1"/>
          <p:cNvSpPr>
            <a:spLocks noGrp="1"/>
          </p:cNvSpPr>
          <p:nvPr>
            <p:ph type="sldNum" sz="quarter" idx="12"/>
          </p:nvPr>
        </p:nvSpPr>
        <p:spPr/>
        <p:txBody>
          <a:bodyPr/>
          <a:lstStyle/>
          <a:p>
            <a:fld id="{CC1A7FFB-7E9A-E347-8F80-8E2C647B3625}" type="slidenum">
              <a:rPr lang="nl-NL" smtClean="0"/>
              <a:t>2</a:t>
            </a:fld>
            <a:endParaRPr lang="nl-NL"/>
          </a:p>
        </p:txBody>
      </p:sp>
    </p:spTree>
    <p:extLst>
      <p:ext uri="{BB962C8B-B14F-4D97-AF65-F5344CB8AC3E}">
        <p14:creationId xmlns:p14="http://schemas.microsoft.com/office/powerpoint/2010/main" val="406855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E889-4943-4C1D-A32C-0014A865114F}"/>
              </a:ext>
            </a:extLst>
          </p:cNvPr>
          <p:cNvSpPr>
            <a:spLocks noGrp="1"/>
          </p:cNvSpPr>
          <p:nvPr>
            <p:ph type="title"/>
          </p:nvPr>
        </p:nvSpPr>
        <p:spPr/>
        <p:txBody>
          <a:bodyPr>
            <a:normAutofit/>
          </a:bodyPr>
          <a:lstStyle/>
          <a:p>
            <a:r>
              <a:rPr lang="en-US" dirty="0"/>
              <a:t>Company Add Rule</a:t>
            </a:r>
          </a:p>
        </p:txBody>
      </p:sp>
      <p:pic>
        <p:nvPicPr>
          <p:cNvPr id="7" name="Content Placeholder 6">
            <a:extLst>
              <a:ext uri="{FF2B5EF4-FFF2-40B4-BE49-F238E27FC236}">
                <a16:creationId xmlns:a16="http://schemas.microsoft.com/office/drawing/2014/main" id="{0206D11F-5580-4F3D-BBC2-2FA5B31358CE}"/>
              </a:ext>
            </a:extLst>
          </p:cNvPr>
          <p:cNvPicPr>
            <a:picLocks noGrp="1" noChangeAspect="1"/>
          </p:cNvPicPr>
          <p:nvPr>
            <p:ph sz="half" idx="1"/>
          </p:nvPr>
        </p:nvPicPr>
        <p:blipFill>
          <a:blip r:embed="rId3"/>
          <a:stretch>
            <a:fillRect/>
          </a:stretch>
        </p:blipFill>
        <p:spPr>
          <a:xfrm>
            <a:off x="457200" y="1123950"/>
            <a:ext cx="6661656" cy="2895600"/>
          </a:xfrm>
        </p:spPr>
      </p:pic>
      <p:sp>
        <p:nvSpPr>
          <p:cNvPr id="5" name="Slide Number Placeholder 4">
            <a:extLst>
              <a:ext uri="{FF2B5EF4-FFF2-40B4-BE49-F238E27FC236}">
                <a16:creationId xmlns:a16="http://schemas.microsoft.com/office/drawing/2014/main" id="{4C7DCD5A-3B20-4E02-98CB-04FD9D6A223D}"/>
              </a:ext>
            </a:extLst>
          </p:cNvPr>
          <p:cNvSpPr>
            <a:spLocks noGrp="1"/>
          </p:cNvSpPr>
          <p:nvPr>
            <p:ph type="sldNum" sz="quarter" idx="12"/>
          </p:nvPr>
        </p:nvSpPr>
        <p:spPr/>
        <p:txBody>
          <a:bodyPr/>
          <a:lstStyle/>
          <a:p>
            <a:fld id="{CC1A7FFB-7E9A-E347-8F80-8E2C647B3625}" type="slidenum">
              <a:rPr lang="nl-NL" smtClean="0"/>
              <a:t>20</a:t>
            </a:fld>
            <a:endParaRPr lang="nl-NL" dirty="0"/>
          </a:p>
        </p:txBody>
      </p:sp>
    </p:spTree>
    <p:extLst>
      <p:ext uri="{BB962C8B-B14F-4D97-AF65-F5344CB8AC3E}">
        <p14:creationId xmlns:p14="http://schemas.microsoft.com/office/powerpoint/2010/main" val="22694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17C-6E38-4CA9-8B07-CB9A96CE99AE}"/>
              </a:ext>
            </a:extLst>
          </p:cNvPr>
          <p:cNvSpPr>
            <a:spLocks noGrp="1"/>
          </p:cNvSpPr>
          <p:nvPr>
            <p:ph type="title"/>
          </p:nvPr>
        </p:nvSpPr>
        <p:spPr/>
        <p:txBody>
          <a:bodyPr/>
          <a:lstStyle/>
          <a:p>
            <a:r>
              <a:rPr lang="en-US" dirty="0"/>
              <a:t>Company Update Rule</a:t>
            </a:r>
          </a:p>
        </p:txBody>
      </p:sp>
      <p:pic>
        <p:nvPicPr>
          <p:cNvPr id="7" name="Content Placeholder 6">
            <a:extLst>
              <a:ext uri="{FF2B5EF4-FFF2-40B4-BE49-F238E27FC236}">
                <a16:creationId xmlns:a16="http://schemas.microsoft.com/office/drawing/2014/main" id="{71C169F1-C689-477F-9314-F6033D04315F}"/>
              </a:ext>
            </a:extLst>
          </p:cNvPr>
          <p:cNvPicPr>
            <a:picLocks noGrp="1" noChangeAspect="1"/>
          </p:cNvPicPr>
          <p:nvPr>
            <p:ph sz="half" idx="1"/>
          </p:nvPr>
        </p:nvPicPr>
        <p:blipFill>
          <a:blip r:embed="rId3"/>
          <a:stretch>
            <a:fillRect/>
          </a:stretch>
        </p:blipFill>
        <p:spPr>
          <a:xfrm>
            <a:off x="457200" y="1200150"/>
            <a:ext cx="6661656" cy="2895600"/>
          </a:xfrm>
        </p:spPr>
      </p:pic>
      <p:sp>
        <p:nvSpPr>
          <p:cNvPr id="5" name="Slide Number Placeholder 4">
            <a:extLst>
              <a:ext uri="{FF2B5EF4-FFF2-40B4-BE49-F238E27FC236}">
                <a16:creationId xmlns:a16="http://schemas.microsoft.com/office/drawing/2014/main" id="{BF75A7D6-9FF6-4535-B346-F3144E00A525}"/>
              </a:ext>
            </a:extLst>
          </p:cNvPr>
          <p:cNvSpPr>
            <a:spLocks noGrp="1"/>
          </p:cNvSpPr>
          <p:nvPr>
            <p:ph type="sldNum" sz="quarter" idx="12"/>
          </p:nvPr>
        </p:nvSpPr>
        <p:spPr/>
        <p:txBody>
          <a:bodyPr/>
          <a:lstStyle/>
          <a:p>
            <a:fld id="{CC1A7FFB-7E9A-E347-8F80-8E2C647B3625}" type="slidenum">
              <a:rPr lang="nl-NL" smtClean="0"/>
              <a:t>21</a:t>
            </a:fld>
            <a:endParaRPr lang="nl-NL" dirty="0"/>
          </a:p>
        </p:txBody>
      </p:sp>
    </p:spTree>
    <p:extLst>
      <p:ext uri="{BB962C8B-B14F-4D97-AF65-F5344CB8AC3E}">
        <p14:creationId xmlns:p14="http://schemas.microsoft.com/office/powerpoint/2010/main" val="110964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81EC-562E-43A7-B362-3CC74B282240}"/>
              </a:ext>
            </a:extLst>
          </p:cNvPr>
          <p:cNvSpPr>
            <a:spLocks noGrp="1"/>
          </p:cNvSpPr>
          <p:nvPr>
            <p:ph type="title"/>
          </p:nvPr>
        </p:nvSpPr>
        <p:spPr/>
        <p:txBody>
          <a:bodyPr/>
          <a:lstStyle/>
          <a:p>
            <a:r>
              <a:rPr lang="en-US" dirty="0"/>
              <a:t>Company Tasks</a:t>
            </a:r>
          </a:p>
        </p:txBody>
      </p:sp>
      <p:pic>
        <p:nvPicPr>
          <p:cNvPr id="7" name="Content Placeholder 6">
            <a:extLst>
              <a:ext uri="{FF2B5EF4-FFF2-40B4-BE49-F238E27FC236}">
                <a16:creationId xmlns:a16="http://schemas.microsoft.com/office/drawing/2014/main" id="{5F548EE1-1D98-4159-8A1E-E51875F7E7C1}"/>
              </a:ext>
            </a:extLst>
          </p:cNvPr>
          <p:cNvPicPr>
            <a:picLocks noGrp="1" noChangeAspect="1"/>
          </p:cNvPicPr>
          <p:nvPr>
            <p:ph sz="half" idx="1"/>
          </p:nvPr>
        </p:nvPicPr>
        <p:blipFill>
          <a:blip r:embed="rId3"/>
          <a:stretch>
            <a:fillRect/>
          </a:stretch>
        </p:blipFill>
        <p:spPr>
          <a:xfrm>
            <a:off x="457200" y="1416973"/>
            <a:ext cx="4038600" cy="2461954"/>
          </a:xfrm>
        </p:spPr>
      </p:pic>
      <p:sp>
        <p:nvSpPr>
          <p:cNvPr id="5" name="Slide Number Placeholder 4">
            <a:extLst>
              <a:ext uri="{FF2B5EF4-FFF2-40B4-BE49-F238E27FC236}">
                <a16:creationId xmlns:a16="http://schemas.microsoft.com/office/drawing/2014/main" id="{6DC26A5E-A75D-48EE-862A-9399E635BC05}"/>
              </a:ext>
            </a:extLst>
          </p:cNvPr>
          <p:cNvSpPr>
            <a:spLocks noGrp="1"/>
          </p:cNvSpPr>
          <p:nvPr>
            <p:ph type="sldNum" sz="quarter" idx="12"/>
          </p:nvPr>
        </p:nvSpPr>
        <p:spPr/>
        <p:txBody>
          <a:bodyPr/>
          <a:lstStyle/>
          <a:p>
            <a:fld id="{CC1A7FFB-7E9A-E347-8F80-8E2C647B3625}" type="slidenum">
              <a:rPr lang="nl-NL" smtClean="0"/>
              <a:t>22</a:t>
            </a:fld>
            <a:endParaRPr lang="nl-NL" dirty="0"/>
          </a:p>
        </p:txBody>
      </p:sp>
    </p:spTree>
    <p:extLst>
      <p:ext uri="{BB962C8B-B14F-4D97-AF65-F5344CB8AC3E}">
        <p14:creationId xmlns:p14="http://schemas.microsoft.com/office/powerpoint/2010/main" val="92273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F04-952E-4F78-8356-C7CFE16A7DFD}"/>
              </a:ext>
            </a:extLst>
          </p:cNvPr>
          <p:cNvSpPr>
            <a:spLocks noGrp="1"/>
          </p:cNvSpPr>
          <p:nvPr>
            <p:ph type="title"/>
          </p:nvPr>
        </p:nvSpPr>
        <p:spPr>
          <a:xfrm>
            <a:off x="381000" y="118910"/>
            <a:ext cx="8229600" cy="857250"/>
          </a:xfrm>
        </p:spPr>
        <p:txBody>
          <a:bodyPr/>
          <a:lstStyle/>
          <a:p>
            <a:r>
              <a:rPr lang="en-US" dirty="0"/>
              <a:t>Company Account</a:t>
            </a:r>
          </a:p>
        </p:txBody>
      </p:sp>
      <p:pic>
        <p:nvPicPr>
          <p:cNvPr id="7" name="Content Placeholder 6">
            <a:extLst>
              <a:ext uri="{FF2B5EF4-FFF2-40B4-BE49-F238E27FC236}">
                <a16:creationId xmlns:a16="http://schemas.microsoft.com/office/drawing/2014/main" id="{2C2FCACD-2AF2-4FF1-8CA9-65C71B46A9FA}"/>
              </a:ext>
            </a:extLst>
          </p:cNvPr>
          <p:cNvPicPr>
            <a:picLocks noGrp="1" noChangeAspect="1"/>
          </p:cNvPicPr>
          <p:nvPr>
            <p:ph sz="half" idx="1"/>
          </p:nvPr>
        </p:nvPicPr>
        <p:blipFill>
          <a:blip r:embed="rId3"/>
          <a:stretch>
            <a:fillRect/>
          </a:stretch>
        </p:blipFill>
        <p:spPr>
          <a:xfrm>
            <a:off x="1019651" y="1200150"/>
            <a:ext cx="2913697" cy="2895600"/>
          </a:xfrm>
        </p:spPr>
      </p:pic>
      <p:sp>
        <p:nvSpPr>
          <p:cNvPr id="5" name="Slide Number Placeholder 4">
            <a:extLst>
              <a:ext uri="{FF2B5EF4-FFF2-40B4-BE49-F238E27FC236}">
                <a16:creationId xmlns:a16="http://schemas.microsoft.com/office/drawing/2014/main" id="{47D56580-8BA2-4919-9D8A-9E159033D408}"/>
              </a:ext>
            </a:extLst>
          </p:cNvPr>
          <p:cNvSpPr>
            <a:spLocks noGrp="1"/>
          </p:cNvSpPr>
          <p:nvPr>
            <p:ph type="sldNum" sz="quarter" idx="12"/>
          </p:nvPr>
        </p:nvSpPr>
        <p:spPr/>
        <p:txBody>
          <a:bodyPr/>
          <a:lstStyle/>
          <a:p>
            <a:fld id="{CC1A7FFB-7E9A-E347-8F80-8E2C647B3625}" type="slidenum">
              <a:rPr lang="nl-NL" smtClean="0"/>
              <a:t>23</a:t>
            </a:fld>
            <a:endParaRPr lang="nl-NL" dirty="0"/>
          </a:p>
        </p:txBody>
      </p:sp>
    </p:spTree>
    <p:extLst>
      <p:ext uri="{BB962C8B-B14F-4D97-AF65-F5344CB8AC3E}">
        <p14:creationId xmlns:p14="http://schemas.microsoft.com/office/powerpoint/2010/main" val="2185498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4C87-70C3-46BF-9B70-29E214922E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B72EE14-539D-494D-A53E-2BD942AA48B8}"/>
              </a:ext>
            </a:extLst>
          </p:cNvPr>
          <p:cNvSpPr>
            <a:spLocks noGrp="1"/>
          </p:cNvSpPr>
          <p:nvPr>
            <p:ph sz="half" idx="1"/>
          </p:nvPr>
        </p:nvSpPr>
        <p:spPr>
          <a:xfrm>
            <a:off x="457200" y="1200151"/>
            <a:ext cx="8229600" cy="2894954"/>
          </a:xfrm>
        </p:spPr>
        <p:txBody>
          <a:bodyPr/>
          <a:lstStyle/>
          <a:p>
            <a:r>
              <a:rPr lang="en-US" dirty="0"/>
              <a:t>In conclusion, the application created by us will help Student Housing B.V. organize and keep track of the tenants, resolving any issues they have had so far.</a:t>
            </a:r>
          </a:p>
        </p:txBody>
      </p:sp>
      <p:sp>
        <p:nvSpPr>
          <p:cNvPr id="5" name="Slide Number Placeholder 4">
            <a:extLst>
              <a:ext uri="{FF2B5EF4-FFF2-40B4-BE49-F238E27FC236}">
                <a16:creationId xmlns:a16="http://schemas.microsoft.com/office/drawing/2014/main" id="{534FDB90-476F-491C-841F-EDE08C601B90}"/>
              </a:ext>
            </a:extLst>
          </p:cNvPr>
          <p:cNvSpPr>
            <a:spLocks noGrp="1"/>
          </p:cNvSpPr>
          <p:nvPr>
            <p:ph type="sldNum" sz="quarter" idx="12"/>
          </p:nvPr>
        </p:nvSpPr>
        <p:spPr/>
        <p:txBody>
          <a:bodyPr/>
          <a:lstStyle/>
          <a:p>
            <a:fld id="{CC1A7FFB-7E9A-E347-8F80-8E2C647B3625}" type="slidenum">
              <a:rPr lang="nl-NL" smtClean="0"/>
              <a:t>24</a:t>
            </a:fld>
            <a:endParaRPr lang="nl-NL" dirty="0"/>
          </a:p>
        </p:txBody>
      </p:sp>
    </p:spTree>
    <p:extLst>
      <p:ext uri="{BB962C8B-B14F-4D97-AF65-F5344CB8AC3E}">
        <p14:creationId xmlns:p14="http://schemas.microsoft.com/office/powerpoint/2010/main" val="530084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063B-78D6-4C18-8D3B-D5D67B494AE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AFB5B2D-B55B-4399-B5B8-5A8F65F72C6B}"/>
              </a:ext>
            </a:extLst>
          </p:cNvPr>
          <p:cNvSpPr>
            <a:spLocks noGrp="1"/>
          </p:cNvSpPr>
          <p:nvPr>
            <p:ph sz="half" idx="1"/>
          </p:nvPr>
        </p:nvSpPr>
        <p:spPr>
          <a:xfrm>
            <a:off x="457200" y="1200151"/>
            <a:ext cx="8229600" cy="2894954"/>
          </a:xfrm>
        </p:spPr>
        <p:txBody>
          <a:bodyPr/>
          <a:lstStyle/>
          <a:p>
            <a:r>
              <a:rPr lang="en-US" dirty="0"/>
              <a:t>5 min</a:t>
            </a:r>
          </a:p>
        </p:txBody>
      </p:sp>
      <p:sp>
        <p:nvSpPr>
          <p:cNvPr id="5" name="Slide Number Placeholder 4">
            <a:extLst>
              <a:ext uri="{FF2B5EF4-FFF2-40B4-BE49-F238E27FC236}">
                <a16:creationId xmlns:a16="http://schemas.microsoft.com/office/drawing/2014/main" id="{7DE9420C-3A3D-4471-8B0A-C4DD77925D85}"/>
              </a:ext>
            </a:extLst>
          </p:cNvPr>
          <p:cNvSpPr>
            <a:spLocks noGrp="1"/>
          </p:cNvSpPr>
          <p:nvPr>
            <p:ph type="sldNum" sz="quarter" idx="12"/>
          </p:nvPr>
        </p:nvSpPr>
        <p:spPr/>
        <p:txBody>
          <a:bodyPr/>
          <a:lstStyle/>
          <a:p>
            <a:fld id="{CC1A7FFB-7E9A-E347-8F80-8E2C647B3625}" type="slidenum">
              <a:rPr lang="nl-NL" smtClean="0"/>
              <a:t>25</a:t>
            </a:fld>
            <a:endParaRPr lang="nl-NL" dirty="0"/>
          </a:p>
        </p:txBody>
      </p:sp>
    </p:spTree>
    <p:extLst>
      <p:ext uri="{BB962C8B-B14F-4D97-AF65-F5344CB8AC3E}">
        <p14:creationId xmlns:p14="http://schemas.microsoft.com/office/powerpoint/2010/main" val="317045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en-GB" dirty="0"/>
              <a:t>Solution</a:t>
            </a:r>
          </a:p>
        </p:txBody>
      </p:sp>
      <p:sp>
        <p:nvSpPr>
          <p:cNvPr id="3" name="Tijdelijke aanduiding voor inhoud 2"/>
          <p:cNvSpPr>
            <a:spLocks noGrp="1"/>
          </p:cNvSpPr>
          <p:nvPr>
            <p:ph idx="1"/>
          </p:nvPr>
        </p:nvSpPr>
        <p:spPr>
          <a:xfrm>
            <a:off x="457200" y="1069525"/>
            <a:ext cx="6751122" cy="2991835"/>
          </a:xfrm>
        </p:spPr>
        <p:txBody>
          <a:bodyPr>
            <a:normAutofit/>
          </a:bodyPr>
          <a:lstStyle/>
          <a:p>
            <a:pPr marL="342900" lvl="1" indent="0">
              <a:buNone/>
              <a:defRPr/>
            </a:pPr>
            <a:endParaRPr lang="en-US" sz="1800" b="1" dirty="0">
              <a:solidFill>
                <a:srgbClr val="0066FF"/>
              </a:solidFill>
            </a:endParaRPr>
          </a:p>
          <a:p>
            <a:pPr marL="42863" indent="0">
              <a:lnSpc>
                <a:spcPct val="150000"/>
              </a:lnSpc>
              <a:buNone/>
              <a:defRPr/>
            </a:pPr>
            <a:endParaRPr lang="en-US" b="1" dirty="0">
              <a:solidFill>
                <a:srgbClr val="0066FF"/>
              </a:solidFill>
            </a:endParaRPr>
          </a:p>
          <a:p>
            <a:pPr>
              <a:defRPr/>
            </a:pPr>
            <a:endParaRPr lang="en-GB" dirty="0"/>
          </a:p>
        </p:txBody>
      </p:sp>
      <p:sp>
        <p:nvSpPr>
          <p:cNvPr id="2" name="Slide Number Placeholder 1"/>
          <p:cNvSpPr>
            <a:spLocks noGrp="1"/>
          </p:cNvSpPr>
          <p:nvPr>
            <p:ph type="sldNum" sz="quarter" idx="12"/>
          </p:nvPr>
        </p:nvSpPr>
        <p:spPr/>
        <p:txBody>
          <a:bodyPr/>
          <a:lstStyle/>
          <a:p>
            <a:fld id="{CC1A7FFB-7E9A-E347-8F80-8E2C647B3625}" type="slidenum">
              <a:rPr lang="nl-NL" smtClean="0"/>
              <a:t>3</a:t>
            </a:fld>
            <a:endParaRPr lang="nl-NL" dirty="0"/>
          </a:p>
        </p:txBody>
      </p:sp>
      <p:sp>
        <p:nvSpPr>
          <p:cNvPr id="10" name="Content Placeholder 1"/>
          <p:cNvSpPr txBox="1">
            <a:spLocks/>
          </p:cNvSpPr>
          <p:nvPr/>
        </p:nvSpPr>
        <p:spPr>
          <a:xfrm>
            <a:off x="457200" y="1063625"/>
            <a:ext cx="8229600" cy="32932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a:p>
        </p:txBody>
      </p:sp>
      <p:sp>
        <p:nvSpPr>
          <p:cNvPr id="4" name="TextBox 3">
            <a:extLst>
              <a:ext uri="{FF2B5EF4-FFF2-40B4-BE49-F238E27FC236}">
                <a16:creationId xmlns:a16="http://schemas.microsoft.com/office/drawing/2014/main" id="{2CAC36E4-D53E-4220-9498-1374C554F4F8}"/>
              </a:ext>
            </a:extLst>
          </p:cNvPr>
          <p:cNvSpPr txBox="1"/>
          <p:nvPr/>
        </p:nvSpPr>
        <p:spPr>
          <a:xfrm>
            <a:off x="457200" y="1063625"/>
            <a:ext cx="75815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created an app based on the two parties of this “conflict”, the tenants and the administration. </a:t>
            </a:r>
          </a:p>
          <a:p>
            <a:pPr marL="285750" indent="-285750">
              <a:buFont typeface="Arial" panose="020B0604020202020204" pitchFamily="34" charset="0"/>
              <a:buChar char="•"/>
            </a:pPr>
            <a:r>
              <a:rPr lang="en-US" dirty="0"/>
              <a:t>As a tenant, you can file a complaint anonymously, see the announcements, participate in proposed activities, view what tasks have been assigned to them ( with due date ), contribute money to buy essentials and view their account settings ( see how many reports they have, change their password).</a:t>
            </a:r>
          </a:p>
          <a:p>
            <a:pPr marL="285750" indent="-285750">
              <a:buFont typeface="Arial" panose="020B0604020202020204" pitchFamily="34" charset="0"/>
              <a:buChar char="•"/>
            </a:pPr>
            <a:r>
              <a:rPr lang="en-US" dirty="0"/>
              <a:t>As an admin, you can see the complaints filed per every student or to the company itself, add, remove or update announcements and rules, add new tenants or make a tenant the student of the month and assign tasks to a tenant.</a:t>
            </a:r>
          </a:p>
        </p:txBody>
      </p:sp>
    </p:spTree>
    <p:extLst>
      <p:ext uri="{BB962C8B-B14F-4D97-AF65-F5344CB8AC3E}">
        <p14:creationId xmlns:p14="http://schemas.microsoft.com/office/powerpoint/2010/main" val="222244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6886-8AB4-464A-83EC-B57C1192A4E1}"/>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3F1AA421-10F7-4A07-814F-587D3B78777F}"/>
              </a:ext>
            </a:extLst>
          </p:cNvPr>
          <p:cNvSpPr>
            <a:spLocks noGrp="1"/>
          </p:cNvSpPr>
          <p:nvPr>
            <p:ph sz="half" idx="1"/>
          </p:nvPr>
        </p:nvSpPr>
        <p:spPr>
          <a:xfrm>
            <a:off x="457200" y="1200151"/>
            <a:ext cx="8440310" cy="2894954"/>
          </a:xfrm>
        </p:spPr>
        <p:txBody>
          <a:bodyPr/>
          <a:lstStyle/>
          <a:p>
            <a:r>
              <a:rPr lang="en-US" dirty="0"/>
              <a:t>With the help of the functionalities implemented by us, the problems in question will be fixed. This application will help the tenants be more organized.</a:t>
            </a:r>
          </a:p>
        </p:txBody>
      </p:sp>
      <p:sp>
        <p:nvSpPr>
          <p:cNvPr id="5" name="Slide Number Placeholder 4">
            <a:extLst>
              <a:ext uri="{FF2B5EF4-FFF2-40B4-BE49-F238E27FC236}">
                <a16:creationId xmlns:a16="http://schemas.microsoft.com/office/drawing/2014/main" id="{C788AC94-44AD-42F8-A853-A9E90E495717}"/>
              </a:ext>
            </a:extLst>
          </p:cNvPr>
          <p:cNvSpPr>
            <a:spLocks noGrp="1"/>
          </p:cNvSpPr>
          <p:nvPr>
            <p:ph type="sldNum" sz="quarter" idx="12"/>
          </p:nvPr>
        </p:nvSpPr>
        <p:spPr/>
        <p:txBody>
          <a:bodyPr/>
          <a:lstStyle/>
          <a:p>
            <a:fld id="{CC1A7FFB-7E9A-E347-8F80-8E2C647B3625}" type="slidenum">
              <a:rPr lang="nl-NL" smtClean="0"/>
              <a:t>4</a:t>
            </a:fld>
            <a:endParaRPr lang="nl-NL" dirty="0"/>
          </a:p>
        </p:txBody>
      </p:sp>
    </p:spTree>
    <p:extLst>
      <p:ext uri="{BB962C8B-B14F-4D97-AF65-F5344CB8AC3E}">
        <p14:creationId xmlns:p14="http://schemas.microsoft.com/office/powerpoint/2010/main" val="149520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2DF0-C406-4448-A777-2EA1F7D03F61}"/>
              </a:ext>
            </a:extLst>
          </p:cNvPr>
          <p:cNvSpPr>
            <a:spLocks noGrp="1"/>
          </p:cNvSpPr>
          <p:nvPr>
            <p:ph type="title"/>
          </p:nvPr>
        </p:nvSpPr>
        <p:spPr/>
        <p:txBody>
          <a:bodyPr/>
          <a:lstStyle/>
          <a:p>
            <a:r>
              <a:rPr lang="en-US" dirty="0"/>
              <a:t>Log-In Screen</a:t>
            </a:r>
          </a:p>
        </p:txBody>
      </p:sp>
      <p:pic>
        <p:nvPicPr>
          <p:cNvPr id="7" name="Content Placeholder 6">
            <a:extLst>
              <a:ext uri="{FF2B5EF4-FFF2-40B4-BE49-F238E27FC236}">
                <a16:creationId xmlns:a16="http://schemas.microsoft.com/office/drawing/2014/main" id="{C4904C16-30FC-4812-98E2-B7F68DE101F2}"/>
              </a:ext>
            </a:extLst>
          </p:cNvPr>
          <p:cNvPicPr>
            <a:picLocks noGrp="1" noChangeAspect="1"/>
          </p:cNvPicPr>
          <p:nvPr>
            <p:ph sz="half" idx="1"/>
          </p:nvPr>
        </p:nvPicPr>
        <p:blipFill>
          <a:blip r:embed="rId3"/>
          <a:stretch>
            <a:fillRect/>
          </a:stretch>
        </p:blipFill>
        <p:spPr>
          <a:xfrm>
            <a:off x="4247541" y="63113"/>
            <a:ext cx="4756249" cy="2895600"/>
          </a:xfrm>
        </p:spPr>
      </p:pic>
      <p:sp>
        <p:nvSpPr>
          <p:cNvPr id="5" name="Slide Number Placeholder 4">
            <a:extLst>
              <a:ext uri="{FF2B5EF4-FFF2-40B4-BE49-F238E27FC236}">
                <a16:creationId xmlns:a16="http://schemas.microsoft.com/office/drawing/2014/main" id="{3249BABB-BDAD-4835-ADE7-50784C84B70D}"/>
              </a:ext>
            </a:extLst>
          </p:cNvPr>
          <p:cNvSpPr>
            <a:spLocks noGrp="1"/>
          </p:cNvSpPr>
          <p:nvPr>
            <p:ph type="sldNum" sz="quarter" idx="12"/>
          </p:nvPr>
        </p:nvSpPr>
        <p:spPr/>
        <p:txBody>
          <a:bodyPr/>
          <a:lstStyle/>
          <a:p>
            <a:fld id="{CC1A7FFB-7E9A-E347-8F80-8E2C647B3625}" type="slidenum">
              <a:rPr lang="nl-NL" smtClean="0"/>
              <a:t>5</a:t>
            </a:fld>
            <a:endParaRPr lang="nl-NL" dirty="0"/>
          </a:p>
        </p:txBody>
      </p:sp>
    </p:spTree>
    <p:extLst>
      <p:ext uri="{BB962C8B-B14F-4D97-AF65-F5344CB8AC3E}">
        <p14:creationId xmlns:p14="http://schemas.microsoft.com/office/powerpoint/2010/main" val="294633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82A8-2F9B-49A0-9A29-AEF64CF5C2EF}"/>
              </a:ext>
            </a:extLst>
          </p:cNvPr>
          <p:cNvSpPr>
            <a:spLocks noGrp="1"/>
          </p:cNvSpPr>
          <p:nvPr>
            <p:ph type="title"/>
          </p:nvPr>
        </p:nvSpPr>
        <p:spPr/>
        <p:txBody>
          <a:bodyPr/>
          <a:lstStyle/>
          <a:p>
            <a:r>
              <a:rPr lang="en-US" dirty="0"/>
              <a:t>Tenant Home Page</a:t>
            </a:r>
          </a:p>
        </p:txBody>
      </p:sp>
      <p:pic>
        <p:nvPicPr>
          <p:cNvPr id="7" name="Content Placeholder 6">
            <a:extLst>
              <a:ext uri="{FF2B5EF4-FFF2-40B4-BE49-F238E27FC236}">
                <a16:creationId xmlns:a16="http://schemas.microsoft.com/office/drawing/2014/main" id="{2A770C5A-9B0B-4330-B68E-DBA92CD6044E}"/>
              </a:ext>
            </a:extLst>
          </p:cNvPr>
          <p:cNvPicPr>
            <a:picLocks noGrp="1" noChangeAspect="1"/>
          </p:cNvPicPr>
          <p:nvPr>
            <p:ph sz="half" idx="1"/>
          </p:nvPr>
        </p:nvPicPr>
        <p:blipFill>
          <a:blip r:embed="rId3"/>
          <a:stretch>
            <a:fillRect/>
          </a:stretch>
        </p:blipFill>
        <p:spPr>
          <a:xfrm>
            <a:off x="457200" y="1018920"/>
            <a:ext cx="5661114" cy="2895600"/>
          </a:xfrm>
        </p:spPr>
      </p:pic>
      <p:sp>
        <p:nvSpPr>
          <p:cNvPr id="5" name="Slide Number Placeholder 4">
            <a:extLst>
              <a:ext uri="{FF2B5EF4-FFF2-40B4-BE49-F238E27FC236}">
                <a16:creationId xmlns:a16="http://schemas.microsoft.com/office/drawing/2014/main" id="{13B05830-1196-4AAD-8212-DF1C5AD5F357}"/>
              </a:ext>
            </a:extLst>
          </p:cNvPr>
          <p:cNvSpPr>
            <a:spLocks noGrp="1"/>
          </p:cNvSpPr>
          <p:nvPr>
            <p:ph type="sldNum" sz="quarter" idx="12"/>
          </p:nvPr>
        </p:nvSpPr>
        <p:spPr/>
        <p:txBody>
          <a:bodyPr/>
          <a:lstStyle/>
          <a:p>
            <a:fld id="{CC1A7FFB-7E9A-E347-8F80-8E2C647B3625}" type="slidenum">
              <a:rPr lang="nl-NL" smtClean="0"/>
              <a:t>6</a:t>
            </a:fld>
            <a:endParaRPr lang="nl-NL" dirty="0"/>
          </a:p>
        </p:txBody>
      </p:sp>
    </p:spTree>
    <p:extLst>
      <p:ext uri="{BB962C8B-B14F-4D97-AF65-F5344CB8AC3E}">
        <p14:creationId xmlns:p14="http://schemas.microsoft.com/office/powerpoint/2010/main" val="357908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68AE-820C-47F1-82A2-329C29791656}"/>
              </a:ext>
            </a:extLst>
          </p:cNvPr>
          <p:cNvSpPr>
            <a:spLocks noGrp="1"/>
          </p:cNvSpPr>
          <p:nvPr>
            <p:ph type="title"/>
          </p:nvPr>
        </p:nvSpPr>
        <p:spPr/>
        <p:txBody>
          <a:bodyPr/>
          <a:lstStyle/>
          <a:p>
            <a:r>
              <a:rPr lang="en-US" dirty="0"/>
              <a:t>Tenant File A Complaint</a:t>
            </a:r>
          </a:p>
        </p:txBody>
      </p:sp>
      <p:pic>
        <p:nvPicPr>
          <p:cNvPr id="7" name="Content Placeholder 6">
            <a:extLst>
              <a:ext uri="{FF2B5EF4-FFF2-40B4-BE49-F238E27FC236}">
                <a16:creationId xmlns:a16="http://schemas.microsoft.com/office/drawing/2014/main" id="{BB7B533E-6832-4857-BC96-06500DF46424}"/>
              </a:ext>
            </a:extLst>
          </p:cNvPr>
          <p:cNvPicPr>
            <a:picLocks noGrp="1" noChangeAspect="1"/>
          </p:cNvPicPr>
          <p:nvPr>
            <p:ph sz="half" idx="1"/>
          </p:nvPr>
        </p:nvPicPr>
        <p:blipFill>
          <a:blip r:embed="rId3"/>
          <a:stretch>
            <a:fillRect/>
          </a:stretch>
        </p:blipFill>
        <p:spPr>
          <a:xfrm>
            <a:off x="634232" y="1123950"/>
            <a:ext cx="4949455" cy="2923264"/>
          </a:xfrm>
        </p:spPr>
      </p:pic>
      <p:sp>
        <p:nvSpPr>
          <p:cNvPr id="5" name="Slide Number Placeholder 4">
            <a:extLst>
              <a:ext uri="{FF2B5EF4-FFF2-40B4-BE49-F238E27FC236}">
                <a16:creationId xmlns:a16="http://schemas.microsoft.com/office/drawing/2014/main" id="{5EA3EA0A-420C-44C1-8F69-C32BC6ADE52E}"/>
              </a:ext>
            </a:extLst>
          </p:cNvPr>
          <p:cNvSpPr>
            <a:spLocks noGrp="1"/>
          </p:cNvSpPr>
          <p:nvPr>
            <p:ph type="sldNum" sz="quarter" idx="12"/>
          </p:nvPr>
        </p:nvSpPr>
        <p:spPr/>
        <p:txBody>
          <a:bodyPr/>
          <a:lstStyle/>
          <a:p>
            <a:fld id="{CC1A7FFB-7E9A-E347-8F80-8E2C647B3625}" type="slidenum">
              <a:rPr lang="nl-NL" smtClean="0"/>
              <a:t>7</a:t>
            </a:fld>
            <a:endParaRPr lang="nl-NL" dirty="0"/>
          </a:p>
        </p:txBody>
      </p:sp>
    </p:spTree>
    <p:extLst>
      <p:ext uri="{BB962C8B-B14F-4D97-AF65-F5344CB8AC3E}">
        <p14:creationId xmlns:p14="http://schemas.microsoft.com/office/powerpoint/2010/main" val="297950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5B7D-BDDD-4DFF-A52C-A5376339BA1F}"/>
              </a:ext>
            </a:extLst>
          </p:cNvPr>
          <p:cNvSpPr>
            <a:spLocks noGrp="1"/>
          </p:cNvSpPr>
          <p:nvPr>
            <p:ph type="title"/>
          </p:nvPr>
        </p:nvSpPr>
        <p:spPr/>
        <p:txBody>
          <a:bodyPr/>
          <a:lstStyle/>
          <a:p>
            <a:r>
              <a:rPr lang="en-US" dirty="0"/>
              <a:t>Tenant Announcements and Proposals</a:t>
            </a:r>
          </a:p>
        </p:txBody>
      </p:sp>
      <p:pic>
        <p:nvPicPr>
          <p:cNvPr id="7" name="Content Placeholder 6">
            <a:extLst>
              <a:ext uri="{FF2B5EF4-FFF2-40B4-BE49-F238E27FC236}">
                <a16:creationId xmlns:a16="http://schemas.microsoft.com/office/drawing/2014/main" id="{349FA0C7-7230-48B1-8C06-F5E91FE5E89A}"/>
              </a:ext>
            </a:extLst>
          </p:cNvPr>
          <p:cNvPicPr>
            <a:picLocks noGrp="1" noChangeAspect="1"/>
          </p:cNvPicPr>
          <p:nvPr>
            <p:ph sz="half" idx="1"/>
          </p:nvPr>
        </p:nvPicPr>
        <p:blipFill>
          <a:blip r:embed="rId3"/>
          <a:stretch>
            <a:fillRect/>
          </a:stretch>
        </p:blipFill>
        <p:spPr>
          <a:xfrm>
            <a:off x="457200" y="1063625"/>
            <a:ext cx="5157956" cy="2895600"/>
          </a:xfrm>
        </p:spPr>
      </p:pic>
      <p:sp>
        <p:nvSpPr>
          <p:cNvPr id="5" name="Slide Number Placeholder 4">
            <a:extLst>
              <a:ext uri="{FF2B5EF4-FFF2-40B4-BE49-F238E27FC236}">
                <a16:creationId xmlns:a16="http://schemas.microsoft.com/office/drawing/2014/main" id="{657CC497-7F38-49AD-9AC5-DE997B78E031}"/>
              </a:ext>
            </a:extLst>
          </p:cNvPr>
          <p:cNvSpPr>
            <a:spLocks noGrp="1"/>
          </p:cNvSpPr>
          <p:nvPr>
            <p:ph type="sldNum" sz="quarter" idx="12"/>
          </p:nvPr>
        </p:nvSpPr>
        <p:spPr/>
        <p:txBody>
          <a:bodyPr/>
          <a:lstStyle/>
          <a:p>
            <a:fld id="{CC1A7FFB-7E9A-E347-8F80-8E2C647B3625}" type="slidenum">
              <a:rPr lang="nl-NL" smtClean="0"/>
              <a:t>8</a:t>
            </a:fld>
            <a:endParaRPr lang="nl-NL" dirty="0"/>
          </a:p>
        </p:txBody>
      </p:sp>
    </p:spTree>
    <p:extLst>
      <p:ext uri="{BB962C8B-B14F-4D97-AF65-F5344CB8AC3E}">
        <p14:creationId xmlns:p14="http://schemas.microsoft.com/office/powerpoint/2010/main" val="264756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98ED-A141-4424-83A0-2746A4513961}"/>
              </a:ext>
            </a:extLst>
          </p:cNvPr>
          <p:cNvSpPr>
            <a:spLocks noGrp="1"/>
          </p:cNvSpPr>
          <p:nvPr>
            <p:ph type="title"/>
          </p:nvPr>
        </p:nvSpPr>
        <p:spPr/>
        <p:txBody>
          <a:bodyPr/>
          <a:lstStyle/>
          <a:p>
            <a:r>
              <a:rPr lang="en-US" dirty="0"/>
              <a:t>Tenant Tasks</a:t>
            </a:r>
          </a:p>
        </p:txBody>
      </p:sp>
      <p:sp>
        <p:nvSpPr>
          <p:cNvPr id="5" name="Slide Number Placeholder 4">
            <a:extLst>
              <a:ext uri="{FF2B5EF4-FFF2-40B4-BE49-F238E27FC236}">
                <a16:creationId xmlns:a16="http://schemas.microsoft.com/office/drawing/2014/main" id="{82DEBB15-7C26-49BC-B46D-52F042ECCCAA}"/>
              </a:ext>
            </a:extLst>
          </p:cNvPr>
          <p:cNvSpPr>
            <a:spLocks noGrp="1"/>
          </p:cNvSpPr>
          <p:nvPr>
            <p:ph type="sldNum" sz="quarter" idx="12"/>
          </p:nvPr>
        </p:nvSpPr>
        <p:spPr/>
        <p:txBody>
          <a:bodyPr/>
          <a:lstStyle/>
          <a:p>
            <a:fld id="{CC1A7FFB-7E9A-E347-8F80-8E2C647B3625}" type="slidenum">
              <a:rPr lang="nl-NL" smtClean="0"/>
              <a:t>9</a:t>
            </a:fld>
            <a:endParaRPr lang="nl-NL" dirty="0"/>
          </a:p>
        </p:txBody>
      </p:sp>
      <p:pic>
        <p:nvPicPr>
          <p:cNvPr id="8" name="Content Placeholder 7">
            <a:extLst>
              <a:ext uri="{FF2B5EF4-FFF2-40B4-BE49-F238E27FC236}">
                <a16:creationId xmlns:a16="http://schemas.microsoft.com/office/drawing/2014/main" id="{732FFA45-6BA0-43DD-9271-EA26C36C506B}"/>
              </a:ext>
            </a:extLst>
          </p:cNvPr>
          <p:cNvPicPr>
            <a:picLocks noGrp="1" noChangeAspect="1"/>
          </p:cNvPicPr>
          <p:nvPr>
            <p:ph sz="half" idx="1"/>
          </p:nvPr>
        </p:nvPicPr>
        <p:blipFill>
          <a:blip r:embed="rId3"/>
          <a:stretch>
            <a:fillRect/>
          </a:stretch>
        </p:blipFill>
        <p:spPr>
          <a:xfrm>
            <a:off x="2968718" y="1200150"/>
            <a:ext cx="2936219" cy="2895600"/>
          </a:xfrm>
        </p:spPr>
      </p:pic>
    </p:spTree>
    <p:extLst>
      <p:ext uri="{BB962C8B-B14F-4D97-AF65-F5344CB8AC3E}">
        <p14:creationId xmlns:p14="http://schemas.microsoft.com/office/powerpoint/2010/main" val="3514784236"/>
      </p:ext>
    </p:extLst>
  </p:cSld>
  <p:clrMapOvr>
    <a:masterClrMapping/>
  </p:clrMapOvr>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637F3F6-B3F2-4B6A-A0B9-8635C130785E}" vid="{C15942D4-84AC-4FF6-826E-60CE6846A6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EN</Template>
  <TotalTime>93</TotalTime>
  <Words>1117</Words>
  <Application>Microsoft Office PowerPoint</Application>
  <PresentationFormat>On-screen Show (16:9)</PresentationFormat>
  <Paragraphs>104</Paragraphs>
  <Slides>25</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Aangepast ontwerp</vt:lpstr>
      <vt:lpstr>Student Housing B.V.</vt:lpstr>
      <vt:lpstr>Problem</vt:lpstr>
      <vt:lpstr>Solution</vt:lpstr>
      <vt:lpstr>Result</vt:lpstr>
      <vt:lpstr>Log-In Screen</vt:lpstr>
      <vt:lpstr>Tenant Home Page</vt:lpstr>
      <vt:lpstr>Tenant File A Complaint</vt:lpstr>
      <vt:lpstr>Tenant Announcements and Proposals</vt:lpstr>
      <vt:lpstr>Tenant Tasks</vt:lpstr>
      <vt:lpstr>Tenant Essentials</vt:lpstr>
      <vt:lpstr>Tenant Account</vt:lpstr>
      <vt:lpstr>Tenant Change Password</vt:lpstr>
      <vt:lpstr>Company Home Page</vt:lpstr>
      <vt:lpstr>Company Complaints</vt:lpstr>
      <vt:lpstr>Company Announcements</vt:lpstr>
      <vt:lpstr>Company Add Announcement</vt:lpstr>
      <vt:lpstr>Company Update Announcement</vt:lpstr>
      <vt:lpstr>Company Tenants</vt:lpstr>
      <vt:lpstr>Company Rules</vt:lpstr>
      <vt:lpstr>Company Add Rule</vt:lpstr>
      <vt:lpstr>Company Update Rule</vt:lpstr>
      <vt:lpstr>Company Tasks</vt:lpstr>
      <vt:lpstr>Company Account</vt:lpstr>
      <vt:lpstr>Conclusion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 / ƒ</dc:creator>
  <cp:keywords>DDO FHICT/ES</cp:keywords>
  <cp:lastModifiedBy>dumi mitran</cp:lastModifiedBy>
  <cp:revision>254</cp:revision>
  <cp:lastPrinted>2014-08-19T14:33:34Z</cp:lastPrinted>
  <dcterms:created xsi:type="dcterms:W3CDTF">2018-05-22T07:15:16Z</dcterms:created>
  <dcterms:modified xsi:type="dcterms:W3CDTF">2021-01-16T12:21:23Z</dcterms:modified>
</cp:coreProperties>
</file>