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9"/>
  </p:notesMasterIdLst>
  <p:sldIdLst>
    <p:sldId id="337" r:id="rId4"/>
    <p:sldId id="306" r:id="rId5"/>
    <p:sldId id="288" r:id="rId6"/>
    <p:sldId id="293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102" d="100"/>
          <a:sy n="102" d="100"/>
        </p:scale>
        <p:origin x="138" y="1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MTHH-Third Helping Hand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Matei Sebastian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Matei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Barbu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DCC3C-719D-7E5E-22B4-D664DFE5EB26}"/>
              </a:ext>
            </a:extLst>
          </p:cNvPr>
          <p:cNvSpPr txBox="1"/>
          <p:nvPr/>
        </p:nvSpPr>
        <p:spPr>
          <a:xfrm>
            <a:off x="4440025" y="518474"/>
            <a:ext cx="74283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MTHH </a:t>
            </a:r>
            <a:r>
              <a:rPr lang="en-US" sz="2400" dirty="0" err="1"/>
              <a:t>este</a:t>
            </a:r>
            <a:r>
              <a:rPr lang="en-US" sz="2400" dirty="0"/>
              <a:t> un brat </a:t>
            </a:r>
            <a:r>
              <a:rPr lang="en-US" sz="2400" dirty="0" err="1"/>
              <a:t>robotic,operabil</a:t>
            </a:r>
            <a:r>
              <a:rPr lang="en-US" sz="2400" dirty="0"/>
              <a:t> de </a:t>
            </a:r>
            <a:r>
              <a:rPr lang="en-US" sz="2400" dirty="0" err="1"/>
              <a:t>catre</a:t>
            </a:r>
            <a:r>
              <a:rPr lang="en-US" sz="2400" dirty="0"/>
              <a:t> </a:t>
            </a:r>
            <a:r>
              <a:rPr lang="en-US" sz="2400" dirty="0" err="1"/>
              <a:t>oricine.Acesta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alcatuit</a:t>
            </a:r>
            <a:r>
              <a:rPr lang="en-US" sz="2400" dirty="0"/>
              <a:t> din 2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propriu-zise.Manusa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bratul.Acestea</a:t>
            </a:r>
            <a:r>
              <a:rPr lang="en-US" sz="2400" dirty="0"/>
              <a:t> sunt </a:t>
            </a:r>
            <a:r>
              <a:rPr lang="en-US" sz="2400" dirty="0" err="1"/>
              <a:t>conectate</a:t>
            </a:r>
            <a:r>
              <a:rPr lang="en-US" sz="2400" dirty="0"/>
              <a:t> </a:t>
            </a:r>
            <a:r>
              <a:rPr lang="en-US" sz="2400" dirty="0" err="1"/>
              <a:t>printr</a:t>
            </a:r>
            <a:r>
              <a:rPr lang="en-US" sz="2400" dirty="0"/>
              <a:t>-un </a:t>
            </a:r>
            <a:r>
              <a:rPr lang="en-US" sz="2400" dirty="0" err="1"/>
              <a:t>cablu</a:t>
            </a:r>
            <a:r>
              <a:rPr lang="en-US" sz="2400" dirty="0"/>
              <a:t> de ethernet.</a:t>
            </a:r>
          </a:p>
          <a:p>
            <a:endParaRPr lang="en-US" sz="2400" dirty="0"/>
          </a:p>
          <a:p>
            <a:r>
              <a:rPr lang="en-US" sz="2400" dirty="0" err="1"/>
              <a:t>Manusa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echipata</a:t>
            </a:r>
            <a:r>
              <a:rPr lang="en-US" sz="2400" dirty="0"/>
              <a:t> cu un sensor </a:t>
            </a:r>
            <a:r>
              <a:rPr lang="en-US" sz="2400" dirty="0" err="1"/>
              <a:t>accelerometru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giroscop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un </a:t>
            </a:r>
            <a:r>
              <a:rPr lang="en-US" sz="2400" dirty="0" err="1"/>
              <a:t>potentiometru.Bratul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fabricat</a:t>
            </a:r>
            <a:r>
              <a:rPr lang="en-US" sz="2400" dirty="0"/>
              <a:t> din </a:t>
            </a:r>
            <a:r>
              <a:rPr lang="en-US" sz="2400" dirty="0" err="1"/>
              <a:t>lemn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greutatii.Design-ul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unul</a:t>
            </a:r>
            <a:r>
              <a:rPr lang="en-US" sz="2400" dirty="0"/>
              <a:t> industrial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usor</a:t>
            </a:r>
            <a:r>
              <a:rPr lang="en-US" sz="2400" dirty="0"/>
              <a:t> de </a:t>
            </a:r>
            <a:r>
              <a:rPr lang="en-US" sz="2400" dirty="0" err="1"/>
              <a:t>reprodus</a:t>
            </a:r>
            <a:r>
              <a:rPr lang="en-US" sz="2400" dirty="0"/>
              <a:t> la o </a:t>
            </a:r>
            <a:r>
              <a:rPr lang="en-US" sz="2400" dirty="0" err="1"/>
              <a:t>scara</a:t>
            </a:r>
            <a:r>
              <a:rPr lang="en-US" sz="2400" dirty="0"/>
              <a:t> </a:t>
            </a:r>
            <a:r>
              <a:rPr lang="en-US" sz="2400" dirty="0" err="1"/>
              <a:t>larga.Bratul</a:t>
            </a:r>
            <a:r>
              <a:rPr lang="en-US" sz="2400" dirty="0"/>
              <a:t> are 5 grade de </a:t>
            </a:r>
            <a:r>
              <a:rPr lang="en-US" sz="2400" dirty="0" err="1"/>
              <a:t>libertate,si</a:t>
            </a:r>
            <a:r>
              <a:rPr lang="en-US" sz="2400" dirty="0"/>
              <a:t> 6 </a:t>
            </a:r>
            <a:r>
              <a:rPr lang="en-US" sz="2400" dirty="0" err="1"/>
              <a:t>servomotoare</a:t>
            </a:r>
            <a:r>
              <a:rPr lang="en-US" sz="2400" dirty="0"/>
              <a:t> .In </a:t>
            </a:r>
            <a:r>
              <a:rPr lang="en-US" sz="2400" dirty="0" err="1"/>
              <a:t>capat</a:t>
            </a:r>
            <a:r>
              <a:rPr lang="en-US" sz="2400" dirty="0"/>
              <a:t> se </a:t>
            </a:r>
            <a:r>
              <a:rPr lang="en-US" sz="2400" dirty="0" err="1"/>
              <a:t>afla</a:t>
            </a:r>
            <a:r>
              <a:rPr lang="en-US" sz="2400" dirty="0"/>
              <a:t> o </a:t>
            </a:r>
            <a:r>
              <a:rPr lang="en-US" sz="2400" dirty="0" err="1"/>
              <a:t>gheara</a:t>
            </a:r>
            <a:r>
              <a:rPr lang="en-US" sz="2400" dirty="0"/>
              <a:t> a </a:t>
            </a:r>
            <a:r>
              <a:rPr lang="en-US" sz="2400" dirty="0" err="1"/>
              <a:t>carei</a:t>
            </a:r>
            <a:r>
              <a:rPr lang="en-US" sz="2400" dirty="0"/>
              <a:t> </a:t>
            </a:r>
            <a:r>
              <a:rPr lang="en-US" sz="2400" dirty="0" err="1"/>
              <a:t>inchidere</a:t>
            </a:r>
            <a:r>
              <a:rPr lang="en-US" sz="2400" dirty="0"/>
              <a:t> </a:t>
            </a:r>
            <a:r>
              <a:rPr lang="en-US" sz="2400" dirty="0" err="1"/>
              <a:t>graduala</a:t>
            </a:r>
            <a:r>
              <a:rPr lang="en-US" sz="2400" dirty="0"/>
              <a:t> se </a:t>
            </a:r>
            <a:r>
              <a:rPr lang="en-US" sz="2400" dirty="0" err="1"/>
              <a:t>controleaza</a:t>
            </a:r>
            <a:r>
              <a:rPr lang="en-US" sz="2400" dirty="0"/>
              <a:t> de </a:t>
            </a:r>
            <a:r>
              <a:rPr lang="en-US" sz="2400" dirty="0" err="1"/>
              <a:t>catre</a:t>
            </a:r>
            <a:r>
              <a:rPr lang="en-US" sz="2400" dirty="0"/>
              <a:t> </a:t>
            </a:r>
            <a:r>
              <a:rPr lang="en-US" sz="2400" dirty="0" err="1"/>
              <a:t>potentiometrul</a:t>
            </a:r>
            <a:r>
              <a:rPr lang="en-US" sz="2400" dirty="0"/>
              <a:t> de pe </a:t>
            </a:r>
            <a:r>
              <a:rPr lang="en-US" sz="2400" dirty="0" err="1"/>
              <a:t>manusa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Gheara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printata</a:t>
            </a:r>
            <a:r>
              <a:rPr lang="en-US" sz="2400" dirty="0"/>
              <a:t> la </a:t>
            </a:r>
            <a:r>
              <a:rPr lang="en-US" sz="2400" dirty="0" err="1"/>
              <a:t>imprimanta</a:t>
            </a:r>
            <a:r>
              <a:rPr lang="en-US" sz="2400" dirty="0"/>
              <a:t> 3D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costului</a:t>
            </a:r>
            <a:r>
              <a:rPr lang="en-US" sz="2400" dirty="0"/>
              <a:t> de </a:t>
            </a:r>
            <a:r>
              <a:rPr lang="en-US" sz="2400" dirty="0" err="1"/>
              <a:t>productie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6" y="2222424"/>
            <a:ext cx="3046353" cy="858180"/>
            <a:chOff x="2113657" y="4283314"/>
            <a:chExt cx="3647461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importanta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componenta,transorma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miscarile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mainii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utilizatorului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informatii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controller.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9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Giroscop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accelerometru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MPU6050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8538896" y="3604526"/>
            <a:ext cx="3046352" cy="673514"/>
            <a:chOff x="2113657" y="4283314"/>
            <a:chExt cx="3647460" cy="6735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inchiderea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graduala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ghearei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Potentiometru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2CA898-076B-4587-8F31-CFF6D37C0ADA}"/>
              </a:ext>
            </a:extLst>
          </p:cNvPr>
          <p:cNvGrpSpPr/>
          <p:nvPr/>
        </p:nvGrpSpPr>
        <p:grpSpPr>
          <a:xfrm>
            <a:off x="8538896" y="4986627"/>
            <a:ext cx="3046352" cy="1227512"/>
            <a:chOff x="2113657" y="4283314"/>
            <a:chExt cx="3647460" cy="12275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7BCAD-57A2-42AC-979D-E55FDA61A0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constituie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sursa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alimentare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Arduino-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ului.Bateria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legata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Arduino cat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Driver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motoarelor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aduce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surplusul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necesar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intensitate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94CF7-7F32-45FA-9505-126341C5620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Bateria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12V 6MAH + Regulator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tensiune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222424"/>
            <a:ext cx="3046353" cy="1042846"/>
            <a:chOff x="2113657" y="4283314"/>
            <a:chExt cx="3647460" cy="10428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motor are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cuplu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10kgfcm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opereaza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tensiuni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 la 4.8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la 7.2V.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sunt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responsabile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mobilitatea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robotului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6x servo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motoare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mg995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606751" y="3604526"/>
            <a:ext cx="3046353" cy="488848"/>
            <a:chOff x="2113657" y="4283314"/>
            <a:chExt cx="3647460" cy="4888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controller-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1x Arduino uno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4986627"/>
            <a:ext cx="3046353" cy="858180"/>
            <a:chOff x="2113657" y="4283314"/>
            <a:chExt cx="3647460" cy="858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alimenta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motorasele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extern cat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programarea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usoara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PCA9685(Servo Motor driver)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9CF24A-3854-7C01-95A9-A33A44647028}"/>
              </a:ext>
            </a:extLst>
          </p:cNvPr>
          <p:cNvGrpSpPr/>
          <p:nvPr/>
        </p:nvGrpSpPr>
        <p:grpSpPr>
          <a:xfrm>
            <a:off x="4953595" y="3160325"/>
            <a:ext cx="2313063" cy="2038151"/>
            <a:chOff x="2939995" y="933055"/>
            <a:chExt cx="3043588" cy="24740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1499036-DD65-26C5-7109-2C306C3E56D9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3ECDBF6A-F76C-54F8-232F-77B4583AEA2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9448A7F6-201E-F97D-E1AE-7E7BA5A99F4A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D409C402-BB4C-9CB5-D0DF-805AAB4F5F1F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D1921324-34CA-3F0B-86C3-38BC8A85865B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D62C326E-18F2-02CE-B154-BA499D4433E4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8115D6-41E8-5675-ADE1-93D9018934A3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61" name="Trapezoid 60">
                <a:extLst>
                  <a:ext uri="{FF2B5EF4-FFF2-40B4-BE49-F238E27FC236}">
                    <a16:creationId xmlns:a16="http://schemas.microsoft.com/office/drawing/2014/main" id="{1514979F-62B8-AD0B-3412-8932BE3EE8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rapezoid 61">
                <a:extLst>
                  <a:ext uri="{FF2B5EF4-FFF2-40B4-BE49-F238E27FC236}">
                    <a16:creationId xmlns:a16="http://schemas.microsoft.com/office/drawing/2014/main" id="{D693B172-00E2-6B0C-4813-E2F5483D3AB9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C469096E-41BA-B81A-9155-C21C069BD572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id="{DCF1DBEE-76A0-78DB-EE4B-B0B49A7A1372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66E102F8-C906-A5D5-B80A-F6EE66FD3CD0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E2ABB7-86AD-4FEF-EA4C-C0BDE1DB8CE9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77B7684-4333-24F8-4A22-C4A943B27671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59" name="Trapezoid 58">
                  <a:extLst>
                    <a:ext uri="{FF2B5EF4-FFF2-40B4-BE49-F238E27FC236}">
                      <a16:creationId xmlns:a16="http://schemas.microsoft.com/office/drawing/2014/main" id="{5D51770E-6FC1-1C4B-9CAE-DC5A603D3551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rapezoid 94">
                  <a:extLst>
                    <a:ext uri="{FF2B5EF4-FFF2-40B4-BE49-F238E27FC236}">
                      <a16:creationId xmlns:a16="http://schemas.microsoft.com/office/drawing/2014/main" id="{3039BCA5-FBB1-BF75-CD17-C5294A5C56C1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42B054-10BA-CBA0-4C04-A37955E9FEFC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EEF2A64A-D3EF-6011-708B-AF2373294CB5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F03CF7A9-B8F0-5B05-10E9-A212DCCA1A4E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79FF0E0-19FF-41B1-A481-65D51380A7B1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FFC7FE0-0BB5-C570-3909-29BED38BCE28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88C52D6-2428-4965-70B1-5C295FAAECB4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F996CC8-CF47-AB35-D269-9F6C14D0CC6A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AFAE3E3-BAB2-5840-1750-3EA7B07CB574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315FBBC3-EEF7-5B91-60D6-F5FCBA7F9147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56F63A-2DFF-4E74-4A55-0549050C0855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EC3B948-32D3-0D9D-B9A1-E2F8B493E248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FEFDA92E-C77D-C881-D405-93815CAD76D7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CBB9F6-0684-4BE5-A78D-AE4929B136BC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6A6FD0B-DFFD-2024-7D72-111AA3E8E333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DAFB72B-AAEB-229E-E98D-6EFD77A3CE61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FD757FD-B30B-4817-F36A-7215E9744137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Top Corners Rounded 45">
                <a:extLst>
                  <a:ext uri="{FF2B5EF4-FFF2-40B4-BE49-F238E27FC236}">
                    <a16:creationId xmlns:a16="http://schemas.microsoft.com/office/drawing/2014/main" id="{DF715DC7-88B3-FAD5-F08C-FF4A852CC3B4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Top Corners Rounded 46">
                <a:extLst>
                  <a:ext uri="{FF2B5EF4-FFF2-40B4-BE49-F238E27FC236}">
                    <a16:creationId xmlns:a16="http://schemas.microsoft.com/office/drawing/2014/main" id="{7FA34A05-1915-60D6-3DC4-3D0C876559C9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C2E6992-279A-B140-16F2-B24B3805218C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8AC79C1-6F7F-B01E-8E87-53E7899D545E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A1EDE49-A595-C14F-FCE3-4A03CFC7D42D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Programare</a:t>
            </a:r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0A2826-8662-4C5F-8ECD-9228A0FA4B39}"/>
              </a:ext>
            </a:extLst>
          </p:cNvPr>
          <p:cNvSpPr/>
          <p:nvPr/>
        </p:nvSpPr>
        <p:spPr>
          <a:xfrm flipH="1">
            <a:off x="7470647" y="1911491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4C4E4351-3005-4AD4-AE0F-779F2DFF1E47}"/>
              </a:ext>
            </a:extLst>
          </p:cNvPr>
          <p:cNvSpPr/>
          <p:nvPr/>
        </p:nvSpPr>
        <p:spPr>
          <a:xfrm flipH="1">
            <a:off x="8506407" y="2491410"/>
            <a:ext cx="2680192" cy="262658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150010-A241-40AE-B693-6CCF2FC60A07}"/>
              </a:ext>
            </a:extLst>
          </p:cNvPr>
          <p:cNvSpPr/>
          <p:nvPr/>
        </p:nvSpPr>
        <p:spPr>
          <a:xfrm flipH="1">
            <a:off x="8610310" y="1968456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441A5-7011-4D83-A376-C8A5081ABF37}"/>
              </a:ext>
            </a:extLst>
          </p:cNvPr>
          <p:cNvSpPr txBox="1"/>
          <p:nvPr/>
        </p:nvSpPr>
        <p:spPr>
          <a:xfrm flipH="1">
            <a:off x="538345" y="2602182"/>
            <a:ext cx="4616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Codul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urmareste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proceseaza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datele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primate de la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giroscop-accelerometru-potentiometru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pentru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copia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miscarile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mainii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utilizatorului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poarta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manusa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timp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real.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8EB5F7-2BF1-425F-9FE0-4DB072808ACC}"/>
              </a:ext>
            </a:extLst>
          </p:cNvPr>
          <p:cNvSpPr/>
          <p:nvPr/>
        </p:nvSpPr>
        <p:spPr>
          <a:xfrm flipH="1">
            <a:off x="7581254" y="2886580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3A8781-0799-4F9D-B3FB-EF3D78C56C97}"/>
              </a:ext>
            </a:extLst>
          </p:cNvPr>
          <p:cNvSpPr/>
          <p:nvPr/>
        </p:nvSpPr>
        <p:spPr>
          <a:xfrm flipH="1">
            <a:off x="7348378" y="3804702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7BBC88-3979-4C87-AD97-EFBA350194D3}"/>
              </a:ext>
            </a:extLst>
          </p:cNvPr>
          <p:cNvSpPr/>
          <p:nvPr/>
        </p:nvSpPr>
        <p:spPr>
          <a:xfrm flipH="1">
            <a:off x="7601706" y="4722826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31C00F-62C0-4B7A-B4A2-51E59FC7DBFF}"/>
              </a:ext>
            </a:extLst>
          </p:cNvPr>
          <p:cNvSpPr/>
          <p:nvPr/>
        </p:nvSpPr>
        <p:spPr>
          <a:xfrm flipH="1">
            <a:off x="8610310" y="5640948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7214446" y="207656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120593-EBA9-4085-A4BE-56CE63874ED2}"/>
              </a:ext>
            </a:extLst>
          </p:cNvPr>
          <p:cNvCxnSpPr>
            <a:cxnSpLocks/>
          </p:cNvCxnSpPr>
          <p:nvPr/>
        </p:nvCxnSpPr>
        <p:spPr>
          <a:xfrm flipH="1">
            <a:off x="6352070" y="29946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4C15C-FE65-4F93-B089-3D1FAD5374D8}"/>
              </a:ext>
            </a:extLst>
          </p:cNvPr>
          <p:cNvCxnSpPr>
            <a:cxnSpLocks/>
          </p:cNvCxnSpPr>
          <p:nvPr/>
        </p:nvCxnSpPr>
        <p:spPr>
          <a:xfrm flipH="1">
            <a:off x="6110666" y="391280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1F5839-AE34-4983-95D5-6D9987EDC886}"/>
              </a:ext>
            </a:extLst>
          </p:cNvPr>
          <p:cNvCxnSpPr>
            <a:cxnSpLocks/>
          </p:cNvCxnSpPr>
          <p:nvPr/>
        </p:nvCxnSpPr>
        <p:spPr>
          <a:xfrm flipH="1">
            <a:off x="6350104" y="483093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0D08D4-C9F6-43C9-A062-3C4424A925CA}"/>
              </a:ext>
            </a:extLst>
          </p:cNvPr>
          <p:cNvCxnSpPr>
            <a:cxnSpLocks/>
          </p:cNvCxnSpPr>
          <p:nvPr/>
        </p:nvCxnSpPr>
        <p:spPr>
          <a:xfrm flipH="1">
            <a:off x="7276360" y="574905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CD034086-CB97-4A4D-919F-480F7EB8564D}"/>
              </a:ext>
            </a:extLst>
          </p:cNvPr>
          <p:cNvSpPr/>
          <p:nvPr/>
        </p:nvSpPr>
        <p:spPr>
          <a:xfrm>
            <a:off x="6589058" y="562812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6616C10E-D7D3-43EE-8D66-C0012CB4F4DE}"/>
              </a:ext>
            </a:extLst>
          </p:cNvPr>
          <p:cNvSpPr/>
          <p:nvPr/>
        </p:nvSpPr>
        <p:spPr>
          <a:xfrm flipH="1">
            <a:off x="6450004" y="1948963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BC3204C-05F3-48B3-A693-02079ED89583}"/>
              </a:ext>
            </a:extLst>
          </p:cNvPr>
          <p:cNvSpPr/>
          <p:nvPr/>
        </p:nvSpPr>
        <p:spPr>
          <a:xfrm flipH="1">
            <a:off x="5768191" y="2864586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D3C53ADE-C1D2-4D23-B4D1-2347C61E8EE8}"/>
              </a:ext>
            </a:extLst>
          </p:cNvPr>
          <p:cNvSpPr/>
          <p:nvPr/>
        </p:nvSpPr>
        <p:spPr>
          <a:xfrm flipH="1">
            <a:off x="5740594" y="471967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E6F50AF1-DAB1-4DF1-859C-EE3DE78CDEE2}"/>
              </a:ext>
            </a:extLst>
          </p:cNvPr>
          <p:cNvSpPr>
            <a:spLocks noChangeAspect="1"/>
          </p:cNvSpPr>
          <p:nvPr/>
        </p:nvSpPr>
        <p:spPr>
          <a:xfrm flipH="1">
            <a:off x="5553765" y="3756344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C06F18-9965-49F4-A2F9-A532E397AB2A}"/>
              </a:ext>
            </a:extLst>
          </p:cNvPr>
          <p:cNvGrpSpPr/>
          <p:nvPr/>
        </p:nvGrpSpPr>
        <p:grpSpPr>
          <a:xfrm flipH="1">
            <a:off x="8984974" y="3390900"/>
            <a:ext cx="1672352" cy="876221"/>
            <a:chOff x="8984974" y="3390900"/>
            <a:chExt cx="1672352" cy="87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428032-65FF-4DA1-8580-045B2E78EBE8}"/>
                </a:ext>
              </a:extLst>
            </p:cNvPr>
            <p:cNvSpPr txBox="1"/>
            <p:nvPr/>
          </p:nvSpPr>
          <p:spPr>
            <a:xfrm flipH="1">
              <a:off x="8999735" y="402575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FA8142-D7F4-4E48-8ACA-3B2B48BDA302}"/>
                </a:ext>
              </a:extLst>
            </p:cNvPr>
            <p:cNvSpPr txBox="1"/>
            <p:nvPr/>
          </p:nvSpPr>
          <p:spPr>
            <a:xfrm flipH="1">
              <a:off x="9556330" y="3446590"/>
              <a:ext cx="551490" cy="468478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F0CC7E-9F1A-424F-A105-D8D4D3FB3088}"/>
                </a:ext>
              </a:extLst>
            </p:cNvPr>
            <p:cNvGrpSpPr/>
            <p:nvPr/>
          </p:nvGrpSpPr>
          <p:grpSpPr>
            <a:xfrm flipH="1">
              <a:off x="8984974" y="3390900"/>
              <a:ext cx="534724" cy="533693"/>
              <a:chOff x="7167947" y="1624190"/>
              <a:chExt cx="2677920" cy="2672764"/>
            </a:xfrm>
            <a:solidFill>
              <a:schemeClr val="bg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671213-3D5C-49D1-A8DC-4812370AEC83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632652F-53FB-4ED5-8573-10D0B9DDDCEB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80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EFFB30-A160-4211-8E55-E91CF2EEC5C1}"/>
              </a:ext>
            </a:extLst>
          </p:cNvPr>
          <p:cNvSpPr/>
          <p:nvPr/>
        </p:nvSpPr>
        <p:spPr>
          <a:xfrm>
            <a:off x="889399" y="-6081"/>
            <a:ext cx="274320" cy="59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53259C-53AF-4B92-A063-551B86BBFEAA}"/>
              </a:ext>
            </a:extLst>
          </p:cNvPr>
          <p:cNvSpPr/>
          <p:nvPr/>
        </p:nvSpPr>
        <p:spPr>
          <a:xfrm>
            <a:off x="804864" y="183646"/>
            <a:ext cx="457200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24DE2F-EF95-4D1B-982B-694A7101623F}"/>
              </a:ext>
            </a:extLst>
          </p:cNvPr>
          <p:cNvGrpSpPr/>
          <p:nvPr/>
        </p:nvGrpSpPr>
        <p:grpSpPr>
          <a:xfrm>
            <a:off x="2" y="491130"/>
            <a:ext cx="2300512" cy="1658160"/>
            <a:chOff x="2" y="491130"/>
            <a:chExt cx="2300512" cy="16581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F1ACE8-C541-4C9F-BF36-E4A177C88D7C}"/>
                </a:ext>
              </a:extLst>
            </p:cNvPr>
            <p:cNvSpPr/>
            <p:nvPr/>
          </p:nvSpPr>
          <p:spPr>
            <a:xfrm>
              <a:off x="2" y="590550"/>
              <a:ext cx="160972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8AA0CE-12BB-4474-9226-04D727757709}"/>
                </a:ext>
              </a:extLst>
            </p:cNvPr>
            <p:cNvSpPr/>
            <p:nvPr/>
          </p:nvSpPr>
          <p:spPr>
            <a:xfrm>
              <a:off x="1935253" y="1162049"/>
              <a:ext cx="274320" cy="987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36D23E0E-ACBE-41A0-8BBC-638DF0620A05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60AD60-4AA0-4914-8719-383BECD61096}"/>
                </a:ext>
              </a:extLst>
            </p:cNvPr>
            <p:cNvSpPr/>
            <p:nvPr/>
          </p:nvSpPr>
          <p:spPr>
            <a:xfrm>
              <a:off x="1843314" y="12480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FD6AEC-A2F3-4D68-912B-FA75682DB3CC}"/>
                </a:ext>
              </a:extLst>
            </p:cNvPr>
            <p:cNvSpPr/>
            <p:nvPr/>
          </p:nvSpPr>
          <p:spPr>
            <a:xfrm>
              <a:off x="139290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0EF282-A0CC-490B-BCB6-E2ABE06A53EA}"/>
              </a:ext>
            </a:extLst>
          </p:cNvPr>
          <p:cNvGrpSpPr/>
          <p:nvPr/>
        </p:nvGrpSpPr>
        <p:grpSpPr>
          <a:xfrm flipH="1">
            <a:off x="9655505" y="4921717"/>
            <a:ext cx="2536495" cy="1319868"/>
            <a:chOff x="-83581" y="643530"/>
            <a:chExt cx="2536495" cy="13198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4E2454-C9E2-4303-8EE3-2E1498D516F4}"/>
                </a:ext>
              </a:extLst>
            </p:cNvPr>
            <p:cNvSpPr/>
            <p:nvPr/>
          </p:nvSpPr>
          <p:spPr>
            <a:xfrm>
              <a:off x="-83581" y="742950"/>
              <a:ext cx="1845707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AA979D-898D-4CBD-93ED-73B82D9F5021}"/>
                </a:ext>
              </a:extLst>
            </p:cNvPr>
            <p:cNvSpPr/>
            <p:nvPr/>
          </p:nvSpPr>
          <p:spPr>
            <a:xfrm>
              <a:off x="2087653" y="1314450"/>
              <a:ext cx="274320" cy="64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E679347E-6EB2-42D0-B802-471174ED5743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1DE897-9941-498E-8DD9-D52E1A90A696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E8D6255-5F0E-4E26-82BD-AAAA2252A0CD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6564DD-3722-4C3B-B731-DB294D88A036}"/>
              </a:ext>
            </a:extLst>
          </p:cNvPr>
          <p:cNvGrpSpPr/>
          <p:nvPr/>
        </p:nvGrpSpPr>
        <p:grpSpPr>
          <a:xfrm rot="10800000">
            <a:off x="1992952" y="4741678"/>
            <a:ext cx="8494072" cy="1827926"/>
            <a:chOff x="-6041158" y="643530"/>
            <a:chExt cx="8494072" cy="18279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01C9E7-1211-404D-91CC-7E0FC2EEBA4A}"/>
                </a:ext>
              </a:extLst>
            </p:cNvPr>
            <p:cNvSpPr/>
            <p:nvPr/>
          </p:nvSpPr>
          <p:spPr>
            <a:xfrm>
              <a:off x="-6041158" y="742950"/>
              <a:ext cx="7803285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B4BCE-D6D4-4F8C-B9D0-94DAA3C14F8F}"/>
                </a:ext>
              </a:extLst>
            </p:cNvPr>
            <p:cNvSpPr/>
            <p:nvPr/>
          </p:nvSpPr>
          <p:spPr>
            <a:xfrm>
              <a:off x="2087653" y="1314450"/>
              <a:ext cx="274320" cy="11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B6388E78-95F8-4872-BBCF-22E5CA9974B8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7FFF0A-7C9D-4506-92CF-C2D742FD0FBE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B5C83F-F678-4889-8CC0-2EA7FDA50FC8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3585F-6CF0-41A7-B203-E1433ACA49E4}"/>
              </a:ext>
            </a:extLst>
          </p:cNvPr>
          <p:cNvGrpSpPr/>
          <p:nvPr/>
        </p:nvGrpSpPr>
        <p:grpSpPr>
          <a:xfrm>
            <a:off x="9974895" y="6108175"/>
            <a:ext cx="1311887" cy="1319867"/>
            <a:chOff x="989126" y="491130"/>
            <a:chExt cx="1311887" cy="1319867"/>
          </a:xfrm>
        </p:grpSpPr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DC8F628B-D206-46BC-BC86-2A8CF00BB5F7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3F4A65E-289E-4484-97CB-7E1D72FE8232}"/>
                </a:ext>
              </a:extLst>
            </p:cNvPr>
            <p:cNvSpPr/>
            <p:nvPr/>
          </p:nvSpPr>
          <p:spPr>
            <a:xfrm>
              <a:off x="1843813" y="1070609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F7F8F0D-719F-4E8A-993A-7FADB3407717}"/>
                </a:ext>
              </a:extLst>
            </p:cNvPr>
            <p:cNvSpPr/>
            <p:nvPr/>
          </p:nvSpPr>
          <p:spPr>
            <a:xfrm>
              <a:off x="141195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E89CEC1-DC81-41AF-A969-ED5E962DA9E8}"/>
              </a:ext>
            </a:extLst>
          </p:cNvPr>
          <p:cNvSpPr txBox="1"/>
          <p:nvPr/>
        </p:nvSpPr>
        <p:spPr>
          <a:xfrm>
            <a:off x="5827555" y="1223933"/>
            <a:ext cx="3861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Proiectul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are ca scop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usurarea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unui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brat industrial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catre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om,intr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-un mod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intuitive,innovator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Acesta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atat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domeniul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constructilor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,al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extragerii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metale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pretioase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orice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alt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domeniu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care omul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pus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pericol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Spre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exemplu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bratul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folosit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muncitorii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caror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sanitate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pusa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pericol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catre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greutatiile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pe care 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cara.Bratul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poate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operat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oricine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3F2DEB-2A68-4124-9779-9F76084F904D}"/>
              </a:ext>
            </a:extLst>
          </p:cNvPr>
          <p:cNvSpPr txBox="1"/>
          <p:nvPr/>
        </p:nvSpPr>
        <p:spPr>
          <a:xfrm>
            <a:off x="2071914" y="645312"/>
            <a:ext cx="306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Utilizari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40BA5B-2F93-4AB5-9411-959D009F0329}"/>
              </a:ext>
            </a:extLst>
          </p:cNvPr>
          <p:cNvGrpSpPr/>
          <p:nvPr/>
        </p:nvGrpSpPr>
        <p:grpSpPr>
          <a:xfrm rot="16200000" flipH="1">
            <a:off x="9646767" y="722578"/>
            <a:ext cx="3273891" cy="1816575"/>
            <a:chOff x="-820977" y="643530"/>
            <a:chExt cx="3273891" cy="18165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5C7899-A839-4A96-B212-4CDF34DE411E}"/>
                </a:ext>
              </a:extLst>
            </p:cNvPr>
            <p:cNvSpPr/>
            <p:nvPr/>
          </p:nvSpPr>
          <p:spPr>
            <a:xfrm>
              <a:off x="-820977" y="742951"/>
              <a:ext cx="258310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5E65A1-B9A9-4E9C-8A5D-7AC8C158EEBE}"/>
                </a:ext>
              </a:extLst>
            </p:cNvPr>
            <p:cNvSpPr/>
            <p:nvPr/>
          </p:nvSpPr>
          <p:spPr>
            <a:xfrm>
              <a:off x="2087653" y="1314450"/>
              <a:ext cx="274320" cy="1145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37A21BCC-CB69-4EC7-ADD9-352EB018ABEA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BE240E-1F3A-4600-BA16-C5A37AA8AD70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787523B-703C-44BD-87D0-846766EBFA8A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8651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342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Matei Eugen</cp:lastModifiedBy>
  <cp:revision>129</cp:revision>
  <dcterms:created xsi:type="dcterms:W3CDTF">2019-01-14T06:35:35Z</dcterms:created>
  <dcterms:modified xsi:type="dcterms:W3CDTF">2022-05-08T20:43:16Z</dcterms:modified>
</cp:coreProperties>
</file>