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9"/>
  </p:notesMasterIdLst>
  <p:sldIdLst>
    <p:sldId id="337" r:id="rId4"/>
    <p:sldId id="306" r:id="rId5"/>
    <p:sldId id="288" r:id="rId6"/>
    <p:sldId id="293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102" d="100"/>
          <a:sy n="102" d="100"/>
        </p:scale>
        <p:origin x="138" y="24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MTHH-Third Helping Hand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Matei Sebastian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Matei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Barbu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DCC3C-719D-7E5E-22B4-D664DFE5EB26}"/>
              </a:ext>
            </a:extLst>
          </p:cNvPr>
          <p:cNvSpPr txBox="1"/>
          <p:nvPr/>
        </p:nvSpPr>
        <p:spPr>
          <a:xfrm>
            <a:off x="4440025" y="518474"/>
            <a:ext cx="74283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MTHH </a:t>
            </a:r>
            <a:r>
              <a:rPr lang="en-US" sz="2400" dirty="0" err="1"/>
              <a:t>este</a:t>
            </a:r>
            <a:r>
              <a:rPr lang="en-US" sz="2400" dirty="0"/>
              <a:t> un brat </a:t>
            </a:r>
            <a:r>
              <a:rPr lang="en-US" sz="2400" dirty="0" err="1"/>
              <a:t>robotic,operabil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oricine.Acesta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alcatuit</a:t>
            </a:r>
            <a:r>
              <a:rPr lang="en-US" sz="2400" dirty="0"/>
              <a:t> din 2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propriu-zise.Manusa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bratul.Acestea</a:t>
            </a:r>
            <a:r>
              <a:rPr lang="en-US" sz="2400" dirty="0"/>
              <a:t> sunt </a:t>
            </a:r>
            <a:r>
              <a:rPr lang="en-US" sz="2400" dirty="0" err="1"/>
              <a:t>conectate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-un </a:t>
            </a:r>
            <a:r>
              <a:rPr lang="en-US" sz="2400" dirty="0" err="1"/>
              <a:t>cablu</a:t>
            </a:r>
            <a:r>
              <a:rPr lang="en-US" sz="2400" dirty="0"/>
              <a:t> de </a:t>
            </a:r>
            <a:r>
              <a:rPr lang="en-US" sz="2400" dirty="0" err="1"/>
              <a:t>ethernet.Ce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atasat</a:t>
            </a:r>
            <a:r>
              <a:rPr lang="en-US" sz="2400" dirty="0"/>
              <a:t>/</a:t>
            </a:r>
            <a:r>
              <a:rPr lang="en-US" sz="2400" dirty="0" err="1"/>
              <a:t>deatasat</a:t>
            </a:r>
            <a:r>
              <a:rPr lang="en-US" sz="2400" dirty="0"/>
              <a:t> cu </a:t>
            </a:r>
            <a:r>
              <a:rPr lang="en-US" sz="2400" dirty="0" err="1"/>
              <a:t>usurinta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Manusa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echipata</a:t>
            </a:r>
            <a:r>
              <a:rPr lang="en-US" sz="2400" dirty="0"/>
              <a:t> cu un sensor </a:t>
            </a:r>
            <a:r>
              <a:rPr lang="en-US" sz="2400" dirty="0" err="1"/>
              <a:t>accelerometru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giroscop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un </a:t>
            </a:r>
            <a:r>
              <a:rPr lang="en-US" sz="2400" dirty="0" err="1"/>
              <a:t>potentiometru.Bratul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fabricat</a:t>
            </a:r>
            <a:r>
              <a:rPr lang="en-US" sz="2400" dirty="0"/>
              <a:t> din </a:t>
            </a:r>
            <a:r>
              <a:rPr lang="en-US" sz="2400" dirty="0" err="1"/>
              <a:t>lemn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greutatii.Design-ul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unul</a:t>
            </a:r>
            <a:r>
              <a:rPr lang="en-US" sz="2400" dirty="0"/>
              <a:t> industrial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usor</a:t>
            </a:r>
            <a:r>
              <a:rPr lang="en-US" sz="2400" dirty="0"/>
              <a:t> de </a:t>
            </a:r>
            <a:r>
              <a:rPr lang="en-US" sz="2400" dirty="0" err="1"/>
              <a:t>reprodus</a:t>
            </a:r>
            <a:r>
              <a:rPr lang="en-US" sz="2400" dirty="0"/>
              <a:t> la o </a:t>
            </a:r>
            <a:r>
              <a:rPr lang="en-US" sz="2400" dirty="0" err="1"/>
              <a:t>scara</a:t>
            </a:r>
            <a:r>
              <a:rPr lang="en-US" sz="2400" dirty="0"/>
              <a:t> </a:t>
            </a:r>
            <a:r>
              <a:rPr lang="en-US" sz="2400" dirty="0" err="1"/>
              <a:t>larga.Bratul</a:t>
            </a:r>
            <a:r>
              <a:rPr lang="en-US" sz="2400" dirty="0"/>
              <a:t> are 5 grade de </a:t>
            </a:r>
            <a:r>
              <a:rPr lang="en-US" sz="2400" dirty="0" err="1"/>
              <a:t>libertate,si</a:t>
            </a:r>
            <a:r>
              <a:rPr lang="en-US" sz="2400" dirty="0"/>
              <a:t> 6 </a:t>
            </a:r>
            <a:r>
              <a:rPr lang="en-US" sz="2400" dirty="0" err="1"/>
              <a:t>servomotoare</a:t>
            </a:r>
            <a:r>
              <a:rPr lang="en-US" sz="2400" dirty="0"/>
              <a:t> .In </a:t>
            </a:r>
            <a:r>
              <a:rPr lang="en-US" sz="2400" dirty="0" err="1"/>
              <a:t>capat</a:t>
            </a:r>
            <a:r>
              <a:rPr lang="en-US" sz="2400" dirty="0"/>
              <a:t> se </a:t>
            </a:r>
            <a:r>
              <a:rPr lang="en-US" sz="2400" dirty="0" err="1"/>
              <a:t>afla</a:t>
            </a:r>
            <a:r>
              <a:rPr lang="en-US" sz="2400" dirty="0"/>
              <a:t> o </a:t>
            </a:r>
            <a:r>
              <a:rPr lang="en-US" sz="2400" dirty="0" err="1"/>
              <a:t>gheara</a:t>
            </a:r>
            <a:r>
              <a:rPr lang="en-US" sz="2400" dirty="0"/>
              <a:t> a </a:t>
            </a:r>
            <a:r>
              <a:rPr lang="en-US" sz="2400" dirty="0" err="1"/>
              <a:t>carei</a:t>
            </a:r>
            <a:r>
              <a:rPr lang="en-US" sz="2400" dirty="0"/>
              <a:t> </a:t>
            </a:r>
            <a:r>
              <a:rPr lang="en-US" sz="2400" dirty="0" err="1"/>
              <a:t>inchidere</a:t>
            </a:r>
            <a:r>
              <a:rPr lang="en-US" sz="2400" dirty="0"/>
              <a:t> </a:t>
            </a:r>
            <a:r>
              <a:rPr lang="en-US" sz="2400" dirty="0" err="1"/>
              <a:t>graduala</a:t>
            </a:r>
            <a:r>
              <a:rPr lang="en-US" sz="2400" dirty="0"/>
              <a:t> se </a:t>
            </a:r>
            <a:r>
              <a:rPr lang="en-US" sz="2400" dirty="0" err="1"/>
              <a:t>controleaza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potentiometrul</a:t>
            </a:r>
            <a:r>
              <a:rPr lang="en-US" sz="2400" dirty="0"/>
              <a:t> de pe </a:t>
            </a:r>
            <a:r>
              <a:rPr lang="en-US" sz="2400" dirty="0" err="1"/>
              <a:t>manusa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Gheara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printata</a:t>
            </a:r>
            <a:r>
              <a:rPr lang="en-US" sz="2400" dirty="0"/>
              <a:t> la </a:t>
            </a:r>
            <a:r>
              <a:rPr lang="en-US" sz="2400" dirty="0" err="1"/>
              <a:t>imprimanta</a:t>
            </a:r>
            <a:r>
              <a:rPr lang="en-US" sz="2400" dirty="0"/>
              <a:t> 3D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costului</a:t>
            </a:r>
            <a:r>
              <a:rPr lang="en-US" sz="2400" dirty="0"/>
              <a:t> de </a:t>
            </a:r>
            <a:r>
              <a:rPr lang="en-US" sz="2400" dirty="0" err="1"/>
              <a:t>productie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3" cy="858180"/>
            <a:chOff x="2113657" y="4283314"/>
            <a:chExt cx="3647461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importanta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componenta,transorma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miscarile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mainii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utilizatorului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informatii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9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Giroscop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accelerometru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MPU6050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673514"/>
            <a:chOff x="2113657" y="4283314"/>
            <a:chExt cx="3647460" cy="6735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inchiderea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graduala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ghearei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Potentiometru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1227512"/>
            <a:chOff x="2113657" y="4283314"/>
            <a:chExt cx="3647460" cy="12275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constituie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Arduino-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ului.Bateria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legata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Arduino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Driver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aduce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surplusul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necesar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intensitate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Bateria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12V 6MAH + Regulator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1042846"/>
            <a:chOff x="2113657" y="4283314"/>
            <a:chExt cx="3647460" cy="10428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motor are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cuplu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10kgfcm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opereaza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la 4.8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7.2V.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sunt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responsabile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mobilitatea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robotului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6x servo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mg995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488848"/>
            <a:chOff x="2113657" y="4283314"/>
            <a:chExt cx="3647460" cy="4888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1x Arduino uno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motorasele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extern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programarea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PCA9685(Servo Motor driver)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9CF24A-3854-7C01-95A9-A33A44647028}"/>
              </a:ext>
            </a:extLst>
          </p:cNvPr>
          <p:cNvGrpSpPr/>
          <p:nvPr/>
        </p:nvGrpSpPr>
        <p:grpSpPr>
          <a:xfrm>
            <a:off x="4953595" y="3160325"/>
            <a:ext cx="2313063" cy="2038151"/>
            <a:chOff x="2939995" y="933055"/>
            <a:chExt cx="3043588" cy="24740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1499036-DD65-26C5-7109-2C306C3E56D9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3ECDBF6A-F76C-54F8-232F-77B4583AEA2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9448A7F6-201E-F97D-E1AE-7E7BA5A99F4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D409C402-BB4C-9CB5-D0DF-805AAB4F5F1F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1921324-34CA-3F0B-86C3-38BC8A85865B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D62C326E-18F2-02CE-B154-BA499D4433E4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8115D6-41E8-5675-ADE1-93D9018934A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1" name="Trapezoid 60">
                <a:extLst>
                  <a:ext uri="{FF2B5EF4-FFF2-40B4-BE49-F238E27FC236}">
                    <a16:creationId xmlns:a16="http://schemas.microsoft.com/office/drawing/2014/main" id="{1514979F-62B8-AD0B-3412-8932BE3EE8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D693B172-00E2-6B0C-4813-E2F5483D3AB9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C469096E-41BA-B81A-9155-C21C069BD57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DCF1DBEE-76A0-78DB-EE4B-B0B49A7A1372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66E102F8-C906-A5D5-B80A-F6EE66FD3CD0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E2ABB7-86AD-4FEF-EA4C-C0BDE1DB8CE9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77B7684-4333-24F8-4A22-C4A943B27671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5D51770E-6FC1-1C4B-9CAE-DC5A603D3551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rapezoid 94">
                  <a:extLst>
                    <a:ext uri="{FF2B5EF4-FFF2-40B4-BE49-F238E27FC236}">
                      <a16:creationId xmlns:a16="http://schemas.microsoft.com/office/drawing/2014/main" id="{3039BCA5-FBB1-BF75-CD17-C5294A5C56C1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42B054-10BA-CBA0-4C04-A37955E9FEFC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EF2A64A-D3EF-6011-708B-AF2373294CB5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03CF7A9-B8F0-5B05-10E9-A212DCCA1A4E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9FF0E0-19FF-41B1-A481-65D51380A7B1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FFC7FE0-0BB5-C570-3909-29BED38BCE28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88C52D6-2428-4965-70B1-5C295FAAECB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F996CC8-CF47-AB35-D269-9F6C14D0CC6A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AFAE3E3-BAB2-5840-1750-3EA7B07CB574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315FBBC3-EEF7-5B91-60D6-F5FCBA7F9147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56F63A-2DFF-4E74-4A55-0549050C0855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EC3B948-32D3-0D9D-B9A1-E2F8B493E248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EFDA92E-C77D-C881-D405-93815CAD76D7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CBB9F6-0684-4BE5-A78D-AE4929B136BC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6A6FD0B-DFFD-2024-7D72-111AA3E8E333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DAFB72B-AAEB-229E-E98D-6EFD77A3CE61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D757FD-B30B-4817-F36A-7215E9744137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DF715DC7-88B3-FAD5-F08C-FF4A852CC3B4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Rounded 46">
                <a:extLst>
                  <a:ext uri="{FF2B5EF4-FFF2-40B4-BE49-F238E27FC236}">
                    <a16:creationId xmlns:a16="http://schemas.microsoft.com/office/drawing/2014/main" id="{7FA34A05-1915-60D6-3DC4-3D0C876559C9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C2E6992-279A-B140-16F2-B24B3805218C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8AC79C1-6F7F-B01E-8E87-53E7899D545E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A1EDE49-A595-C14F-FCE3-4A03CFC7D42D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Programare</a:t>
            </a: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4C4E4351-3005-4AD4-AE0F-779F2DFF1E47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441A5-7011-4D83-A376-C8A5081ABF37}"/>
              </a:ext>
            </a:extLst>
          </p:cNvPr>
          <p:cNvSpPr txBox="1"/>
          <p:nvPr/>
        </p:nvSpPr>
        <p:spPr>
          <a:xfrm flipH="1">
            <a:off x="538345" y="2602182"/>
            <a:ext cx="461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Codul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urmareste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proceseaza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primate de la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giroscop-accelerometru-potentiometru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copia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miscarile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mainii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utilizatorului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poarta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manusa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real.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8EB5F7-2BF1-425F-9FE0-4DB072808ACC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7BBC88-3979-4C87-AD97-EFBA350194D3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1C00F-62C0-4B7A-B4A2-51E59FC7DBFF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616C10E-D7D3-43EE-8D66-C0012CB4F4DE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5827555" y="1223933"/>
            <a:ext cx="3861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Proiectul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are ca scop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usurarea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unui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brat industrial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om,intr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-un mod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intuitive,innovator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Acesta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atat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constructilor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,al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extragerii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metale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pretioase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alt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care omul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pus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Spre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exemplu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muncitorii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sanitate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pusa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greutatiile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pe care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cara.Bratul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operat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oricine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DEB-2A68-4124-9779-9F76084F904D}"/>
              </a:ext>
            </a:extLst>
          </p:cNvPr>
          <p:cNvSpPr txBox="1"/>
          <p:nvPr/>
        </p:nvSpPr>
        <p:spPr>
          <a:xfrm>
            <a:off x="2071914" y="645312"/>
            <a:ext cx="306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Utilizari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65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351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Matei Eugen</cp:lastModifiedBy>
  <cp:revision>130</cp:revision>
  <dcterms:created xsi:type="dcterms:W3CDTF">2019-01-14T06:35:35Z</dcterms:created>
  <dcterms:modified xsi:type="dcterms:W3CDTF">2022-05-08T21:00:00Z</dcterms:modified>
</cp:coreProperties>
</file>