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9"/>
  </p:notesMasterIdLst>
  <p:sldIdLst>
    <p:sldId id="337" r:id="rId4"/>
    <p:sldId id="306" r:id="rId5"/>
    <p:sldId id="288" r:id="rId6"/>
    <p:sldId id="293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157" d="100"/>
          <a:sy n="157" d="100"/>
        </p:scale>
        <p:origin x="474" y="13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MTHH-Third Helping Hand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492658"/>
            <a:ext cx="12191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Matei Sebastian</a:t>
            </a:r>
            <a:r>
              <a:rPr lang="ro-RO" altLang="ko-KR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-Alexandru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DCC3C-719D-7E5E-22B4-D664DFE5EB26}"/>
              </a:ext>
            </a:extLst>
          </p:cNvPr>
          <p:cNvSpPr txBox="1"/>
          <p:nvPr/>
        </p:nvSpPr>
        <p:spPr>
          <a:xfrm>
            <a:off x="4440025" y="518474"/>
            <a:ext cx="74283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MTHH </a:t>
            </a:r>
            <a:r>
              <a:rPr lang="en-US" sz="2400" dirty="0" err="1"/>
              <a:t>este</a:t>
            </a:r>
            <a:r>
              <a:rPr lang="en-US" sz="2400" dirty="0"/>
              <a:t> un brat </a:t>
            </a:r>
            <a:r>
              <a:rPr lang="en-US" sz="2400" dirty="0" err="1"/>
              <a:t>robotic,operabil</a:t>
            </a:r>
            <a:r>
              <a:rPr lang="en-US" sz="2400" dirty="0"/>
              <a:t> de </a:t>
            </a:r>
            <a:r>
              <a:rPr lang="en-US" sz="2400" dirty="0" err="1"/>
              <a:t>catre</a:t>
            </a:r>
            <a:r>
              <a:rPr lang="en-US" sz="2400" dirty="0"/>
              <a:t> </a:t>
            </a:r>
            <a:r>
              <a:rPr lang="en-US" sz="2400" dirty="0" err="1"/>
              <a:t>oricine.Acesta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alcatuit</a:t>
            </a:r>
            <a:r>
              <a:rPr lang="en-US" sz="2400" dirty="0"/>
              <a:t> din 2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propriu-zise.Manusa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bratul.Acestea</a:t>
            </a:r>
            <a:r>
              <a:rPr lang="en-US" sz="2400" dirty="0"/>
              <a:t> sunt </a:t>
            </a:r>
            <a:r>
              <a:rPr lang="en-US" sz="2400" dirty="0" err="1"/>
              <a:t>conectate</a:t>
            </a:r>
            <a:r>
              <a:rPr lang="en-US" sz="2400" dirty="0"/>
              <a:t> </a:t>
            </a:r>
            <a:r>
              <a:rPr lang="en-US" sz="2400" dirty="0" err="1"/>
              <a:t>printr</a:t>
            </a:r>
            <a:r>
              <a:rPr lang="en-US" sz="2400" dirty="0"/>
              <a:t>-un </a:t>
            </a:r>
            <a:r>
              <a:rPr lang="en-US" sz="2400" dirty="0" err="1"/>
              <a:t>cablu</a:t>
            </a:r>
            <a:r>
              <a:rPr lang="en-US" sz="2400" dirty="0"/>
              <a:t> de ethernet.</a:t>
            </a:r>
          </a:p>
          <a:p>
            <a:endParaRPr lang="en-US" sz="2400" dirty="0"/>
          </a:p>
          <a:p>
            <a:r>
              <a:rPr lang="en-US" sz="2400" dirty="0" err="1"/>
              <a:t>Manusa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echipata</a:t>
            </a:r>
            <a:r>
              <a:rPr lang="en-US" sz="2400" dirty="0"/>
              <a:t> cu un sensor </a:t>
            </a:r>
            <a:r>
              <a:rPr lang="en-US" sz="2400" dirty="0" err="1"/>
              <a:t>accelerometru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giroscop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un </a:t>
            </a:r>
            <a:r>
              <a:rPr lang="en-US" sz="2400" dirty="0" err="1"/>
              <a:t>potentiometru.Bratul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fabricat</a:t>
            </a:r>
            <a:r>
              <a:rPr lang="en-US" sz="2400" dirty="0"/>
              <a:t> din </a:t>
            </a:r>
            <a:r>
              <a:rPr lang="en-US" sz="2400" dirty="0" err="1"/>
              <a:t>lemn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reducerea</a:t>
            </a:r>
            <a:r>
              <a:rPr lang="en-US" sz="2400" dirty="0"/>
              <a:t> </a:t>
            </a:r>
            <a:r>
              <a:rPr lang="en-US" sz="2400" dirty="0" err="1"/>
              <a:t>greutatii.Design-ul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unul</a:t>
            </a:r>
            <a:r>
              <a:rPr lang="en-US" sz="2400" dirty="0"/>
              <a:t> industrial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usor</a:t>
            </a:r>
            <a:r>
              <a:rPr lang="en-US" sz="2400" dirty="0"/>
              <a:t> de </a:t>
            </a:r>
            <a:r>
              <a:rPr lang="en-US" sz="2400" dirty="0" err="1"/>
              <a:t>reprodus</a:t>
            </a:r>
            <a:r>
              <a:rPr lang="en-US" sz="2400" dirty="0"/>
              <a:t> la o </a:t>
            </a:r>
            <a:r>
              <a:rPr lang="en-US" sz="2400" dirty="0" err="1"/>
              <a:t>scara</a:t>
            </a:r>
            <a:r>
              <a:rPr lang="en-US" sz="2400" dirty="0"/>
              <a:t> </a:t>
            </a:r>
            <a:r>
              <a:rPr lang="en-US" sz="2400" dirty="0" err="1"/>
              <a:t>larga.Bratul</a:t>
            </a:r>
            <a:r>
              <a:rPr lang="en-US" sz="2400" dirty="0"/>
              <a:t> are 5 grade de </a:t>
            </a:r>
            <a:r>
              <a:rPr lang="en-US" sz="2400" dirty="0" err="1"/>
              <a:t>libertate,si</a:t>
            </a:r>
            <a:r>
              <a:rPr lang="en-US" sz="2400" dirty="0"/>
              <a:t> 6 </a:t>
            </a:r>
            <a:r>
              <a:rPr lang="en-US" sz="2400" dirty="0" err="1"/>
              <a:t>servomotoare</a:t>
            </a:r>
            <a:r>
              <a:rPr lang="en-US" sz="2400" dirty="0"/>
              <a:t> .In </a:t>
            </a:r>
            <a:r>
              <a:rPr lang="en-US" sz="2400" dirty="0" err="1"/>
              <a:t>capat</a:t>
            </a:r>
            <a:r>
              <a:rPr lang="en-US" sz="2400" dirty="0"/>
              <a:t> se </a:t>
            </a:r>
            <a:r>
              <a:rPr lang="en-US" sz="2400" dirty="0" err="1"/>
              <a:t>afla</a:t>
            </a:r>
            <a:r>
              <a:rPr lang="en-US" sz="2400" dirty="0"/>
              <a:t> o </a:t>
            </a:r>
            <a:r>
              <a:rPr lang="en-US" sz="2400" dirty="0" err="1"/>
              <a:t>gheara</a:t>
            </a:r>
            <a:r>
              <a:rPr lang="en-US" sz="2400" dirty="0"/>
              <a:t> a </a:t>
            </a:r>
            <a:r>
              <a:rPr lang="en-US" sz="2400" dirty="0" err="1"/>
              <a:t>carei</a:t>
            </a:r>
            <a:r>
              <a:rPr lang="en-US" sz="2400" dirty="0"/>
              <a:t> </a:t>
            </a:r>
            <a:r>
              <a:rPr lang="en-US" sz="2400" dirty="0" err="1"/>
              <a:t>inchidere</a:t>
            </a:r>
            <a:r>
              <a:rPr lang="en-US" sz="2400" dirty="0"/>
              <a:t> </a:t>
            </a:r>
            <a:r>
              <a:rPr lang="en-US" sz="2400" dirty="0" err="1"/>
              <a:t>graduala</a:t>
            </a:r>
            <a:r>
              <a:rPr lang="en-US" sz="2400" dirty="0"/>
              <a:t> se </a:t>
            </a:r>
            <a:r>
              <a:rPr lang="en-US" sz="2400" dirty="0" err="1"/>
              <a:t>controleaza</a:t>
            </a:r>
            <a:r>
              <a:rPr lang="en-US" sz="2400" dirty="0"/>
              <a:t> de </a:t>
            </a:r>
            <a:r>
              <a:rPr lang="en-US" sz="2400" dirty="0" err="1"/>
              <a:t>catre</a:t>
            </a:r>
            <a:r>
              <a:rPr lang="en-US" sz="2400" dirty="0"/>
              <a:t> </a:t>
            </a:r>
            <a:r>
              <a:rPr lang="en-US" sz="2400" dirty="0" err="1"/>
              <a:t>potentiometrul</a:t>
            </a:r>
            <a:r>
              <a:rPr lang="en-US" sz="2400" dirty="0"/>
              <a:t> de pe </a:t>
            </a:r>
            <a:r>
              <a:rPr lang="en-US" sz="2400" dirty="0" err="1"/>
              <a:t>manusa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Gheara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printata</a:t>
            </a:r>
            <a:r>
              <a:rPr lang="en-US" sz="2400" dirty="0"/>
              <a:t> la </a:t>
            </a:r>
            <a:r>
              <a:rPr lang="en-US" sz="2400" dirty="0" err="1"/>
              <a:t>imprimanta</a:t>
            </a:r>
            <a:r>
              <a:rPr lang="en-US" sz="2400" dirty="0"/>
              <a:t> 3D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reducerea</a:t>
            </a:r>
            <a:r>
              <a:rPr lang="en-US" sz="2400" dirty="0"/>
              <a:t> </a:t>
            </a:r>
            <a:r>
              <a:rPr lang="en-US" sz="2400" dirty="0" err="1"/>
              <a:t>costului</a:t>
            </a:r>
            <a:r>
              <a:rPr lang="en-US" sz="2400" dirty="0"/>
              <a:t> de </a:t>
            </a:r>
            <a:r>
              <a:rPr lang="en-US" sz="2400" dirty="0" err="1"/>
              <a:t>productie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538896" y="2222424"/>
            <a:ext cx="3046353" cy="858180"/>
            <a:chOff x="2113657" y="4283314"/>
            <a:chExt cx="3647461" cy="858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importanta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componenta,transorma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miscarile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mainii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utilizatorului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informatii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controller.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9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Giroscop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accelerometru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MPU6050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BD197-1431-4287-BDE5-A57A1C4B988A}"/>
              </a:ext>
            </a:extLst>
          </p:cNvPr>
          <p:cNvGrpSpPr/>
          <p:nvPr/>
        </p:nvGrpSpPr>
        <p:grpSpPr>
          <a:xfrm>
            <a:off x="8538896" y="3604526"/>
            <a:ext cx="3046352" cy="673514"/>
            <a:chOff x="2113657" y="4283314"/>
            <a:chExt cx="3647460" cy="6735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0258A-AA0C-4788-B090-CEA42BD31AB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inchiderea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graduala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ghearei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1C3B9-E49C-4F86-B49C-61B01305BA4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Potentiometru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2CA898-076B-4587-8F31-CFF6D37C0ADA}"/>
              </a:ext>
            </a:extLst>
          </p:cNvPr>
          <p:cNvGrpSpPr/>
          <p:nvPr/>
        </p:nvGrpSpPr>
        <p:grpSpPr>
          <a:xfrm>
            <a:off x="8538896" y="4986627"/>
            <a:ext cx="3046352" cy="1227512"/>
            <a:chOff x="2113657" y="4283314"/>
            <a:chExt cx="3647460" cy="12275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7BCAD-57A2-42AC-979D-E55FDA61A01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constituie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sursa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alimentare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Arduino-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ului.Bateria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legata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Arduino cat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Driver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motoarelor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aduce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surplusul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necesar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intensitate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94CF7-7F32-45FA-9505-126341C5620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Bateria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12V 6MAH + Regulator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tensiune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222424"/>
            <a:ext cx="3046353" cy="1042846"/>
            <a:chOff x="2113657" y="4283314"/>
            <a:chExt cx="3647460" cy="10428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motor are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cuplu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10kgfcm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opereaza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tensiuni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la 4.8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7.2V.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sunt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responsabile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mobilitatea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robotului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6x servo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motoare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mg995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606751" y="3604526"/>
            <a:ext cx="3046353" cy="488848"/>
            <a:chOff x="2113657" y="4283314"/>
            <a:chExt cx="3647460" cy="4888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controller-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1x Arduino uno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4986627"/>
            <a:ext cx="3046353" cy="858180"/>
            <a:chOff x="2113657" y="4283314"/>
            <a:chExt cx="3647460" cy="858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alimenta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motorasele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extern cat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programarea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usoara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PCA9685(Servo Motor driver)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9CF24A-3854-7C01-95A9-A33A44647028}"/>
              </a:ext>
            </a:extLst>
          </p:cNvPr>
          <p:cNvGrpSpPr/>
          <p:nvPr/>
        </p:nvGrpSpPr>
        <p:grpSpPr>
          <a:xfrm>
            <a:off x="4953595" y="3160325"/>
            <a:ext cx="2313063" cy="2038151"/>
            <a:chOff x="2939995" y="933055"/>
            <a:chExt cx="3043588" cy="24740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1499036-DD65-26C5-7109-2C306C3E56D9}"/>
                </a:ext>
              </a:extLst>
            </p:cNvPr>
            <p:cNvGrpSpPr/>
            <p:nvPr/>
          </p:nvGrpSpPr>
          <p:grpSpPr>
            <a:xfrm rot="3017773">
              <a:off x="5584718" y="1817122"/>
              <a:ext cx="469873" cy="327856"/>
              <a:chOff x="5405974" y="1533288"/>
              <a:chExt cx="608646" cy="424685"/>
            </a:xfrm>
          </p:grpSpPr>
          <p:sp>
            <p:nvSpPr>
              <p:cNvPr id="66" name="Trapezoid 65">
                <a:extLst>
                  <a:ext uri="{FF2B5EF4-FFF2-40B4-BE49-F238E27FC236}">
                    <a16:creationId xmlns:a16="http://schemas.microsoft.com/office/drawing/2014/main" id="{3ECDBF6A-F76C-54F8-232F-77B4583AEA2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9448A7F6-201E-F97D-E1AE-7E7BA5A99F4A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apezoid 67">
                <a:extLst>
                  <a:ext uri="{FF2B5EF4-FFF2-40B4-BE49-F238E27FC236}">
                    <a16:creationId xmlns:a16="http://schemas.microsoft.com/office/drawing/2014/main" id="{D409C402-BB4C-9CB5-D0DF-805AAB4F5F1F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D1921324-34CA-3F0B-86C3-38BC8A85865B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id="{D62C326E-18F2-02CE-B154-BA499D4433E4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28115D6-41E8-5675-ADE1-93D9018934A3}"/>
                </a:ext>
              </a:extLst>
            </p:cNvPr>
            <p:cNvGrpSpPr/>
            <p:nvPr/>
          </p:nvGrpSpPr>
          <p:grpSpPr>
            <a:xfrm rot="18490567" flipH="1">
              <a:off x="5363387" y="1800598"/>
              <a:ext cx="471722" cy="328072"/>
              <a:chOff x="5405974" y="1533288"/>
              <a:chExt cx="611040" cy="424965"/>
            </a:xfrm>
          </p:grpSpPr>
          <p:sp>
            <p:nvSpPr>
              <p:cNvPr id="61" name="Trapezoid 60">
                <a:extLst>
                  <a:ext uri="{FF2B5EF4-FFF2-40B4-BE49-F238E27FC236}">
                    <a16:creationId xmlns:a16="http://schemas.microsoft.com/office/drawing/2014/main" id="{1514979F-62B8-AD0B-3412-8932BE3EE8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rapezoid 61">
                <a:extLst>
                  <a:ext uri="{FF2B5EF4-FFF2-40B4-BE49-F238E27FC236}">
                    <a16:creationId xmlns:a16="http://schemas.microsoft.com/office/drawing/2014/main" id="{D693B172-00E2-6B0C-4813-E2F5483D3AB9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id="{C469096E-41BA-B81A-9155-C21C069BD572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>
                <a:extLst>
                  <a:ext uri="{FF2B5EF4-FFF2-40B4-BE49-F238E27FC236}">
                    <a16:creationId xmlns:a16="http://schemas.microsoft.com/office/drawing/2014/main" id="{DCF1DBEE-76A0-78DB-EE4B-B0B49A7A1372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rapezoid 64">
                <a:extLst>
                  <a:ext uri="{FF2B5EF4-FFF2-40B4-BE49-F238E27FC236}">
                    <a16:creationId xmlns:a16="http://schemas.microsoft.com/office/drawing/2014/main" id="{66E102F8-C906-A5D5-B80A-F6EE66FD3CD0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E2ABB7-86AD-4FEF-EA4C-C0BDE1DB8CE9}"/>
                </a:ext>
              </a:extLst>
            </p:cNvPr>
            <p:cNvGrpSpPr/>
            <p:nvPr/>
          </p:nvGrpSpPr>
          <p:grpSpPr>
            <a:xfrm>
              <a:off x="2939995" y="933055"/>
              <a:ext cx="2881564" cy="2474019"/>
              <a:chOff x="2939995" y="732089"/>
              <a:chExt cx="2881564" cy="247401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77B7684-4333-24F8-4A22-C4A943B27671}"/>
                  </a:ext>
                </a:extLst>
              </p:cNvPr>
              <p:cNvGrpSpPr/>
              <p:nvPr/>
            </p:nvGrpSpPr>
            <p:grpSpPr>
              <a:xfrm rot="7898637">
                <a:off x="5214392" y="799382"/>
                <a:ext cx="344525" cy="861967"/>
                <a:chOff x="4130248" y="650162"/>
                <a:chExt cx="502279" cy="1664988"/>
              </a:xfrm>
              <a:solidFill>
                <a:schemeClr val="accent2"/>
              </a:solidFill>
            </p:grpSpPr>
            <p:sp>
              <p:nvSpPr>
                <p:cNvPr id="59" name="Trapezoid 58">
                  <a:extLst>
                    <a:ext uri="{FF2B5EF4-FFF2-40B4-BE49-F238E27FC236}">
                      <a16:creationId xmlns:a16="http://schemas.microsoft.com/office/drawing/2014/main" id="{5D51770E-6FC1-1C4B-9CAE-DC5A603D3551}"/>
                    </a:ext>
                  </a:extLst>
                </p:cNvPr>
                <p:cNvSpPr/>
                <p:nvPr/>
              </p:nvSpPr>
              <p:spPr>
                <a:xfrm>
                  <a:off x="4130248" y="650162"/>
                  <a:ext cx="502273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rapezoid 94">
                  <a:extLst>
                    <a:ext uri="{FF2B5EF4-FFF2-40B4-BE49-F238E27FC236}">
                      <a16:creationId xmlns:a16="http://schemas.microsoft.com/office/drawing/2014/main" id="{3039BCA5-FBB1-BF75-CD17-C5294A5C56C1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79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42B054-10BA-CBA0-4C04-A37955E9FEFC}"/>
                  </a:ext>
                </a:extLst>
              </p:cNvPr>
              <p:cNvGrpSpPr/>
              <p:nvPr/>
            </p:nvGrpSpPr>
            <p:grpSpPr>
              <a:xfrm rot="15664019">
                <a:off x="4239241" y="545571"/>
                <a:ext cx="414152" cy="1446605"/>
                <a:chOff x="391499" y="630207"/>
                <a:chExt cx="531849" cy="1593194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EEF2A64A-D3EF-6011-708B-AF2373294CB5}"/>
                    </a:ext>
                  </a:extLst>
                </p:cNvPr>
                <p:cNvSpPr/>
                <p:nvPr/>
              </p:nvSpPr>
              <p:spPr>
                <a:xfrm rot="20495611">
                  <a:off x="400454" y="630207"/>
                  <a:ext cx="522894" cy="15391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F03CF7A9-B8F0-5B05-10E9-A212DCCA1A4E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8" cy="153913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9FF0E0-19FF-41B1-A481-65D51380A7B1}"/>
                  </a:ext>
                </a:extLst>
              </p:cNvPr>
              <p:cNvGrpSpPr/>
              <p:nvPr/>
            </p:nvGrpSpPr>
            <p:grpSpPr>
              <a:xfrm rot="1062574">
                <a:off x="4839586" y="732089"/>
                <a:ext cx="437403" cy="437403"/>
                <a:chOff x="121429" y="411151"/>
                <a:chExt cx="607375" cy="60737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FFC7FE0-0BB5-C570-3909-29BED38BCE28}"/>
                    </a:ext>
                  </a:extLst>
                </p:cNvPr>
                <p:cNvSpPr/>
                <p:nvPr/>
              </p:nvSpPr>
              <p:spPr>
                <a:xfrm>
                  <a:off x="121429" y="411151"/>
                  <a:ext cx="607375" cy="607375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88C52D6-2428-4965-70B1-5C295FAAECB4}"/>
                    </a:ext>
                  </a:extLst>
                </p:cNvPr>
                <p:cNvSpPr/>
                <p:nvPr/>
              </p:nvSpPr>
              <p:spPr>
                <a:xfrm>
                  <a:off x="186933" y="476655"/>
                  <a:ext cx="476367" cy="476367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F996CC8-CF47-AB35-D269-9F6C14D0CC6A}"/>
                    </a:ext>
                  </a:extLst>
                </p:cNvPr>
                <p:cNvSpPr/>
                <p:nvPr/>
              </p:nvSpPr>
              <p:spPr>
                <a:xfrm>
                  <a:off x="306264" y="596604"/>
                  <a:ext cx="237705" cy="236465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AFAE3E3-BAB2-5840-1750-3EA7B07CB574}"/>
                    </a:ext>
                  </a:extLst>
                </p:cNvPr>
                <p:cNvSpPr/>
                <p:nvPr/>
              </p:nvSpPr>
              <p:spPr>
                <a:xfrm>
                  <a:off x="385558" y="675280"/>
                  <a:ext cx="79122" cy="791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315FBBC3-EEF7-5B91-60D6-F5FCBA7F9147}"/>
                  </a:ext>
                </a:extLst>
              </p:cNvPr>
              <p:cNvSpPr/>
              <p:nvPr/>
            </p:nvSpPr>
            <p:spPr>
              <a:xfrm>
                <a:off x="2939995" y="2950076"/>
                <a:ext cx="1618488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56F63A-2DFF-4E74-4A55-0549050C0855}"/>
                  </a:ext>
                </a:extLst>
              </p:cNvPr>
              <p:cNvGrpSpPr/>
              <p:nvPr/>
            </p:nvGrpSpPr>
            <p:grpSpPr>
              <a:xfrm rot="1056235">
                <a:off x="3546587" y="1602585"/>
                <a:ext cx="391039" cy="1171393"/>
                <a:chOff x="391499" y="630207"/>
                <a:chExt cx="531845" cy="1593193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EC3B948-32D3-0D9D-B9A1-E2F8B493E248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2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FEFDA92E-C77D-C881-D405-93815CAD76D7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7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9CBB9F6-0684-4BE5-A78D-AE4929B136BC}"/>
                  </a:ext>
                </a:extLst>
              </p:cNvPr>
              <p:cNvSpPr/>
              <p:nvPr/>
            </p:nvSpPr>
            <p:spPr>
              <a:xfrm>
                <a:off x="3460460" y="1374042"/>
                <a:ext cx="525968" cy="52596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6A6FD0B-DFFD-2024-7D72-111AA3E8E333}"/>
                  </a:ext>
                </a:extLst>
              </p:cNvPr>
              <p:cNvSpPr/>
              <p:nvPr/>
            </p:nvSpPr>
            <p:spPr>
              <a:xfrm>
                <a:off x="3517185" y="1430767"/>
                <a:ext cx="412519" cy="41251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DAFB72B-AAEB-229E-E98D-6EFD77A3CE61}"/>
                  </a:ext>
                </a:extLst>
              </p:cNvPr>
              <p:cNvSpPr/>
              <p:nvPr/>
            </p:nvSpPr>
            <p:spPr>
              <a:xfrm>
                <a:off x="3620522" y="1534641"/>
                <a:ext cx="205845" cy="204771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FD757FD-B30B-4817-F36A-7215E9744137}"/>
                  </a:ext>
                </a:extLst>
              </p:cNvPr>
              <p:cNvSpPr/>
              <p:nvPr/>
            </p:nvSpPr>
            <p:spPr>
              <a:xfrm>
                <a:off x="3689186" y="1602768"/>
                <a:ext cx="68517" cy="6851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Top Corners Rounded 45">
                <a:extLst>
                  <a:ext uri="{FF2B5EF4-FFF2-40B4-BE49-F238E27FC236}">
                    <a16:creationId xmlns:a16="http://schemas.microsoft.com/office/drawing/2014/main" id="{DF715DC7-88B3-FAD5-F08C-FF4A852CC3B4}"/>
                  </a:ext>
                </a:extLst>
              </p:cNvPr>
              <p:cNvSpPr/>
              <p:nvPr/>
            </p:nvSpPr>
            <p:spPr>
              <a:xfrm>
                <a:off x="3126222" y="2879336"/>
                <a:ext cx="1246034" cy="711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Top Corners Rounded 46">
                <a:extLst>
                  <a:ext uri="{FF2B5EF4-FFF2-40B4-BE49-F238E27FC236}">
                    <a16:creationId xmlns:a16="http://schemas.microsoft.com/office/drawing/2014/main" id="{7FA34A05-1915-60D6-3DC4-3D0C876559C9}"/>
                  </a:ext>
                </a:extLst>
              </p:cNvPr>
              <p:cNvSpPr/>
              <p:nvPr/>
            </p:nvSpPr>
            <p:spPr>
              <a:xfrm>
                <a:off x="3288913" y="2627891"/>
                <a:ext cx="920653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C2E6992-279A-B140-16F2-B24B3805218C}"/>
                  </a:ext>
                </a:extLst>
              </p:cNvPr>
              <p:cNvGrpSpPr/>
              <p:nvPr/>
            </p:nvGrpSpPr>
            <p:grpSpPr>
              <a:xfrm rot="2713823">
                <a:off x="5532341" y="1340822"/>
                <a:ext cx="289218" cy="289219"/>
                <a:chOff x="5108323" y="1463792"/>
                <a:chExt cx="374636" cy="374638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8AC79C1-6F7F-B01E-8E87-53E7899D545E}"/>
                    </a:ext>
                  </a:extLst>
                </p:cNvPr>
                <p:cNvSpPr/>
                <p:nvPr/>
              </p:nvSpPr>
              <p:spPr>
                <a:xfrm>
                  <a:off x="5108323" y="1463792"/>
                  <a:ext cx="374636" cy="37463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A1EDE49-A595-C14F-FCE3-4A03CFC7D42D}"/>
                    </a:ext>
                  </a:extLst>
                </p:cNvPr>
                <p:cNvSpPr/>
                <p:nvPr/>
              </p:nvSpPr>
              <p:spPr>
                <a:xfrm>
                  <a:off x="5167785" y="1523587"/>
                  <a:ext cx="255882" cy="255676"/>
                </a:xfrm>
                <a:custGeom>
                  <a:avLst/>
                  <a:gdLst>
                    <a:gd name="connsiteX0" fmla="*/ 127864 w 255882"/>
                    <a:gd name="connsiteY0" fmla="*/ 81461 h 255676"/>
                    <a:gd name="connsiteX1" fmla="*/ 81805 w 255882"/>
                    <a:gd name="connsiteY1" fmla="*/ 127520 h 255676"/>
                    <a:gd name="connsiteX2" fmla="*/ 127864 w 255882"/>
                    <a:gd name="connsiteY2" fmla="*/ 173579 h 255676"/>
                    <a:gd name="connsiteX3" fmla="*/ 173923 w 255882"/>
                    <a:gd name="connsiteY3" fmla="*/ 127520 h 255676"/>
                    <a:gd name="connsiteX4" fmla="*/ 127864 w 255882"/>
                    <a:gd name="connsiteY4" fmla="*/ 81461 h 255676"/>
                    <a:gd name="connsiteX5" fmla="*/ 122296 w 255882"/>
                    <a:gd name="connsiteY5" fmla="*/ 86 h 255676"/>
                    <a:gd name="connsiteX6" fmla="*/ 127383 w 255882"/>
                    <a:gd name="connsiteY6" fmla="*/ 4211 h 255676"/>
                    <a:gd name="connsiteX7" fmla="*/ 132401 w 255882"/>
                    <a:gd name="connsiteY7" fmla="*/ 21809 h 255676"/>
                    <a:gd name="connsiteX8" fmla="*/ 145188 w 255882"/>
                    <a:gd name="connsiteY8" fmla="*/ 29027 h 255676"/>
                    <a:gd name="connsiteX9" fmla="*/ 149312 w 255882"/>
                    <a:gd name="connsiteY9" fmla="*/ 25452 h 255676"/>
                    <a:gd name="connsiteX10" fmla="*/ 158937 w 255882"/>
                    <a:gd name="connsiteY10" fmla="*/ 9160 h 255676"/>
                    <a:gd name="connsiteX11" fmla="*/ 166705 w 255882"/>
                    <a:gd name="connsiteY11" fmla="*/ 5929 h 255676"/>
                    <a:gd name="connsiteX12" fmla="*/ 174404 w 255882"/>
                    <a:gd name="connsiteY12" fmla="*/ 18372 h 255676"/>
                    <a:gd name="connsiteX13" fmla="*/ 172479 w 255882"/>
                    <a:gd name="connsiteY13" fmla="*/ 34046 h 255676"/>
                    <a:gd name="connsiteX14" fmla="*/ 172479 w 255882"/>
                    <a:gd name="connsiteY14" fmla="*/ 35695 h 255676"/>
                    <a:gd name="connsiteX15" fmla="*/ 186434 w 255882"/>
                    <a:gd name="connsiteY15" fmla="*/ 41882 h 255676"/>
                    <a:gd name="connsiteX16" fmla="*/ 201764 w 255882"/>
                    <a:gd name="connsiteY16" fmla="*/ 30402 h 255676"/>
                    <a:gd name="connsiteX17" fmla="*/ 211045 w 255882"/>
                    <a:gd name="connsiteY17" fmla="*/ 30540 h 255676"/>
                    <a:gd name="connsiteX18" fmla="*/ 212488 w 255882"/>
                    <a:gd name="connsiteY18" fmla="*/ 31777 h 255676"/>
                    <a:gd name="connsiteX19" fmla="*/ 214069 w 255882"/>
                    <a:gd name="connsiteY19" fmla="*/ 42364 h 255676"/>
                    <a:gd name="connsiteX20" fmla="*/ 205614 w 255882"/>
                    <a:gd name="connsiteY20" fmla="*/ 57418 h 255676"/>
                    <a:gd name="connsiteX21" fmla="*/ 206783 w 255882"/>
                    <a:gd name="connsiteY21" fmla="*/ 67180 h 255676"/>
                    <a:gd name="connsiteX22" fmla="*/ 215719 w 255882"/>
                    <a:gd name="connsiteY22" fmla="*/ 70755 h 255676"/>
                    <a:gd name="connsiteX23" fmla="*/ 233799 w 255882"/>
                    <a:gd name="connsiteY23" fmla="*/ 66011 h 255676"/>
                    <a:gd name="connsiteX24" fmla="*/ 241498 w 255882"/>
                    <a:gd name="connsiteY24" fmla="*/ 68967 h 255676"/>
                    <a:gd name="connsiteX25" fmla="*/ 243836 w 255882"/>
                    <a:gd name="connsiteY25" fmla="*/ 73573 h 255676"/>
                    <a:gd name="connsiteX26" fmla="*/ 241911 w 255882"/>
                    <a:gd name="connsiteY26" fmla="*/ 80379 h 255676"/>
                    <a:gd name="connsiteX27" fmla="*/ 226443 w 255882"/>
                    <a:gd name="connsiteY27" fmla="*/ 92684 h 255676"/>
                    <a:gd name="connsiteX28" fmla="*/ 223694 w 255882"/>
                    <a:gd name="connsiteY28" fmla="*/ 100177 h 255676"/>
                    <a:gd name="connsiteX29" fmla="*/ 224519 w 255882"/>
                    <a:gd name="connsiteY29" fmla="*/ 103202 h 255676"/>
                    <a:gd name="connsiteX30" fmla="*/ 230843 w 255882"/>
                    <a:gd name="connsiteY30" fmla="*/ 108633 h 255676"/>
                    <a:gd name="connsiteX31" fmla="*/ 249541 w 255882"/>
                    <a:gd name="connsiteY31" fmla="*/ 111176 h 255676"/>
                    <a:gd name="connsiteX32" fmla="*/ 255591 w 255882"/>
                    <a:gd name="connsiteY32" fmla="*/ 117157 h 255676"/>
                    <a:gd name="connsiteX33" fmla="*/ 255797 w 255882"/>
                    <a:gd name="connsiteY33" fmla="*/ 122519 h 255676"/>
                    <a:gd name="connsiteX34" fmla="*/ 251398 w 255882"/>
                    <a:gd name="connsiteY34" fmla="*/ 127675 h 255676"/>
                    <a:gd name="connsiteX35" fmla="*/ 233799 w 255882"/>
                    <a:gd name="connsiteY35" fmla="*/ 132693 h 255676"/>
                    <a:gd name="connsiteX36" fmla="*/ 226650 w 255882"/>
                    <a:gd name="connsiteY36" fmla="*/ 144586 h 255676"/>
                    <a:gd name="connsiteX37" fmla="*/ 230293 w 255882"/>
                    <a:gd name="connsiteY37" fmla="*/ 149398 h 255676"/>
                    <a:gd name="connsiteX38" fmla="*/ 246448 w 255882"/>
                    <a:gd name="connsiteY38" fmla="*/ 158884 h 255676"/>
                    <a:gd name="connsiteX39" fmla="*/ 249954 w 255882"/>
                    <a:gd name="connsiteY39" fmla="*/ 167065 h 255676"/>
                    <a:gd name="connsiteX40" fmla="*/ 249816 w 255882"/>
                    <a:gd name="connsiteY40" fmla="*/ 167890 h 255676"/>
                    <a:gd name="connsiteX41" fmla="*/ 240123 w 255882"/>
                    <a:gd name="connsiteY41" fmla="*/ 174833 h 255676"/>
                    <a:gd name="connsiteX42" fmla="*/ 223212 w 255882"/>
                    <a:gd name="connsiteY42" fmla="*/ 172702 h 255676"/>
                    <a:gd name="connsiteX43" fmla="*/ 214688 w 255882"/>
                    <a:gd name="connsiteY43" fmla="*/ 177102 h 255676"/>
                    <a:gd name="connsiteX44" fmla="*/ 214551 w 255882"/>
                    <a:gd name="connsiteY44" fmla="*/ 187276 h 255676"/>
                    <a:gd name="connsiteX45" fmla="*/ 225481 w 255882"/>
                    <a:gd name="connsiteY45" fmla="*/ 201712 h 255676"/>
                    <a:gd name="connsiteX46" fmla="*/ 225481 w 255882"/>
                    <a:gd name="connsiteY46" fmla="*/ 211130 h 255676"/>
                    <a:gd name="connsiteX47" fmla="*/ 225068 w 255882"/>
                    <a:gd name="connsiteY47" fmla="*/ 211611 h 255676"/>
                    <a:gd name="connsiteX48" fmla="*/ 213245 w 255882"/>
                    <a:gd name="connsiteY48" fmla="*/ 213948 h 255676"/>
                    <a:gd name="connsiteX49" fmla="*/ 198602 w 255882"/>
                    <a:gd name="connsiteY49" fmla="*/ 205699 h 255676"/>
                    <a:gd name="connsiteX50" fmla="*/ 188565 w 255882"/>
                    <a:gd name="connsiteY50" fmla="*/ 207143 h 255676"/>
                    <a:gd name="connsiteX51" fmla="*/ 185334 w 255882"/>
                    <a:gd name="connsiteY51" fmla="*/ 216217 h 255676"/>
                    <a:gd name="connsiteX52" fmla="*/ 190078 w 255882"/>
                    <a:gd name="connsiteY52" fmla="*/ 234503 h 255676"/>
                    <a:gd name="connsiteX53" fmla="*/ 187397 w 255882"/>
                    <a:gd name="connsiteY53" fmla="*/ 241377 h 255676"/>
                    <a:gd name="connsiteX54" fmla="*/ 182585 w 255882"/>
                    <a:gd name="connsiteY54" fmla="*/ 243852 h 255676"/>
                    <a:gd name="connsiteX55" fmla="*/ 175366 w 255882"/>
                    <a:gd name="connsiteY55" fmla="*/ 241859 h 255676"/>
                    <a:gd name="connsiteX56" fmla="*/ 164024 w 255882"/>
                    <a:gd name="connsiteY56" fmla="*/ 227491 h 255676"/>
                    <a:gd name="connsiteX57" fmla="*/ 149381 w 255882"/>
                    <a:gd name="connsiteY57" fmla="*/ 226254 h 255676"/>
                    <a:gd name="connsiteX58" fmla="*/ 147456 w 255882"/>
                    <a:gd name="connsiteY58" fmla="*/ 230103 h 255676"/>
                    <a:gd name="connsiteX59" fmla="*/ 144844 w 255882"/>
                    <a:gd name="connsiteY59" fmla="*/ 249008 h 255676"/>
                    <a:gd name="connsiteX60" fmla="*/ 139895 w 255882"/>
                    <a:gd name="connsiteY60" fmla="*/ 255676 h 255676"/>
                    <a:gd name="connsiteX61" fmla="*/ 131577 w 255882"/>
                    <a:gd name="connsiteY61" fmla="*/ 255676 h 255676"/>
                    <a:gd name="connsiteX62" fmla="*/ 127933 w 255882"/>
                    <a:gd name="connsiteY62" fmla="*/ 250589 h 255676"/>
                    <a:gd name="connsiteX63" fmla="*/ 122777 w 255882"/>
                    <a:gd name="connsiteY63" fmla="*/ 232372 h 255676"/>
                    <a:gd name="connsiteX64" fmla="*/ 116659 w 255882"/>
                    <a:gd name="connsiteY64" fmla="*/ 227010 h 255676"/>
                    <a:gd name="connsiteX65" fmla="*/ 112947 w 255882"/>
                    <a:gd name="connsiteY65" fmla="*/ 226597 h 255676"/>
                    <a:gd name="connsiteX66" fmla="*/ 106622 w 255882"/>
                    <a:gd name="connsiteY66" fmla="*/ 230103 h 255676"/>
                    <a:gd name="connsiteX67" fmla="*/ 105041 w 255882"/>
                    <a:gd name="connsiteY67" fmla="*/ 232784 h 255676"/>
                    <a:gd name="connsiteX68" fmla="*/ 96380 w 255882"/>
                    <a:gd name="connsiteY68" fmla="*/ 247427 h 255676"/>
                    <a:gd name="connsiteX69" fmla="*/ 89849 w 255882"/>
                    <a:gd name="connsiteY69" fmla="*/ 250108 h 255676"/>
                    <a:gd name="connsiteX70" fmla="*/ 84555 w 255882"/>
                    <a:gd name="connsiteY70" fmla="*/ 248320 h 255676"/>
                    <a:gd name="connsiteX71" fmla="*/ 80981 w 255882"/>
                    <a:gd name="connsiteY71" fmla="*/ 241652 h 255676"/>
                    <a:gd name="connsiteX72" fmla="*/ 83249 w 255882"/>
                    <a:gd name="connsiteY72" fmla="*/ 222885 h 255676"/>
                    <a:gd name="connsiteX73" fmla="*/ 78094 w 255882"/>
                    <a:gd name="connsiteY73" fmla="*/ 214155 h 255676"/>
                    <a:gd name="connsiteX74" fmla="*/ 68538 w 255882"/>
                    <a:gd name="connsiteY74" fmla="*/ 214636 h 255676"/>
                    <a:gd name="connsiteX75" fmla="*/ 55133 w 255882"/>
                    <a:gd name="connsiteY75" fmla="*/ 224810 h 255676"/>
                    <a:gd name="connsiteX76" fmla="*/ 43240 w 255882"/>
                    <a:gd name="connsiteY76" fmla="*/ 224123 h 255676"/>
                    <a:gd name="connsiteX77" fmla="*/ 42209 w 255882"/>
                    <a:gd name="connsiteY77" fmla="*/ 223091 h 255676"/>
                    <a:gd name="connsiteX78" fmla="*/ 41178 w 255882"/>
                    <a:gd name="connsiteY78" fmla="*/ 214842 h 255676"/>
                    <a:gd name="connsiteX79" fmla="*/ 50115 w 255882"/>
                    <a:gd name="connsiteY79" fmla="*/ 198893 h 255676"/>
                    <a:gd name="connsiteX80" fmla="*/ 51627 w 255882"/>
                    <a:gd name="connsiteY80" fmla="*/ 194013 h 255676"/>
                    <a:gd name="connsiteX81" fmla="*/ 39597 w 255882"/>
                    <a:gd name="connsiteY81" fmla="*/ 185420 h 255676"/>
                    <a:gd name="connsiteX82" fmla="*/ 21105 w 255882"/>
                    <a:gd name="connsiteY82" fmla="*/ 190232 h 255676"/>
                    <a:gd name="connsiteX83" fmla="*/ 15193 w 255882"/>
                    <a:gd name="connsiteY83" fmla="*/ 188238 h 255676"/>
                    <a:gd name="connsiteX84" fmla="*/ 12237 w 255882"/>
                    <a:gd name="connsiteY84" fmla="*/ 183014 h 255676"/>
                    <a:gd name="connsiteX85" fmla="*/ 14230 w 255882"/>
                    <a:gd name="connsiteY85" fmla="*/ 175314 h 255676"/>
                    <a:gd name="connsiteX86" fmla="*/ 27910 w 255882"/>
                    <a:gd name="connsiteY86" fmla="*/ 164453 h 255676"/>
                    <a:gd name="connsiteX87" fmla="*/ 31554 w 255882"/>
                    <a:gd name="connsiteY87" fmla="*/ 153385 h 255676"/>
                    <a:gd name="connsiteX88" fmla="*/ 24198 w 255882"/>
                    <a:gd name="connsiteY88" fmla="*/ 147198 h 255676"/>
                    <a:gd name="connsiteX89" fmla="*/ 6943 w 255882"/>
                    <a:gd name="connsiteY89" fmla="*/ 144861 h 255676"/>
                    <a:gd name="connsiteX90" fmla="*/ 138 w 255882"/>
                    <a:gd name="connsiteY90" fmla="*/ 140049 h 255676"/>
                    <a:gd name="connsiteX91" fmla="*/ 0 w 255882"/>
                    <a:gd name="connsiteY91" fmla="*/ 131525 h 255676"/>
                    <a:gd name="connsiteX92" fmla="*/ 5019 w 255882"/>
                    <a:gd name="connsiteY92" fmla="*/ 127881 h 255676"/>
                    <a:gd name="connsiteX93" fmla="*/ 22617 w 255882"/>
                    <a:gd name="connsiteY93" fmla="*/ 122931 h 255676"/>
                    <a:gd name="connsiteX94" fmla="*/ 28667 w 255882"/>
                    <a:gd name="connsiteY94" fmla="*/ 116194 h 255676"/>
                    <a:gd name="connsiteX95" fmla="*/ 29010 w 255882"/>
                    <a:gd name="connsiteY95" fmla="*/ 113307 h 255676"/>
                    <a:gd name="connsiteX96" fmla="*/ 25229 w 255882"/>
                    <a:gd name="connsiteY96" fmla="*/ 106295 h 255676"/>
                    <a:gd name="connsiteX97" fmla="*/ 9281 w 255882"/>
                    <a:gd name="connsiteY97" fmla="*/ 96946 h 255676"/>
                    <a:gd name="connsiteX98" fmla="*/ 5843 w 255882"/>
                    <a:gd name="connsiteY98" fmla="*/ 88560 h 255676"/>
                    <a:gd name="connsiteX99" fmla="*/ 6187 w 255882"/>
                    <a:gd name="connsiteY99" fmla="*/ 87391 h 255676"/>
                    <a:gd name="connsiteX100" fmla="*/ 15261 w 255882"/>
                    <a:gd name="connsiteY100" fmla="*/ 81135 h 255676"/>
                    <a:gd name="connsiteX101" fmla="*/ 32173 w 255882"/>
                    <a:gd name="connsiteY101" fmla="*/ 83060 h 255676"/>
                    <a:gd name="connsiteX102" fmla="*/ 40834 w 255882"/>
                    <a:gd name="connsiteY102" fmla="*/ 79073 h 255676"/>
                    <a:gd name="connsiteX103" fmla="*/ 40147 w 255882"/>
                    <a:gd name="connsiteY103" fmla="*/ 67318 h 255676"/>
                    <a:gd name="connsiteX104" fmla="*/ 29629 w 255882"/>
                    <a:gd name="connsiteY104" fmla="*/ 53363 h 255676"/>
                    <a:gd name="connsiteX105" fmla="*/ 29629 w 255882"/>
                    <a:gd name="connsiteY105" fmla="*/ 45595 h 255676"/>
                    <a:gd name="connsiteX106" fmla="*/ 33066 w 255882"/>
                    <a:gd name="connsiteY106" fmla="*/ 41745 h 255676"/>
                    <a:gd name="connsiteX107" fmla="*/ 40422 w 255882"/>
                    <a:gd name="connsiteY107" fmla="*/ 40920 h 255676"/>
                    <a:gd name="connsiteX108" fmla="*/ 56027 w 255882"/>
                    <a:gd name="connsiteY108" fmla="*/ 49719 h 255676"/>
                    <a:gd name="connsiteX109" fmla="*/ 69982 w 255882"/>
                    <a:gd name="connsiteY109" fmla="*/ 45801 h 255676"/>
                    <a:gd name="connsiteX110" fmla="*/ 70325 w 255882"/>
                    <a:gd name="connsiteY110" fmla="*/ 39751 h 255676"/>
                    <a:gd name="connsiteX111" fmla="*/ 65788 w 255882"/>
                    <a:gd name="connsiteY111" fmla="*/ 22221 h 255676"/>
                    <a:gd name="connsiteX112" fmla="*/ 69088 w 255882"/>
                    <a:gd name="connsiteY112" fmla="*/ 14110 h 255676"/>
                    <a:gd name="connsiteX113" fmla="*/ 71632 w 255882"/>
                    <a:gd name="connsiteY113" fmla="*/ 12735 h 255676"/>
                    <a:gd name="connsiteX114" fmla="*/ 81118 w 255882"/>
                    <a:gd name="connsiteY114" fmla="*/ 15072 h 255676"/>
                    <a:gd name="connsiteX115" fmla="*/ 92049 w 255882"/>
                    <a:gd name="connsiteY115" fmla="*/ 28958 h 255676"/>
                    <a:gd name="connsiteX116" fmla="*/ 106966 w 255882"/>
                    <a:gd name="connsiteY116" fmla="*/ 28890 h 255676"/>
                    <a:gd name="connsiteX117" fmla="*/ 108754 w 255882"/>
                    <a:gd name="connsiteY117" fmla="*/ 22565 h 255676"/>
                    <a:gd name="connsiteX118" fmla="*/ 110953 w 255882"/>
                    <a:gd name="connsiteY118" fmla="*/ 6479 h 255676"/>
                    <a:gd name="connsiteX119" fmla="*/ 116934 w 255882"/>
                    <a:gd name="connsiteY119" fmla="*/ 292 h 255676"/>
                    <a:gd name="connsiteX120" fmla="*/ 122296 w 255882"/>
                    <a:gd name="connsiteY120" fmla="*/ 86 h 25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255882" h="255676">
                      <a:moveTo>
                        <a:pt x="127864" y="81461"/>
                      </a:moveTo>
                      <a:cubicBezTo>
                        <a:pt x="102426" y="81461"/>
                        <a:pt x="81805" y="102082"/>
                        <a:pt x="81805" y="127520"/>
                      </a:cubicBezTo>
                      <a:cubicBezTo>
                        <a:pt x="81805" y="152958"/>
                        <a:pt x="102426" y="173579"/>
                        <a:pt x="127864" y="173579"/>
                      </a:cubicBezTo>
                      <a:cubicBezTo>
                        <a:pt x="153302" y="173579"/>
                        <a:pt x="173923" y="152958"/>
                        <a:pt x="173923" y="127520"/>
                      </a:cubicBezTo>
                      <a:cubicBezTo>
                        <a:pt x="173923" y="102082"/>
                        <a:pt x="153302" y="81461"/>
                        <a:pt x="127864" y="81461"/>
                      </a:cubicBezTo>
                      <a:close/>
                      <a:moveTo>
                        <a:pt x="122296" y="86"/>
                      </a:moveTo>
                      <a:cubicBezTo>
                        <a:pt x="124908" y="223"/>
                        <a:pt x="126696" y="1598"/>
                        <a:pt x="127383" y="4211"/>
                      </a:cubicBezTo>
                      <a:cubicBezTo>
                        <a:pt x="129033" y="10054"/>
                        <a:pt x="130752" y="15966"/>
                        <a:pt x="132401" y="21809"/>
                      </a:cubicBezTo>
                      <a:cubicBezTo>
                        <a:pt x="134120" y="27790"/>
                        <a:pt x="139070" y="30608"/>
                        <a:pt x="145188" y="29027"/>
                      </a:cubicBezTo>
                      <a:cubicBezTo>
                        <a:pt x="147181" y="28546"/>
                        <a:pt x="148350" y="27102"/>
                        <a:pt x="149312" y="25452"/>
                      </a:cubicBezTo>
                      <a:cubicBezTo>
                        <a:pt x="152475" y="20022"/>
                        <a:pt x="155706" y="14591"/>
                        <a:pt x="158937" y="9160"/>
                      </a:cubicBezTo>
                      <a:cubicBezTo>
                        <a:pt x="160999" y="5654"/>
                        <a:pt x="162786" y="4898"/>
                        <a:pt x="166705" y="5929"/>
                      </a:cubicBezTo>
                      <a:cubicBezTo>
                        <a:pt x="174542" y="7923"/>
                        <a:pt x="175573" y="9641"/>
                        <a:pt x="174404" y="18372"/>
                      </a:cubicBezTo>
                      <a:cubicBezTo>
                        <a:pt x="173717" y="23596"/>
                        <a:pt x="173098" y="28821"/>
                        <a:pt x="172479" y="34046"/>
                      </a:cubicBezTo>
                      <a:cubicBezTo>
                        <a:pt x="172410" y="34595"/>
                        <a:pt x="172410" y="35145"/>
                        <a:pt x="172479" y="35695"/>
                      </a:cubicBezTo>
                      <a:cubicBezTo>
                        <a:pt x="173373" y="41264"/>
                        <a:pt x="181828" y="45113"/>
                        <a:pt x="186434" y="41882"/>
                      </a:cubicBezTo>
                      <a:cubicBezTo>
                        <a:pt x="191659" y="38170"/>
                        <a:pt x="196677" y="34252"/>
                        <a:pt x="201764" y="30402"/>
                      </a:cubicBezTo>
                      <a:cubicBezTo>
                        <a:pt x="205476" y="27584"/>
                        <a:pt x="207333" y="27652"/>
                        <a:pt x="211045" y="30540"/>
                      </a:cubicBezTo>
                      <a:cubicBezTo>
                        <a:pt x="211526" y="30952"/>
                        <a:pt x="212007" y="31296"/>
                        <a:pt x="212488" y="31777"/>
                      </a:cubicBezTo>
                      <a:cubicBezTo>
                        <a:pt x="216819" y="35902"/>
                        <a:pt x="217025" y="37139"/>
                        <a:pt x="214069" y="42364"/>
                      </a:cubicBezTo>
                      <a:cubicBezTo>
                        <a:pt x="211251" y="47382"/>
                        <a:pt x="208570" y="52469"/>
                        <a:pt x="205614" y="57418"/>
                      </a:cubicBezTo>
                      <a:cubicBezTo>
                        <a:pt x="203483" y="61062"/>
                        <a:pt x="204445" y="64087"/>
                        <a:pt x="206783" y="67180"/>
                      </a:cubicBezTo>
                      <a:cubicBezTo>
                        <a:pt x="209120" y="70274"/>
                        <a:pt x="211801" y="71786"/>
                        <a:pt x="215719" y="70755"/>
                      </a:cubicBezTo>
                      <a:cubicBezTo>
                        <a:pt x="221769" y="69174"/>
                        <a:pt x="227818" y="67661"/>
                        <a:pt x="233799" y="66011"/>
                      </a:cubicBezTo>
                      <a:cubicBezTo>
                        <a:pt x="237649" y="64980"/>
                        <a:pt x="239367" y="65599"/>
                        <a:pt x="241498" y="68967"/>
                      </a:cubicBezTo>
                      <a:cubicBezTo>
                        <a:pt x="242461" y="70411"/>
                        <a:pt x="243286" y="71923"/>
                        <a:pt x="243836" y="73573"/>
                      </a:cubicBezTo>
                      <a:cubicBezTo>
                        <a:pt x="244867" y="76529"/>
                        <a:pt x="244385" y="78385"/>
                        <a:pt x="241911" y="80379"/>
                      </a:cubicBezTo>
                      <a:cubicBezTo>
                        <a:pt x="236755" y="84504"/>
                        <a:pt x="231668" y="88628"/>
                        <a:pt x="226443" y="92684"/>
                      </a:cubicBezTo>
                      <a:cubicBezTo>
                        <a:pt x="223831" y="94678"/>
                        <a:pt x="223144" y="97152"/>
                        <a:pt x="223694" y="100177"/>
                      </a:cubicBezTo>
                      <a:cubicBezTo>
                        <a:pt x="223900" y="101208"/>
                        <a:pt x="224244" y="102171"/>
                        <a:pt x="224519" y="103202"/>
                      </a:cubicBezTo>
                      <a:cubicBezTo>
                        <a:pt x="225412" y="106433"/>
                        <a:pt x="227543" y="108220"/>
                        <a:pt x="230843" y="108633"/>
                      </a:cubicBezTo>
                      <a:cubicBezTo>
                        <a:pt x="237099" y="109458"/>
                        <a:pt x="243354" y="110351"/>
                        <a:pt x="249541" y="111176"/>
                      </a:cubicBezTo>
                      <a:cubicBezTo>
                        <a:pt x="253254" y="111657"/>
                        <a:pt x="255178" y="113445"/>
                        <a:pt x="255591" y="117157"/>
                      </a:cubicBezTo>
                      <a:cubicBezTo>
                        <a:pt x="255797" y="118944"/>
                        <a:pt x="256003" y="120732"/>
                        <a:pt x="255797" y="122519"/>
                      </a:cubicBezTo>
                      <a:cubicBezTo>
                        <a:pt x="255453" y="125337"/>
                        <a:pt x="254010" y="126919"/>
                        <a:pt x="251398" y="127675"/>
                      </a:cubicBezTo>
                      <a:cubicBezTo>
                        <a:pt x="245554" y="129325"/>
                        <a:pt x="239642" y="130974"/>
                        <a:pt x="233799" y="132693"/>
                      </a:cubicBezTo>
                      <a:cubicBezTo>
                        <a:pt x="228093" y="134343"/>
                        <a:pt x="225481" y="138674"/>
                        <a:pt x="226650" y="144586"/>
                      </a:cubicBezTo>
                      <a:cubicBezTo>
                        <a:pt x="227062" y="146854"/>
                        <a:pt x="228368" y="148298"/>
                        <a:pt x="230293" y="149398"/>
                      </a:cubicBezTo>
                      <a:cubicBezTo>
                        <a:pt x="235655" y="152560"/>
                        <a:pt x="241017" y="155722"/>
                        <a:pt x="246448" y="158884"/>
                      </a:cubicBezTo>
                      <a:cubicBezTo>
                        <a:pt x="250435" y="161222"/>
                        <a:pt x="251054" y="162597"/>
                        <a:pt x="249954" y="167065"/>
                      </a:cubicBezTo>
                      <a:cubicBezTo>
                        <a:pt x="249885" y="167340"/>
                        <a:pt x="249885" y="167615"/>
                        <a:pt x="249816" y="167890"/>
                      </a:cubicBezTo>
                      <a:cubicBezTo>
                        <a:pt x="248166" y="173321"/>
                        <a:pt x="246310" y="176002"/>
                        <a:pt x="240123" y="174833"/>
                      </a:cubicBezTo>
                      <a:cubicBezTo>
                        <a:pt x="234555" y="173733"/>
                        <a:pt x="228849" y="173527"/>
                        <a:pt x="223212" y="172702"/>
                      </a:cubicBezTo>
                      <a:cubicBezTo>
                        <a:pt x="219225" y="172152"/>
                        <a:pt x="216613" y="173733"/>
                        <a:pt x="214688" y="177102"/>
                      </a:cubicBezTo>
                      <a:cubicBezTo>
                        <a:pt x="212695" y="180539"/>
                        <a:pt x="211801" y="183770"/>
                        <a:pt x="214551" y="187276"/>
                      </a:cubicBezTo>
                      <a:cubicBezTo>
                        <a:pt x="218263" y="192019"/>
                        <a:pt x="221838" y="196900"/>
                        <a:pt x="225481" y="201712"/>
                      </a:cubicBezTo>
                      <a:cubicBezTo>
                        <a:pt x="228506" y="205630"/>
                        <a:pt x="228506" y="207212"/>
                        <a:pt x="225481" y="211130"/>
                      </a:cubicBezTo>
                      <a:cubicBezTo>
                        <a:pt x="225343" y="211267"/>
                        <a:pt x="225206" y="211474"/>
                        <a:pt x="225068" y="211611"/>
                      </a:cubicBezTo>
                      <a:cubicBezTo>
                        <a:pt x="221081" y="215873"/>
                        <a:pt x="219500" y="217729"/>
                        <a:pt x="213245" y="213948"/>
                      </a:cubicBezTo>
                      <a:cubicBezTo>
                        <a:pt x="208432" y="211061"/>
                        <a:pt x="203345" y="208586"/>
                        <a:pt x="198602" y="205699"/>
                      </a:cubicBezTo>
                      <a:cubicBezTo>
                        <a:pt x="194684" y="203362"/>
                        <a:pt x="191659" y="204737"/>
                        <a:pt x="188565" y="207143"/>
                      </a:cubicBezTo>
                      <a:cubicBezTo>
                        <a:pt x="185472" y="209480"/>
                        <a:pt x="184234" y="212299"/>
                        <a:pt x="185334" y="216217"/>
                      </a:cubicBezTo>
                      <a:cubicBezTo>
                        <a:pt x="187053" y="222267"/>
                        <a:pt x="188565" y="228385"/>
                        <a:pt x="190078" y="234503"/>
                      </a:cubicBezTo>
                      <a:cubicBezTo>
                        <a:pt x="190903" y="237803"/>
                        <a:pt x="190215" y="239590"/>
                        <a:pt x="187397" y="241377"/>
                      </a:cubicBezTo>
                      <a:cubicBezTo>
                        <a:pt x="185884" y="242340"/>
                        <a:pt x="184303" y="243233"/>
                        <a:pt x="182585" y="243852"/>
                      </a:cubicBezTo>
                      <a:cubicBezTo>
                        <a:pt x="179560" y="244952"/>
                        <a:pt x="177360" y="244402"/>
                        <a:pt x="175366" y="241859"/>
                      </a:cubicBezTo>
                      <a:cubicBezTo>
                        <a:pt x="171585" y="237115"/>
                        <a:pt x="167805" y="232303"/>
                        <a:pt x="164024" y="227491"/>
                      </a:cubicBezTo>
                      <a:cubicBezTo>
                        <a:pt x="160380" y="222954"/>
                        <a:pt x="153781" y="222335"/>
                        <a:pt x="149381" y="226254"/>
                      </a:cubicBezTo>
                      <a:cubicBezTo>
                        <a:pt x="148213" y="227285"/>
                        <a:pt x="147663" y="228591"/>
                        <a:pt x="147456" y="230103"/>
                      </a:cubicBezTo>
                      <a:cubicBezTo>
                        <a:pt x="146563" y="236428"/>
                        <a:pt x="145532" y="242683"/>
                        <a:pt x="144844" y="249008"/>
                      </a:cubicBezTo>
                      <a:cubicBezTo>
                        <a:pt x="144432" y="252308"/>
                        <a:pt x="143126" y="254645"/>
                        <a:pt x="139895" y="255676"/>
                      </a:cubicBezTo>
                      <a:cubicBezTo>
                        <a:pt x="137145" y="255676"/>
                        <a:pt x="134326" y="255676"/>
                        <a:pt x="131577" y="255676"/>
                      </a:cubicBezTo>
                      <a:cubicBezTo>
                        <a:pt x="129652" y="254507"/>
                        <a:pt x="128552" y="252789"/>
                        <a:pt x="127933" y="250589"/>
                      </a:cubicBezTo>
                      <a:cubicBezTo>
                        <a:pt x="126283" y="244540"/>
                        <a:pt x="124427" y="238490"/>
                        <a:pt x="122777" y="232372"/>
                      </a:cubicBezTo>
                      <a:cubicBezTo>
                        <a:pt x="121884" y="229141"/>
                        <a:pt x="119890" y="227422"/>
                        <a:pt x="116659" y="227010"/>
                      </a:cubicBezTo>
                      <a:cubicBezTo>
                        <a:pt x="115422" y="226872"/>
                        <a:pt x="114184" y="226666"/>
                        <a:pt x="112947" y="226597"/>
                      </a:cubicBezTo>
                      <a:cubicBezTo>
                        <a:pt x="110060" y="226391"/>
                        <a:pt x="108066" y="227697"/>
                        <a:pt x="106622" y="230103"/>
                      </a:cubicBezTo>
                      <a:cubicBezTo>
                        <a:pt x="106072" y="230997"/>
                        <a:pt x="105591" y="231891"/>
                        <a:pt x="105041" y="232784"/>
                      </a:cubicBezTo>
                      <a:cubicBezTo>
                        <a:pt x="102154" y="237665"/>
                        <a:pt x="99335" y="242615"/>
                        <a:pt x="96380" y="247427"/>
                      </a:cubicBezTo>
                      <a:cubicBezTo>
                        <a:pt x="94798" y="250108"/>
                        <a:pt x="92873" y="250795"/>
                        <a:pt x="89849" y="250108"/>
                      </a:cubicBezTo>
                      <a:cubicBezTo>
                        <a:pt x="87993" y="249695"/>
                        <a:pt x="86274" y="249077"/>
                        <a:pt x="84555" y="248320"/>
                      </a:cubicBezTo>
                      <a:cubicBezTo>
                        <a:pt x="81531" y="246877"/>
                        <a:pt x="80568" y="245021"/>
                        <a:pt x="80981" y="241652"/>
                      </a:cubicBezTo>
                      <a:cubicBezTo>
                        <a:pt x="81737" y="235397"/>
                        <a:pt x="82356" y="229141"/>
                        <a:pt x="83249" y="222885"/>
                      </a:cubicBezTo>
                      <a:cubicBezTo>
                        <a:pt x="83868" y="218486"/>
                        <a:pt x="81531" y="216080"/>
                        <a:pt x="78094" y="214155"/>
                      </a:cubicBezTo>
                      <a:cubicBezTo>
                        <a:pt x="74725" y="212299"/>
                        <a:pt x="71700" y="212024"/>
                        <a:pt x="68538" y="214636"/>
                      </a:cubicBezTo>
                      <a:cubicBezTo>
                        <a:pt x="64139" y="218142"/>
                        <a:pt x="59533" y="221373"/>
                        <a:pt x="55133" y="224810"/>
                      </a:cubicBezTo>
                      <a:cubicBezTo>
                        <a:pt x="50665" y="228316"/>
                        <a:pt x="48740" y="229072"/>
                        <a:pt x="43240" y="224123"/>
                      </a:cubicBezTo>
                      <a:cubicBezTo>
                        <a:pt x="42897" y="223779"/>
                        <a:pt x="42553" y="223435"/>
                        <a:pt x="42209" y="223091"/>
                      </a:cubicBezTo>
                      <a:cubicBezTo>
                        <a:pt x="39528" y="220342"/>
                        <a:pt x="39253" y="218211"/>
                        <a:pt x="41178" y="214842"/>
                      </a:cubicBezTo>
                      <a:cubicBezTo>
                        <a:pt x="44134" y="209549"/>
                        <a:pt x="47159" y="204187"/>
                        <a:pt x="50115" y="198893"/>
                      </a:cubicBezTo>
                      <a:cubicBezTo>
                        <a:pt x="50940" y="197381"/>
                        <a:pt x="51833" y="195869"/>
                        <a:pt x="51627" y="194013"/>
                      </a:cubicBezTo>
                      <a:cubicBezTo>
                        <a:pt x="51146" y="188444"/>
                        <a:pt x="44959" y="184045"/>
                        <a:pt x="39597" y="185420"/>
                      </a:cubicBezTo>
                      <a:cubicBezTo>
                        <a:pt x="33410" y="187001"/>
                        <a:pt x="27223" y="188582"/>
                        <a:pt x="21105" y="190232"/>
                      </a:cubicBezTo>
                      <a:cubicBezTo>
                        <a:pt x="18630" y="190919"/>
                        <a:pt x="16774" y="190163"/>
                        <a:pt x="15193" y="188238"/>
                      </a:cubicBezTo>
                      <a:cubicBezTo>
                        <a:pt x="13887" y="186657"/>
                        <a:pt x="13062" y="184870"/>
                        <a:pt x="12237" y="183014"/>
                      </a:cubicBezTo>
                      <a:cubicBezTo>
                        <a:pt x="10862" y="179783"/>
                        <a:pt x="11481" y="177445"/>
                        <a:pt x="14230" y="175314"/>
                      </a:cubicBezTo>
                      <a:cubicBezTo>
                        <a:pt x="18767" y="171671"/>
                        <a:pt x="23373" y="168096"/>
                        <a:pt x="27910" y="164453"/>
                      </a:cubicBezTo>
                      <a:cubicBezTo>
                        <a:pt x="32722" y="160741"/>
                        <a:pt x="33135" y="159159"/>
                        <a:pt x="31554" y="153385"/>
                      </a:cubicBezTo>
                      <a:cubicBezTo>
                        <a:pt x="30454" y="149604"/>
                        <a:pt x="28185" y="147611"/>
                        <a:pt x="24198" y="147198"/>
                      </a:cubicBezTo>
                      <a:cubicBezTo>
                        <a:pt x="18424" y="146579"/>
                        <a:pt x="12718" y="145479"/>
                        <a:pt x="6943" y="144861"/>
                      </a:cubicBezTo>
                      <a:cubicBezTo>
                        <a:pt x="3644" y="144517"/>
                        <a:pt x="1306" y="143211"/>
                        <a:pt x="138" y="140049"/>
                      </a:cubicBezTo>
                      <a:cubicBezTo>
                        <a:pt x="0" y="137093"/>
                        <a:pt x="0" y="134343"/>
                        <a:pt x="0" y="131525"/>
                      </a:cubicBezTo>
                      <a:cubicBezTo>
                        <a:pt x="1100" y="129462"/>
                        <a:pt x="2819" y="128431"/>
                        <a:pt x="5019" y="127881"/>
                      </a:cubicBezTo>
                      <a:cubicBezTo>
                        <a:pt x="10931" y="126300"/>
                        <a:pt x="16705" y="124513"/>
                        <a:pt x="22617" y="122931"/>
                      </a:cubicBezTo>
                      <a:cubicBezTo>
                        <a:pt x="26192" y="121969"/>
                        <a:pt x="28323" y="119975"/>
                        <a:pt x="28667" y="116194"/>
                      </a:cubicBezTo>
                      <a:cubicBezTo>
                        <a:pt x="28735" y="115232"/>
                        <a:pt x="28873" y="114270"/>
                        <a:pt x="29010" y="113307"/>
                      </a:cubicBezTo>
                      <a:cubicBezTo>
                        <a:pt x="29354" y="110076"/>
                        <a:pt x="27910" y="107876"/>
                        <a:pt x="25229" y="106295"/>
                      </a:cubicBezTo>
                      <a:cubicBezTo>
                        <a:pt x="19867" y="103202"/>
                        <a:pt x="14574" y="100040"/>
                        <a:pt x="9281" y="96946"/>
                      </a:cubicBezTo>
                      <a:cubicBezTo>
                        <a:pt x="5362" y="94678"/>
                        <a:pt x="4675" y="92959"/>
                        <a:pt x="5843" y="88560"/>
                      </a:cubicBezTo>
                      <a:cubicBezTo>
                        <a:pt x="5981" y="88147"/>
                        <a:pt x="6050" y="87735"/>
                        <a:pt x="6187" y="87391"/>
                      </a:cubicBezTo>
                      <a:cubicBezTo>
                        <a:pt x="7906" y="81685"/>
                        <a:pt x="9418" y="80585"/>
                        <a:pt x="15261" y="81135"/>
                      </a:cubicBezTo>
                      <a:cubicBezTo>
                        <a:pt x="20898" y="81685"/>
                        <a:pt x="26535" y="82304"/>
                        <a:pt x="32173" y="83060"/>
                      </a:cubicBezTo>
                      <a:cubicBezTo>
                        <a:pt x="36641" y="83610"/>
                        <a:pt x="38566" y="82854"/>
                        <a:pt x="40834" y="79073"/>
                      </a:cubicBezTo>
                      <a:cubicBezTo>
                        <a:pt x="44065" y="73848"/>
                        <a:pt x="43928" y="72198"/>
                        <a:pt x="40147" y="67318"/>
                      </a:cubicBezTo>
                      <a:cubicBezTo>
                        <a:pt x="36572" y="62712"/>
                        <a:pt x="33066" y="58037"/>
                        <a:pt x="29629" y="53363"/>
                      </a:cubicBezTo>
                      <a:cubicBezTo>
                        <a:pt x="27567" y="50613"/>
                        <a:pt x="27567" y="48344"/>
                        <a:pt x="29629" y="45595"/>
                      </a:cubicBezTo>
                      <a:cubicBezTo>
                        <a:pt x="30660" y="44220"/>
                        <a:pt x="31760" y="42845"/>
                        <a:pt x="33066" y="41745"/>
                      </a:cubicBezTo>
                      <a:cubicBezTo>
                        <a:pt x="35678" y="39545"/>
                        <a:pt x="37466" y="39270"/>
                        <a:pt x="40422" y="40920"/>
                      </a:cubicBezTo>
                      <a:cubicBezTo>
                        <a:pt x="45646" y="43807"/>
                        <a:pt x="51008" y="46488"/>
                        <a:pt x="56027" y="49719"/>
                      </a:cubicBezTo>
                      <a:cubicBezTo>
                        <a:pt x="61801" y="53431"/>
                        <a:pt x="65788" y="50957"/>
                        <a:pt x="69982" y="45801"/>
                      </a:cubicBezTo>
                      <a:cubicBezTo>
                        <a:pt x="71357" y="44082"/>
                        <a:pt x="70875" y="41814"/>
                        <a:pt x="70325" y="39751"/>
                      </a:cubicBezTo>
                      <a:cubicBezTo>
                        <a:pt x="68813" y="33908"/>
                        <a:pt x="67301" y="28065"/>
                        <a:pt x="65788" y="22221"/>
                      </a:cubicBezTo>
                      <a:cubicBezTo>
                        <a:pt x="64688" y="18028"/>
                        <a:pt x="65376" y="16309"/>
                        <a:pt x="69088" y="14110"/>
                      </a:cubicBezTo>
                      <a:cubicBezTo>
                        <a:pt x="69913" y="13628"/>
                        <a:pt x="70738" y="13147"/>
                        <a:pt x="71632" y="12735"/>
                      </a:cubicBezTo>
                      <a:cubicBezTo>
                        <a:pt x="76100" y="10672"/>
                        <a:pt x="78094" y="11154"/>
                        <a:pt x="81118" y="15072"/>
                      </a:cubicBezTo>
                      <a:cubicBezTo>
                        <a:pt x="84762" y="19678"/>
                        <a:pt x="88405" y="24353"/>
                        <a:pt x="92049" y="28958"/>
                      </a:cubicBezTo>
                      <a:cubicBezTo>
                        <a:pt x="95486" y="33221"/>
                        <a:pt x="103529" y="33221"/>
                        <a:pt x="106966" y="28890"/>
                      </a:cubicBezTo>
                      <a:cubicBezTo>
                        <a:pt x="108410" y="27034"/>
                        <a:pt x="108410" y="24696"/>
                        <a:pt x="108754" y="22565"/>
                      </a:cubicBezTo>
                      <a:cubicBezTo>
                        <a:pt x="109578" y="17203"/>
                        <a:pt x="110266" y="11841"/>
                        <a:pt x="110953" y="6479"/>
                      </a:cubicBezTo>
                      <a:cubicBezTo>
                        <a:pt x="111503" y="2217"/>
                        <a:pt x="112672" y="1048"/>
                        <a:pt x="116934" y="292"/>
                      </a:cubicBezTo>
                      <a:cubicBezTo>
                        <a:pt x="118721" y="-52"/>
                        <a:pt x="120509" y="-52"/>
                        <a:pt x="122296" y="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Programare</a:t>
            </a:r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E0A2826-8662-4C5F-8ECD-9228A0FA4B39}"/>
              </a:ext>
            </a:extLst>
          </p:cNvPr>
          <p:cNvSpPr/>
          <p:nvPr/>
        </p:nvSpPr>
        <p:spPr>
          <a:xfrm flipH="1">
            <a:off x="7470647" y="1911491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4C4E4351-3005-4AD4-AE0F-779F2DFF1E47}"/>
              </a:ext>
            </a:extLst>
          </p:cNvPr>
          <p:cNvSpPr/>
          <p:nvPr/>
        </p:nvSpPr>
        <p:spPr>
          <a:xfrm flipH="1">
            <a:off x="8506407" y="2491410"/>
            <a:ext cx="2680192" cy="262658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150010-A241-40AE-B693-6CCF2FC60A07}"/>
              </a:ext>
            </a:extLst>
          </p:cNvPr>
          <p:cNvSpPr/>
          <p:nvPr/>
        </p:nvSpPr>
        <p:spPr>
          <a:xfrm flipH="1">
            <a:off x="8610310" y="1968456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441A5-7011-4D83-A376-C8A5081ABF37}"/>
              </a:ext>
            </a:extLst>
          </p:cNvPr>
          <p:cNvSpPr txBox="1"/>
          <p:nvPr/>
        </p:nvSpPr>
        <p:spPr>
          <a:xfrm flipH="1">
            <a:off x="538345" y="2602182"/>
            <a:ext cx="4616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Codul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urmareste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proceseaza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primate de la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giroscop-accelerometru-potentiometru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copia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miscarile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mainii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utilizatorului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poarta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manusa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timp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real.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8EB5F7-2BF1-425F-9FE0-4DB072808ACC}"/>
              </a:ext>
            </a:extLst>
          </p:cNvPr>
          <p:cNvSpPr/>
          <p:nvPr/>
        </p:nvSpPr>
        <p:spPr>
          <a:xfrm flipH="1">
            <a:off x="7581254" y="2886580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3A8781-0799-4F9D-B3FB-EF3D78C56C97}"/>
              </a:ext>
            </a:extLst>
          </p:cNvPr>
          <p:cNvSpPr/>
          <p:nvPr/>
        </p:nvSpPr>
        <p:spPr>
          <a:xfrm flipH="1">
            <a:off x="7348378" y="3804702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7BBC88-3979-4C87-AD97-EFBA350194D3}"/>
              </a:ext>
            </a:extLst>
          </p:cNvPr>
          <p:cNvSpPr/>
          <p:nvPr/>
        </p:nvSpPr>
        <p:spPr>
          <a:xfrm flipH="1">
            <a:off x="7601706" y="4722826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31C00F-62C0-4B7A-B4A2-51E59FC7DBFF}"/>
              </a:ext>
            </a:extLst>
          </p:cNvPr>
          <p:cNvSpPr/>
          <p:nvPr/>
        </p:nvSpPr>
        <p:spPr>
          <a:xfrm flipH="1">
            <a:off x="8610310" y="5640948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7214446" y="2076563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120593-EBA9-4085-A4BE-56CE63874ED2}"/>
              </a:ext>
            </a:extLst>
          </p:cNvPr>
          <p:cNvCxnSpPr>
            <a:cxnSpLocks/>
          </p:cNvCxnSpPr>
          <p:nvPr/>
        </p:nvCxnSpPr>
        <p:spPr>
          <a:xfrm flipH="1">
            <a:off x="6352070" y="2994686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4C15C-FE65-4F93-B089-3D1FAD5374D8}"/>
              </a:ext>
            </a:extLst>
          </p:cNvPr>
          <p:cNvCxnSpPr>
            <a:cxnSpLocks/>
          </p:cNvCxnSpPr>
          <p:nvPr/>
        </p:nvCxnSpPr>
        <p:spPr>
          <a:xfrm flipH="1">
            <a:off x="6110666" y="3912809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1F5839-AE34-4983-95D5-6D9987EDC886}"/>
              </a:ext>
            </a:extLst>
          </p:cNvPr>
          <p:cNvCxnSpPr>
            <a:cxnSpLocks/>
          </p:cNvCxnSpPr>
          <p:nvPr/>
        </p:nvCxnSpPr>
        <p:spPr>
          <a:xfrm flipH="1">
            <a:off x="6350104" y="4830932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0D08D4-C9F6-43C9-A062-3C4424A925CA}"/>
              </a:ext>
            </a:extLst>
          </p:cNvPr>
          <p:cNvCxnSpPr>
            <a:cxnSpLocks/>
          </p:cNvCxnSpPr>
          <p:nvPr/>
        </p:nvCxnSpPr>
        <p:spPr>
          <a:xfrm flipH="1">
            <a:off x="7276360" y="5749055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0">
            <a:extLst>
              <a:ext uri="{FF2B5EF4-FFF2-40B4-BE49-F238E27FC236}">
                <a16:creationId xmlns:a16="http://schemas.microsoft.com/office/drawing/2014/main" id="{CD034086-CB97-4A4D-919F-480F7EB8564D}"/>
              </a:ext>
            </a:extLst>
          </p:cNvPr>
          <p:cNvSpPr/>
          <p:nvPr/>
        </p:nvSpPr>
        <p:spPr>
          <a:xfrm>
            <a:off x="6589058" y="5628122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6616C10E-D7D3-43EE-8D66-C0012CB4F4DE}"/>
              </a:ext>
            </a:extLst>
          </p:cNvPr>
          <p:cNvSpPr/>
          <p:nvPr/>
        </p:nvSpPr>
        <p:spPr>
          <a:xfrm flipH="1">
            <a:off x="6450004" y="1948963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6BC3204C-05F3-48B3-A693-02079ED89583}"/>
              </a:ext>
            </a:extLst>
          </p:cNvPr>
          <p:cNvSpPr/>
          <p:nvPr/>
        </p:nvSpPr>
        <p:spPr>
          <a:xfrm flipH="1">
            <a:off x="5768191" y="2864586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D3C53ADE-C1D2-4D23-B4D1-2347C61E8EE8}"/>
              </a:ext>
            </a:extLst>
          </p:cNvPr>
          <p:cNvSpPr/>
          <p:nvPr/>
        </p:nvSpPr>
        <p:spPr>
          <a:xfrm flipH="1">
            <a:off x="5740594" y="4719675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E6F50AF1-DAB1-4DF1-859C-EE3DE78CDEE2}"/>
              </a:ext>
            </a:extLst>
          </p:cNvPr>
          <p:cNvSpPr>
            <a:spLocks noChangeAspect="1"/>
          </p:cNvSpPr>
          <p:nvPr/>
        </p:nvSpPr>
        <p:spPr>
          <a:xfrm flipH="1">
            <a:off x="5553765" y="3756344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C06F18-9965-49F4-A2F9-A532E397AB2A}"/>
              </a:ext>
            </a:extLst>
          </p:cNvPr>
          <p:cNvGrpSpPr/>
          <p:nvPr/>
        </p:nvGrpSpPr>
        <p:grpSpPr>
          <a:xfrm flipH="1">
            <a:off x="8984974" y="3390900"/>
            <a:ext cx="1672352" cy="876221"/>
            <a:chOff x="8984974" y="3390900"/>
            <a:chExt cx="1672352" cy="8762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428032-65FF-4DA1-8580-045B2E78EBE8}"/>
                </a:ext>
              </a:extLst>
            </p:cNvPr>
            <p:cNvSpPr txBox="1"/>
            <p:nvPr/>
          </p:nvSpPr>
          <p:spPr>
            <a:xfrm flipH="1">
              <a:off x="8999735" y="4025752"/>
              <a:ext cx="1657591" cy="241369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FA8142-D7F4-4E48-8ACA-3B2B48BDA302}"/>
                </a:ext>
              </a:extLst>
            </p:cNvPr>
            <p:cNvSpPr txBox="1"/>
            <p:nvPr/>
          </p:nvSpPr>
          <p:spPr>
            <a:xfrm flipH="1">
              <a:off x="9556330" y="3446590"/>
              <a:ext cx="551490" cy="468478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F0CC7E-9F1A-424F-A105-D8D4D3FB3088}"/>
                </a:ext>
              </a:extLst>
            </p:cNvPr>
            <p:cNvGrpSpPr/>
            <p:nvPr/>
          </p:nvGrpSpPr>
          <p:grpSpPr>
            <a:xfrm flipH="1">
              <a:off x="8984974" y="3390900"/>
              <a:ext cx="534724" cy="533693"/>
              <a:chOff x="7167947" y="1624190"/>
              <a:chExt cx="2677920" cy="2672764"/>
            </a:xfrm>
            <a:solidFill>
              <a:schemeClr val="bg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1671213-3D5C-49D1-A8DC-4812370AEC83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0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632652F-53FB-4ED5-8573-10D0B9DDDCEB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80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EFFB30-A160-4211-8E55-E91CF2EEC5C1}"/>
              </a:ext>
            </a:extLst>
          </p:cNvPr>
          <p:cNvSpPr/>
          <p:nvPr/>
        </p:nvSpPr>
        <p:spPr>
          <a:xfrm>
            <a:off x="889399" y="-6081"/>
            <a:ext cx="274320" cy="59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53259C-53AF-4B92-A063-551B86BBFEAA}"/>
              </a:ext>
            </a:extLst>
          </p:cNvPr>
          <p:cNvSpPr/>
          <p:nvPr/>
        </p:nvSpPr>
        <p:spPr>
          <a:xfrm>
            <a:off x="804864" y="183646"/>
            <a:ext cx="457200" cy="1828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24DE2F-EF95-4D1B-982B-694A7101623F}"/>
              </a:ext>
            </a:extLst>
          </p:cNvPr>
          <p:cNvGrpSpPr/>
          <p:nvPr/>
        </p:nvGrpSpPr>
        <p:grpSpPr>
          <a:xfrm>
            <a:off x="2" y="491130"/>
            <a:ext cx="2300512" cy="1658160"/>
            <a:chOff x="2" y="491130"/>
            <a:chExt cx="2300512" cy="16581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F1ACE8-C541-4C9F-BF36-E4A177C88D7C}"/>
                </a:ext>
              </a:extLst>
            </p:cNvPr>
            <p:cNvSpPr/>
            <p:nvPr/>
          </p:nvSpPr>
          <p:spPr>
            <a:xfrm>
              <a:off x="2" y="590550"/>
              <a:ext cx="160972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8AA0CE-12BB-4474-9226-04D727757709}"/>
                </a:ext>
              </a:extLst>
            </p:cNvPr>
            <p:cNvSpPr/>
            <p:nvPr/>
          </p:nvSpPr>
          <p:spPr>
            <a:xfrm>
              <a:off x="1935253" y="1162049"/>
              <a:ext cx="274320" cy="987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36D23E0E-ACBE-41A0-8BBC-638DF0620A05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60AD60-4AA0-4914-8719-383BECD61096}"/>
                </a:ext>
              </a:extLst>
            </p:cNvPr>
            <p:cNvSpPr/>
            <p:nvPr/>
          </p:nvSpPr>
          <p:spPr>
            <a:xfrm>
              <a:off x="1843314" y="12480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9FD6AEC-A2F3-4D68-912B-FA75682DB3CC}"/>
                </a:ext>
              </a:extLst>
            </p:cNvPr>
            <p:cNvSpPr/>
            <p:nvPr/>
          </p:nvSpPr>
          <p:spPr>
            <a:xfrm>
              <a:off x="139290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0EF282-A0CC-490B-BCB6-E2ABE06A53EA}"/>
              </a:ext>
            </a:extLst>
          </p:cNvPr>
          <p:cNvGrpSpPr/>
          <p:nvPr/>
        </p:nvGrpSpPr>
        <p:grpSpPr>
          <a:xfrm flipH="1">
            <a:off x="9655505" y="4921717"/>
            <a:ext cx="2536495" cy="1319868"/>
            <a:chOff x="-83581" y="643530"/>
            <a:chExt cx="2536495" cy="13198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4E2454-C9E2-4303-8EE3-2E1498D516F4}"/>
                </a:ext>
              </a:extLst>
            </p:cNvPr>
            <p:cNvSpPr/>
            <p:nvPr/>
          </p:nvSpPr>
          <p:spPr>
            <a:xfrm>
              <a:off x="-83581" y="742950"/>
              <a:ext cx="1845707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AA979D-898D-4CBD-93ED-73B82D9F5021}"/>
                </a:ext>
              </a:extLst>
            </p:cNvPr>
            <p:cNvSpPr/>
            <p:nvPr/>
          </p:nvSpPr>
          <p:spPr>
            <a:xfrm>
              <a:off x="2087653" y="1314450"/>
              <a:ext cx="274320" cy="648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E679347E-6EB2-42D0-B802-471174ED5743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1DE897-9941-498E-8DD9-D52E1A90A696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E8D6255-5F0E-4E26-82BD-AAAA2252A0CD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26564DD-3722-4C3B-B731-DB294D88A036}"/>
              </a:ext>
            </a:extLst>
          </p:cNvPr>
          <p:cNvGrpSpPr/>
          <p:nvPr/>
        </p:nvGrpSpPr>
        <p:grpSpPr>
          <a:xfrm rot="10800000">
            <a:off x="1992952" y="4741678"/>
            <a:ext cx="8494072" cy="1827926"/>
            <a:chOff x="-6041158" y="643530"/>
            <a:chExt cx="8494072" cy="18279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01C9E7-1211-404D-91CC-7E0FC2EEBA4A}"/>
                </a:ext>
              </a:extLst>
            </p:cNvPr>
            <p:cNvSpPr/>
            <p:nvPr/>
          </p:nvSpPr>
          <p:spPr>
            <a:xfrm>
              <a:off x="-6041158" y="742950"/>
              <a:ext cx="7803285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2B4BCE-D6D4-4F8C-B9D0-94DAA3C14F8F}"/>
                </a:ext>
              </a:extLst>
            </p:cNvPr>
            <p:cNvSpPr/>
            <p:nvPr/>
          </p:nvSpPr>
          <p:spPr>
            <a:xfrm>
              <a:off x="2087653" y="1314450"/>
              <a:ext cx="274320" cy="115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B6388E78-95F8-4872-BBCF-22E5CA9974B8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17FFF0A-7C9D-4506-92CF-C2D742FD0FBE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6B5C83F-F678-4889-8CC0-2EA7FDA50FC8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53585F-6CF0-41A7-B203-E1433ACA49E4}"/>
              </a:ext>
            </a:extLst>
          </p:cNvPr>
          <p:cNvGrpSpPr/>
          <p:nvPr/>
        </p:nvGrpSpPr>
        <p:grpSpPr>
          <a:xfrm>
            <a:off x="9974895" y="6108175"/>
            <a:ext cx="1311887" cy="1319867"/>
            <a:chOff x="989126" y="491130"/>
            <a:chExt cx="1311887" cy="1319867"/>
          </a:xfrm>
        </p:grpSpPr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DC8F628B-D206-46BC-BC86-2A8CF00BB5F7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3F4A65E-289E-4484-97CB-7E1D72FE8232}"/>
                </a:ext>
              </a:extLst>
            </p:cNvPr>
            <p:cNvSpPr/>
            <p:nvPr/>
          </p:nvSpPr>
          <p:spPr>
            <a:xfrm>
              <a:off x="1843813" y="1070609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F7F8F0D-719F-4E8A-993A-7FADB3407717}"/>
                </a:ext>
              </a:extLst>
            </p:cNvPr>
            <p:cNvSpPr/>
            <p:nvPr/>
          </p:nvSpPr>
          <p:spPr>
            <a:xfrm>
              <a:off x="141195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5827555" y="1223933"/>
            <a:ext cx="3861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Proiectul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are ca scop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usurarea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folosirii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unui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brat industrial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catre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om,intr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-un mod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intuitive,innovator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Acesta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poate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fi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folosit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atat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domeniul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constructilor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,al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extragerii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metale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pretioase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orice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alt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domeniu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 care omul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este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pus in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pericol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Spre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exemplu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bratul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poate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fi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folosit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muncitorii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caror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sanitate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este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pusa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pericol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catre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greutatiile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pe care le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cara.Bratul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poate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fi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operat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oricine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3F2DEB-2A68-4124-9779-9F76084F904D}"/>
              </a:ext>
            </a:extLst>
          </p:cNvPr>
          <p:cNvSpPr txBox="1"/>
          <p:nvPr/>
        </p:nvSpPr>
        <p:spPr>
          <a:xfrm>
            <a:off x="2071914" y="645312"/>
            <a:ext cx="306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Utilizari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40BA5B-2F93-4AB5-9411-959D009F0329}"/>
              </a:ext>
            </a:extLst>
          </p:cNvPr>
          <p:cNvGrpSpPr/>
          <p:nvPr/>
        </p:nvGrpSpPr>
        <p:grpSpPr>
          <a:xfrm rot="16200000" flipH="1">
            <a:off x="9646767" y="722578"/>
            <a:ext cx="3273891" cy="1816575"/>
            <a:chOff x="-820977" y="643530"/>
            <a:chExt cx="3273891" cy="18165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5C7899-A839-4A96-B212-4CDF34DE411E}"/>
                </a:ext>
              </a:extLst>
            </p:cNvPr>
            <p:cNvSpPr/>
            <p:nvPr/>
          </p:nvSpPr>
          <p:spPr>
            <a:xfrm>
              <a:off x="-820977" y="742951"/>
              <a:ext cx="258310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5E65A1-B9A9-4E9C-8A5D-7AC8C158EEBE}"/>
                </a:ext>
              </a:extLst>
            </p:cNvPr>
            <p:cNvSpPr/>
            <p:nvPr/>
          </p:nvSpPr>
          <p:spPr>
            <a:xfrm>
              <a:off x="2087653" y="1314450"/>
              <a:ext cx="274320" cy="1145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37A21BCC-CB69-4EC7-ADD9-352EB018ABEA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FBE240E-1F3A-4600-BA16-C5A37AA8AD70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787523B-703C-44BD-87D0-846766EBFA8A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8651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340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Matei Eugen</cp:lastModifiedBy>
  <cp:revision>130</cp:revision>
  <dcterms:created xsi:type="dcterms:W3CDTF">2019-01-14T06:35:35Z</dcterms:created>
  <dcterms:modified xsi:type="dcterms:W3CDTF">2022-07-20T10:04:28Z</dcterms:modified>
</cp:coreProperties>
</file>