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c1c7e25d9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c1c7e25d9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cbdd391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cbdd391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fc1c7e25d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fc1c7e25d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c1c7e25d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c1c7e25d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c1c7e25d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c1c7e25d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c1c7e25d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c1c7e25d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c1c7e25d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c1c7e25d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cecaa74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cecaa74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c1c7e25d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c1c7e25d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cecaa74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cecaa74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10.0943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virusshare.com/" TargetMode="External"/><Relationship Id="rId4" Type="http://schemas.openxmlformats.org/officeDocument/2006/relationships/hyperlink" Target="https://github.com/j40903272/MalConv-keras/tree/master/sr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view.net/forum?id=HkHrmM1P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github.com/avast/avast-ctu-cape-dataset/tree/main" TargetMode="External"/><Relationship Id="rId4" Type="http://schemas.openxmlformats.org/officeDocument/2006/relationships/hyperlink" Target="https://github.com/wufans/ConvnetMalwareDetec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16740481831246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virusshare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52949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tyiannak/pyAudioAnalysi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2619239.263143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ontagiominidump.blogspot.com/" TargetMode="External"/><Relationship Id="rId4" Type="http://schemas.openxmlformats.org/officeDocument/2006/relationships/hyperlink" Target="http://www.droid-sec.co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90852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9/6/24 Meeting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 for Research Direction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Title: “A Survey and Analysis of Publicly-Available Malware Datasets and their Applications in Machine Learning Detection Models”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Locate and download all possible malware datasets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33.33% ideal of each of Windows, Mac and Linux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 Data Analysis on bytecode and extracted system API calls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Histograms, Bar Graphs, etc.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 and test models using each dataset and cross reference scores between models and datasets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Ideally when the models’ authors have code provided, but I can implement models myself where needed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Last Thing</a:t>
            </a:r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doubt the usefulness of meeting twice in one week.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one and a half days I have between Wednesday’s meeting and Friday’s is not enough time to get a meaningful amount of work done (by my own standards)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Or less time, if you email me on Thursday with a task for me.</a:t>
            </a:r>
            <a:endParaRPr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think the only case in which two meetings is useful is when we need more time to discuss topics we were already discussing during the Wednesday meeting.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Template: Research Paper (Author)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Technical Approach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details and contributions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ideas of solution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Challenges/problems: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limitations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 methods and results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EtWE (Raff et al)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Convolutional Neural Net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8D embedding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Standard Keras convolution cross-mult with sigmoid of standard conv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 pool -&gt; Single Hidden Layer -&gt; Softmax output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convolution to scale .EXE length to a much smaller input layer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Challenges/problems: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Group A (Virusshare) trains “from Microsoft” rather than “benign”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Vulnerable to evasion-- 60% rate (Gopinath M. et al, pg 23)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Holdout Cross-Validation: Avg. Acc: 90.6%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Code: </a:t>
            </a:r>
            <a:r>
              <a:rPr lang="en" u="sng">
                <a:solidFill>
                  <a:schemeClr val="hlink"/>
                </a:solidFill>
                <a:hlinkClick r:id="rId4"/>
              </a:rPr>
              <a:t>GitHub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https://virusshare.com/</a:t>
            </a:r>
            <a:r>
              <a:rPr lang="en"/>
              <a:t> (available) and OpenMalware (site shut down)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Additionally a “larger training corpus” from “the original company” (pg 3) is not specified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“Deep Conv…Learn from Raw Exe…”</a:t>
            </a:r>
            <a:r>
              <a:rPr lang="en" u="sng">
                <a:solidFill>
                  <a:schemeClr val="hlink"/>
                </a:solidFill>
                <a:hlinkClick r:id="rId3"/>
              </a:rPr>
              <a:t> (Marek Krčál et al)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Convolutional Neural Net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8D embedding again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Improvements over MalConv: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N</a:t>
            </a:r>
            <a:r>
              <a:rPr lang="en" baseline="30000"/>
              <a:t>2</a:t>
            </a:r>
            <a:r>
              <a:rPr lang="en"/>
              <a:t>-stride-length convolutions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SELU activations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Removed DeCov regularization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Larger dataset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Challenges/problems: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“...lack of an industrial-sized publicly available datasets.” (pg 2)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Evaluation using handcrafted and enriched features (by malware analysts at Avast) in a Feedforward Network: 96.0∓0.6% Accuracy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Code: </a:t>
            </a:r>
            <a:r>
              <a:rPr lang="en" u="sng">
                <a:solidFill>
                  <a:schemeClr val="hlink"/>
                </a:solidFill>
                <a:hlinkClick r:id="rId4"/>
              </a:rPr>
              <a:t>3rd party reproduction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Data: </a:t>
            </a:r>
            <a:r>
              <a:rPr lang="en" u="sng">
                <a:solidFill>
                  <a:schemeClr val="hlink"/>
                </a:solidFill>
                <a:hlinkClick r:id="rId5"/>
              </a:rPr>
              <a:t>Avast</a:t>
            </a:r>
            <a:r>
              <a:rPr lang="en"/>
              <a:t> 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0525" y="1017725"/>
            <a:ext cx="1454600" cy="22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“MalDAE:…Malware based on correlation…” </a:t>
            </a:r>
            <a:r>
              <a:rPr lang="en" u="sng">
                <a:solidFill>
                  <a:schemeClr val="hlink"/>
                </a:solidFill>
                <a:hlinkClick r:id="rId3"/>
              </a:rPr>
              <a:t>(Weijie et al)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Multi-Model Suite for detection and classification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Forest, Decision Tree, K-nearest neighbor, XGBoost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Fusion of static and dynamic analysis using API calls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Dynamic analysis in Cuckoo Sandbox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Challenges/problems: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Excess noise and redundant calls to avoid detection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API call sequence changes to avoid detection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Cross-Validation; Detect Avg. Acc.: 97.63%, Classify Avg. Acc.: 90.35%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Code: N/A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Data: </a:t>
            </a:r>
            <a:r>
              <a:rPr lang="en" u="sng">
                <a:solidFill>
                  <a:schemeClr val="hlink"/>
                </a:solidFill>
                <a:hlinkClick r:id="rId4"/>
              </a:rPr>
              <a:t>VirusShare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u="sng">
                <a:solidFill>
                  <a:schemeClr val="hlink"/>
                </a:solidFill>
                <a:hlinkClick r:id="rId3"/>
              </a:rPr>
              <a:t>“...malware detection using audio signal…” (Farrokhmanesh et al)</a:t>
            </a:r>
            <a:endParaRPr sz="222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Classification models adapted for audio input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KNN, AdaBoost, Random Forest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Encode binary as waveform audio as embedding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Circumvents feature extraction and reduces memory cost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Challenges/problems: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Limited by data pre-processing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Cross-Validation; Avg. Acc.: 91.4%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Code: mentions “</a:t>
            </a:r>
            <a:r>
              <a:rPr lang="en" u="sng">
                <a:solidFill>
                  <a:schemeClr val="hlink"/>
                </a:solidFill>
                <a:hlinkClick r:id="rId4"/>
              </a:rPr>
              <a:t>pyAudioAnalysis library</a:t>
            </a:r>
            <a:r>
              <a:rPr lang="en"/>
              <a:t>” but model code N/A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Data: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Malware Dataset from VxHeaven (Website Shut Down)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Benign files selected from original Windows XP files and other utility software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“Droid-Sec: deep…android malware…”</a:t>
            </a:r>
            <a:r>
              <a:rPr lang="en" u="sng">
                <a:solidFill>
                  <a:schemeClr val="hlink"/>
                </a:solidFill>
                <a:hlinkClick r:id="rId3"/>
              </a:rPr>
              <a:t> (Yuan et al)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Deep Learning Model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Unsupervised pre-training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Supervised back-propagation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Android Apps’ .apk files contain app permissions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Text-parsable files with all system functions the app can access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Combined with dynamic analysis to extract 200 features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Challenges/problems: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Small dataset size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Cross-Evaluation: 96.5% Accuracy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Source: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Code: Website Shut Down 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http://www.droid-sec.com</a:t>
            </a:r>
            <a:r>
              <a:rPr lang="en"/>
              <a:t>)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Data: </a:t>
            </a:r>
            <a:endParaRPr/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Malware set (250 samples) from </a:t>
            </a:r>
            <a:r>
              <a:rPr lang="en" u="sng">
                <a:solidFill>
                  <a:schemeClr val="hlink"/>
                </a:solidFill>
                <a:hlinkClick r:id="rId5"/>
              </a:rPr>
              <a:t>Contagio Mobile</a:t>
            </a:r>
            <a:endParaRPr/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Benign set crawled from the top 250 apps in the </a:t>
            </a:r>
            <a:br>
              <a:rPr lang="en"/>
            </a:br>
            <a:r>
              <a:rPr lang="en"/>
              <a:t>Google Play Store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5410150" y="1810775"/>
            <a:ext cx="3913399" cy="23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u="sng">
                <a:solidFill>
                  <a:schemeClr val="hlink"/>
                </a:solidFill>
                <a:hlinkClick r:id="rId3"/>
              </a:rPr>
              <a:t>“ML Clustering…for intrusion detection to IoT…”</a:t>
            </a:r>
            <a:r>
              <a:rPr lang="en" sz="2220" u="sng">
                <a:solidFill>
                  <a:schemeClr val="hlink"/>
                </a:solidFill>
                <a:hlinkClick r:id="rId3"/>
              </a:rPr>
              <a:t> (Papafotikas et al)</a:t>
            </a:r>
            <a:endParaRPr sz="2220"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K-Means Clustering on Power Draw Values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Arduino based circuit (see Fig. 5) →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 operation of IoT devices has a predictable</a:t>
            </a:r>
            <a:br>
              <a:rPr lang="en"/>
            </a:br>
            <a:r>
              <a:rPr lang="en"/>
              <a:t>power range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Challenges/problems: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not detect logical network attack or packet masking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Attacks can be disguised to respect operating conditions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Penetration Testing: 100% Accuracy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Code: N/A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Data: Self-Generated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2075" y="1017725"/>
            <a:ext cx="2630226" cy="239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My Role as a Research Assistant?</a:t>
            </a: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it </a:t>
            </a:r>
            <a:r>
              <a:rPr lang="en" b="1" i="1"/>
              <a:t>your</a:t>
            </a:r>
            <a:r>
              <a:rPr lang="en" b="1"/>
              <a:t> </a:t>
            </a:r>
            <a:r>
              <a:rPr lang="en"/>
              <a:t>research which I am </a:t>
            </a:r>
            <a:r>
              <a:rPr lang="en" b="1" i="1"/>
              <a:t>assisting</a:t>
            </a:r>
            <a:r>
              <a:rPr lang="en"/>
              <a:t> you with?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you have a larger plan that you could explain to me?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Right now, I’m following your instructions until the next meeting but I cannot see past that meeting.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Source of uncertainty and doubt</a:t>
            </a:r>
            <a:endParaRPr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are you guiding me along until I find a research path for myself?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 you waiting for me to propose a definite research topic?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is there more that you want me to do before then?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 Light</vt:lpstr>
      <vt:lpstr>9/6/24 Meeting</vt:lpstr>
      <vt:lpstr>Template: Research Paper (Author)</vt:lpstr>
      <vt:lpstr>EtWE (Raff et al)</vt:lpstr>
      <vt:lpstr>“Deep Conv…Learn from Raw Exe…” (Marek Krčál et al)</vt:lpstr>
      <vt:lpstr>“MalDAE:…Malware based on correlation…” (Weijie et al)</vt:lpstr>
      <vt:lpstr>“...malware detection using audio signal…” (Farrokhmanesh et al)</vt:lpstr>
      <vt:lpstr>“Droid-Sec: deep…android malware…” (Yuan et al)</vt:lpstr>
      <vt:lpstr>“ML Clustering…for intrusion detection to IoT…” (Papafotikas et al)</vt:lpstr>
      <vt:lpstr>What is My Role as a Research Assistant?</vt:lpstr>
      <vt:lpstr>Proposal for Research Direction</vt:lpstr>
      <vt:lpstr>One Last Thing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</cp:revision>
  <dcterms:modified xsi:type="dcterms:W3CDTF">2024-09-06T20:39:25Z</dcterms:modified>
</cp:coreProperties>
</file>