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9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1" r:id="rId18"/>
  </p:sldIdLst>
  <p:sldSz cx="12192000" cy="6858000"/>
  <p:notesSz cx="6858000" cy="9144000"/>
  <p:defaultTextStyle>
    <a:defPPr rtl="0">
      <a:defRPr lang="cs-cz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8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00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13D8C6B1-37E7-4B31-BA4E-EE7C607C85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C9E00DAE-A519-441B-B303-7FB3F51BC2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2D0BA-DB5F-4AA6-AD46-9F001552A8A7}" type="datetimeFigureOut">
              <a:rPr lang="cs-CZ" smtClean="0"/>
              <a:t>07.06.2025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15101AD5-4FD4-4E73-ADF3-AC84A0C0EA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99E648-90AC-4DC9-AD16-0D29492C58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F7D78-1B31-4429-8EBA-B96959E8A3D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81526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33A40-CB7C-4082-8730-747021FE674D}" type="datetimeFigureOut">
              <a:rPr lang="cs-CZ" noProof="0" smtClean="0"/>
              <a:t>07.06.2025</a:t>
            </a:fld>
            <a:endParaRPr lang="cs-CZ" noProof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noProof="0" dirty="0"/>
              <a:t>Upravte styly předlohy textu</a:t>
            </a:r>
          </a:p>
          <a:p>
            <a:pPr lvl="1"/>
            <a:r>
              <a:rPr lang="cs-CZ" noProof="0" dirty="0"/>
              <a:t>Druhá úroveň</a:t>
            </a:r>
          </a:p>
          <a:p>
            <a:pPr lvl="2"/>
            <a:r>
              <a:rPr lang="cs-CZ" noProof="0" dirty="0"/>
              <a:t>Třetí úroveň</a:t>
            </a:r>
          </a:p>
          <a:p>
            <a:pPr lvl="3"/>
            <a:r>
              <a:rPr lang="cs-CZ" noProof="0" dirty="0"/>
              <a:t>Čtvrtá úroveň</a:t>
            </a:r>
          </a:p>
          <a:p>
            <a:pPr lvl="4"/>
            <a:r>
              <a:rPr lang="cs-CZ" noProof="0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1B96DB-7961-4665-BC0B-0E94575174E2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154399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B96DB-7961-4665-BC0B-0E94575174E2}" type="slidenum">
              <a:rPr lang="cs-CZ" noProof="0" smtClean="0"/>
              <a:t>1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12984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B96DB-7961-4665-BC0B-0E94575174E2}" type="slidenum">
              <a:rPr lang="cs-CZ" noProof="0" smtClean="0"/>
              <a:t>2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8331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1B96DB-7961-4665-BC0B-0E94575174E2}" type="slidenum">
              <a:rPr lang="cs-CZ" noProof="0" smtClean="0"/>
              <a:t>14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20190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cs-CZ" noProof="0"/>
              <a:t>Kliknutím můžete upravit styl předlohy podnadpisů.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4CF67D5-7113-4F58-90C9-7936E219A927}" type="datetime1">
              <a:rPr lang="cs-CZ" noProof="0" smtClean="0"/>
              <a:t>07.06.2025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CBE8CE-5C92-4D1A-BE9B-39275DD4E21B}" type="datetime1">
              <a:rPr lang="cs-CZ" noProof="0" smtClean="0"/>
              <a:t>07.06.2025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S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B233EC6-32EC-40F2-A899-8731B976E638}" type="datetime1">
              <a:rPr lang="cs-CZ" noProof="0" smtClean="0"/>
              <a:t>07.06.2025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B7B60F-068D-4530-981A-D64FDAEE4042}" type="datetime1">
              <a:rPr lang="cs-CZ" noProof="0" smtClean="0"/>
              <a:t>07.06.2025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50E77078-8498-416E-8C2B-44BCB10DADE3}" type="datetime1">
              <a:rPr lang="cs-CZ" noProof="0" smtClean="0"/>
              <a:t>07.06.2025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5" name="Zástupné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E2425AC-A8CC-4FD5-80CB-DB62F33CC7E2}" type="datetime1">
              <a:rPr lang="cs-CZ" noProof="0" smtClean="0"/>
              <a:t>07.06.2025</a:t>
            </a:fld>
            <a:endParaRPr lang="cs-CZ" noProof="0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délní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4" name="Zástupný obsah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5" name="Zástupný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6" name="Zástupný obsah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7" name="Zástupné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73C0A0-F997-4689-B91B-3C30EE9CB784}" type="datetime1">
              <a:rPr lang="cs-CZ" noProof="0" smtClean="0"/>
              <a:t>07.06.2025</a:t>
            </a:fld>
            <a:endParaRPr lang="cs-CZ" noProof="0"/>
          </a:p>
        </p:txBody>
      </p:sp>
      <p:sp>
        <p:nvSpPr>
          <p:cNvPr id="8" name="Zástupné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é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2786CC-6742-46F7-827E-F58BF345F5D8}" type="datetime1">
              <a:rPr lang="cs-CZ" noProof="0" smtClean="0"/>
              <a:t>07.06.2025</a:t>
            </a:fld>
            <a:endParaRPr lang="cs-CZ" noProof="0"/>
          </a:p>
        </p:txBody>
      </p:sp>
      <p:sp>
        <p:nvSpPr>
          <p:cNvPr id="4" name="Zástupné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  <p:sp>
        <p:nvSpPr>
          <p:cNvPr id="7" name="Obdélní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Nadpis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952648-A78A-4608-9A01-2A97839C2F58}" type="datetime1">
              <a:rPr lang="cs-CZ" noProof="0" smtClean="0"/>
              <a:t>07.06.2025</a:t>
            </a:fld>
            <a:endParaRPr lang="cs-CZ" noProof="0"/>
          </a:p>
        </p:txBody>
      </p:sp>
      <p:sp>
        <p:nvSpPr>
          <p:cNvPr id="3" name="Zástupné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obsah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5" name="Zástupné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A62E91A-98DC-4F55-B956-A4A34416FE5F}" type="datetime1">
              <a:rPr lang="cs-CZ" noProof="0" smtClean="0"/>
              <a:t>07.06.2025</a:t>
            </a:fld>
            <a:endParaRPr lang="cs-CZ" noProof="0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obrázku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cs-CZ" noProof="0"/>
              <a:t>Po kliknutí na ikonu můžete přidat obrázek.</a:t>
            </a:r>
          </a:p>
        </p:txBody>
      </p:sp>
      <p:sp>
        <p:nvSpPr>
          <p:cNvPr id="4" name="Zástupný text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Upravit styly předlohy textu</a:t>
            </a:r>
          </a:p>
        </p:txBody>
      </p:sp>
      <p:sp>
        <p:nvSpPr>
          <p:cNvPr id="5" name="Zástupné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FB8D6C-5A19-4086-8755-0C0638DA7ADB}" type="datetime1">
              <a:rPr lang="cs-CZ" noProof="0" smtClean="0"/>
              <a:t>07.06.2025</a:t>
            </a:fld>
            <a:endParaRPr lang="cs-CZ" noProof="0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text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cs-CZ" noProof="0"/>
              <a:t>Upravit styly předlohy textu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é datum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68A20929-4667-4121-800C-DB300D315348}" type="datetime1">
              <a:rPr lang="cs-CZ" noProof="0" smtClean="0"/>
              <a:t>07.06.2025</a:t>
            </a:fld>
            <a:endParaRPr lang="cs-CZ" noProof="0"/>
          </a:p>
        </p:txBody>
      </p:sp>
      <p:sp>
        <p:nvSpPr>
          <p:cNvPr id="5" name="Zástupné zápatí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cs-CZ" noProof="0" smtClean="0"/>
              <a:pPr rtl="0"/>
              <a:t>‹#›</a:t>
            </a:fld>
            <a:endParaRPr lang="cs-CZ" noProof="0"/>
          </a:p>
        </p:txBody>
      </p:sp>
      <p:sp>
        <p:nvSpPr>
          <p:cNvPr id="9" name="Obdélní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Obdélní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Obdélní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Obdélní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/>
          </a:p>
        </p:txBody>
      </p:sp>
      <p:pic>
        <p:nvPicPr>
          <p:cNvPr id="7" name="Obrázek 6" descr="Digitální spoje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Skupina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Obdélní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bdélní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bdélní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Obdélní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cs-CZ" sz="4400" dirty="0" err="1">
                <a:solidFill>
                  <a:schemeClr val="bg1"/>
                </a:solidFill>
              </a:rPr>
              <a:t>Samohostovaný</a:t>
            </a:r>
            <a:r>
              <a:rPr lang="cs-CZ" sz="4400" dirty="0">
                <a:solidFill>
                  <a:schemeClr val="bg1"/>
                </a:solidFill>
              </a:rPr>
              <a:t> </a:t>
            </a:r>
            <a:r>
              <a:rPr lang="cs-CZ" sz="4400" dirty="0" err="1">
                <a:solidFill>
                  <a:schemeClr val="bg1"/>
                </a:solidFill>
              </a:rPr>
              <a:t>GitLab</a:t>
            </a:r>
            <a:r>
              <a:rPr lang="cs-CZ" sz="4400" dirty="0">
                <a:solidFill>
                  <a:schemeClr val="bg1"/>
                </a:solidFill>
              </a:rPr>
              <a:t> na </a:t>
            </a:r>
            <a:r>
              <a:rPr lang="cs-CZ" sz="4400" dirty="0" err="1">
                <a:solidFill>
                  <a:schemeClr val="bg1"/>
                </a:solidFill>
              </a:rPr>
              <a:t>Debianu</a:t>
            </a:r>
            <a:endParaRPr lang="cs-CZ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6DC65C-8D90-A7B1-22BB-A6E6E335F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Reset hesla </a:t>
            </a:r>
            <a:r>
              <a:rPr lang="cs-CZ" dirty="0" err="1"/>
              <a:t>root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52027C-09C2-8120-52E8-4708B63D5DA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Kdyby se nepodařilo nastavit heslo uživatele </a:t>
            </a:r>
            <a:r>
              <a:rPr lang="cs-CZ" sz="2000" dirty="0" err="1"/>
              <a:t>root</a:t>
            </a:r>
            <a:r>
              <a:rPr lang="cs-CZ" sz="2000" dirty="0"/>
              <a:t> 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69D7F6A4-1655-9723-E86D-EDDF82D4F9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361751"/>
            <a:ext cx="5422900" cy="3364811"/>
          </a:xfrm>
        </p:spPr>
      </p:pic>
    </p:spTree>
    <p:extLst>
      <p:ext uri="{BB962C8B-B14F-4D97-AF65-F5344CB8AC3E}">
        <p14:creationId xmlns:p14="http://schemas.microsoft.com/office/powerpoint/2010/main" val="4095573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04BCFA-5833-B428-AB93-6AA30A4AC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 restartu VM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C14EDE-154C-ECFE-C9E9-5DB52FEABF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sz="2000" dirty="0"/>
              <a:t>Po restartu VM nebývá většinou potřeba znovu zapínat službu</a:t>
            </a:r>
          </a:p>
          <a:p>
            <a:pPr marL="0" indent="0">
              <a:buNone/>
            </a:pPr>
            <a:endParaRPr lang="cs-CZ" dirty="0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21D6B758-6CBC-54D0-E7DA-6B59C124FF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419" y="3088244"/>
            <a:ext cx="5422900" cy="1734271"/>
          </a:xfrm>
        </p:spPr>
      </p:pic>
    </p:spTree>
    <p:extLst>
      <p:ext uri="{BB962C8B-B14F-4D97-AF65-F5344CB8AC3E}">
        <p14:creationId xmlns:p14="http://schemas.microsoft.com/office/powerpoint/2010/main" val="2590889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04C4688-0634-F8B4-A283-9DD910C9D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Ukázka</a:t>
            </a: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7E673CE7-F25B-B63E-3E45-AE9CB8E185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4354" y="2332383"/>
            <a:ext cx="5871646" cy="3180475"/>
          </a:xfrm>
        </p:spPr>
      </p:pic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E440EBF7-4D1F-141A-49ED-2671DC14DC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332383"/>
            <a:ext cx="5871646" cy="3180475"/>
          </a:xfrm>
        </p:spPr>
      </p:pic>
    </p:spTree>
    <p:extLst>
      <p:ext uri="{BB962C8B-B14F-4D97-AF65-F5344CB8AC3E}">
        <p14:creationId xmlns:p14="http://schemas.microsoft.com/office/powerpoint/2010/main" val="3872540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30A37B-720C-9CCD-BEFE-DB7EE5BDE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Příkazy ke zkopírování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EF4A5535-9B56-63F1-ABBE-813DD711B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68497"/>
            <a:ext cx="11029615" cy="4385569"/>
          </a:xfrm>
        </p:spPr>
        <p:txBody>
          <a:bodyPr>
            <a:normAutofit lnSpcReduction="10000"/>
          </a:bodyPr>
          <a:lstStyle/>
          <a:p>
            <a:r>
              <a:rPr lang="cs-CZ" dirty="0" err="1"/>
              <a:t>sudo</a:t>
            </a:r>
            <a:r>
              <a:rPr lang="cs-CZ" dirty="0"/>
              <a:t> </a:t>
            </a:r>
            <a:r>
              <a:rPr lang="cs-CZ" dirty="0" err="1"/>
              <a:t>apt</a:t>
            </a:r>
            <a:r>
              <a:rPr lang="cs-CZ" dirty="0"/>
              <a:t> update &amp;&amp; </a:t>
            </a:r>
            <a:r>
              <a:rPr lang="cs-CZ" dirty="0" err="1"/>
              <a:t>sudo</a:t>
            </a:r>
            <a:r>
              <a:rPr lang="cs-CZ" dirty="0"/>
              <a:t> </a:t>
            </a:r>
            <a:r>
              <a:rPr lang="cs-CZ" dirty="0" err="1"/>
              <a:t>apt</a:t>
            </a:r>
            <a:r>
              <a:rPr lang="cs-CZ" dirty="0"/>
              <a:t> upgrade -y</a:t>
            </a:r>
          </a:p>
          <a:p>
            <a:r>
              <a:rPr lang="cs-CZ" dirty="0" err="1"/>
              <a:t>sudo</a:t>
            </a:r>
            <a:r>
              <a:rPr lang="cs-CZ" dirty="0"/>
              <a:t> </a:t>
            </a:r>
            <a:r>
              <a:rPr lang="cs-CZ" dirty="0" err="1"/>
              <a:t>apt</a:t>
            </a:r>
            <a:r>
              <a:rPr lang="cs-CZ" dirty="0"/>
              <a:t> </a:t>
            </a:r>
            <a:r>
              <a:rPr lang="cs-CZ" dirty="0" err="1"/>
              <a:t>install</a:t>
            </a:r>
            <a:r>
              <a:rPr lang="cs-CZ" dirty="0"/>
              <a:t> -y </a:t>
            </a:r>
            <a:r>
              <a:rPr lang="cs-CZ" dirty="0" err="1"/>
              <a:t>curl</a:t>
            </a:r>
            <a:r>
              <a:rPr lang="cs-CZ" dirty="0"/>
              <a:t> </a:t>
            </a:r>
            <a:r>
              <a:rPr lang="cs-CZ" dirty="0" err="1"/>
              <a:t>openssh</a:t>
            </a:r>
            <a:r>
              <a:rPr lang="cs-CZ" dirty="0"/>
              <a:t>-server ca-</a:t>
            </a:r>
            <a:r>
              <a:rPr lang="cs-CZ" dirty="0" err="1"/>
              <a:t>certificates</a:t>
            </a:r>
            <a:r>
              <a:rPr lang="cs-CZ" dirty="0"/>
              <a:t> </a:t>
            </a:r>
            <a:r>
              <a:rPr lang="cs-CZ" dirty="0" err="1"/>
              <a:t>tzdata</a:t>
            </a:r>
            <a:r>
              <a:rPr lang="cs-CZ" dirty="0"/>
              <a:t> </a:t>
            </a:r>
            <a:r>
              <a:rPr lang="cs-CZ" dirty="0" err="1"/>
              <a:t>perl</a:t>
            </a:r>
            <a:endParaRPr lang="cs-CZ" dirty="0"/>
          </a:p>
          <a:p>
            <a:r>
              <a:rPr lang="cs-CZ" dirty="0" err="1"/>
              <a:t>curl</a:t>
            </a:r>
            <a:r>
              <a:rPr lang="cs-CZ" dirty="0"/>
              <a:t> https://packages.gitlab.com/install/repositories/gitlab/gitlab-ce/script.deb.sh | </a:t>
            </a:r>
            <a:r>
              <a:rPr lang="cs-CZ" dirty="0" err="1"/>
              <a:t>sudo</a:t>
            </a:r>
            <a:r>
              <a:rPr lang="cs-CZ" dirty="0"/>
              <a:t> </a:t>
            </a:r>
            <a:r>
              <a:rPr lang="cs-CZ" dirty="0" err="1"/>
              <a:t>bash</a:t>
            </a:r>
            <a:endParaRPr lang="cs-CZ" dirty="0"/>
          </a:p>
          <a:p>
            <a:r>
              <a:rPr lang="en-US" dirty="0" err="1"/>
              <a:t>sudo</a:t>
            </a:r>
            <a:r>
              <a:rPr lang="en-US" dirty="0"/>
              <a:t> EXTERNAL_URL="http://</a:t>
            </a:r>
            <a:r>
              <a:rPr lang="cs-CZ" dirty="0" err="1"/>
              <a:t>Vase_IP_Adresa</a:t>
            </a:r>
            <a:r>
              <a:rPr lang="en-US" dirty="0"/>
              <a:t>" apt install </a:t>
            </a:r>
            <a:r>
              <a:rPr lang="en-US" dirty="0" err="1"/>
              <a:t>gitlab-ce</a:t>
            </a:r>
            <a:endParaRPr lang="cs-CZ" dirty="0"/>
          </a:p>
          <a:p>
            <a:r>
              <a:rPr lang="cs-CZ" dirty="0" err="1"/>
              <a:t>sudo</a:t>
            </a:r>
            <a:r>
              <a:rPr lang="cs-CZ" dirty="0"/>
              <a:t> </a:t>
            </a:r>
            <a:r>
              <a:rPr lang="cs-CZ" dirty="0" err="1"/>
              <a:t>gitlab-ctl</a:t>
            </a:r>
            <a:r>
              <a:rPr lang="cs-CZ" dirty="0"/>
              <a:t> </a:t>
            </a:r>
            <a:r>
              <a:rPr lang="cs-CZ" dirty="0" err="1"/>
              <a:t>reconfigure</a:t>
            </a:r>
            <a:endParaRPr lang="cs-CZ" dirty="0"/>
          </a:p>
          <a:p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gitlab</a:t>
            </a:r>
            <a:r>
              <a:rPr lang="en-US" dirty="0"/>
              <a:t>-rails console</a:t>
            </a:r>
            <a:endParaRPr lang="cs-CZ" dirty="0"/>
          </a:p>
          <a:p>
            <a:r>
              <a:rPr lang="en-US" dirty="0"/>
              <a:t>user = </a:t>
            </a:r>
            <a:r>
              <a:rPr lang="en-US" dirty="0" err="1"/>
              <a:t>User.find_by</a:t>
            </a:r>
            <a:r>
              <a:rPr lang="en-US" dirty="0"/>
              <a:t>(username: 'root')</a:t>
            </a:r>
          </a:p>
          <a:p>
            <a:r>
              <a:rPr lang="cs-CZ" dirty="0" err="1"/>
              <a:t>user.password</a:t>
            </a:r>
            <a:r>
              <a:rPr lang="cs-CZ" dirty="0"/>
              <a:t> = 'NoveHeslo123‘</a:t>
            </a:r>
          </a:p>
          <a:p>
            <a:r>
              <a:rPr lang="cs-CZ" dirty="0" err="1"/>
              <a:t>user.password_confirmation</a:t>
            </a:r>
            <a:r>
              <a:rPr lang="cs-CZ" dirty="0"/>
              <a:t> = 'NoveHeslo123‘</a:t>
            </a:r>
          </a:p>
          <a:p>
            <a:r>
              <a:rPr lang="cs-CZ" dirty="0" err="1"/>
              <a:t>user.save</a:t>
            </a:r>
            <a:r>
              <a:rPr lang="cs-CZ" dirty="0"/>
              <a:t>!</a:t>
            </a:r>
          </a:p>
          <a:p>
            <a:r>
              <a:rPr lang="cs-CZ" dirty="0"/>
              <a:t>exit</a:t>
            </a:r>
          </a:p>
        </p:txBody>
      </p:sp>
    </p:spTree>
    <p:extLst>
      <p:ext uri="{BB962C8B-B14F-4D97-AF65-F5344CB8AC3E}">
        <p14:creationId xmlns:p14="http://schemas.microsoft.com/office/powerpoint/2010/main" val="12065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Digitální čísla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38330" y="768349"/>
            <a:ext cx="7498616" cy="5676901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B59C4A68-2B6C-1E84-7034-0DB4904BE238}"/>
              </a:ext>
            </a:extLst>
          </p:cNvPr>
          <p:cNvSpPr/>
          <p:nvPr/>
        </p:nvSpPr>
        <p:spPr>
          <a:xfrm>
            <a:off x="8052046" y="768349"/>
            <a:ext cx="3701623" cy="5676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8052047" y="1917577"/>
            <a:ext cx="3701622" cy="967666"/>
          </a:xfrm>
        </p:spPr>
        <p:txBody>
          <a:bodyPr rtlCol="0">
            <a:normAutofit/>
          </a:bodyPr>
          <a:lstStyle/>
          <a:p>
            <a:pPr rtl="0"/>
            <a:r>
              <a:rPr lang="cs-CZ" dirty="0">
                <a:solidFill>
                  <a:srgbClr val="FFFFFF"/>
                </a:solidFill>
              </a:rPr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cs-CZ" dirty="0"/>
              <a:t>Požadavky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3F2EEDE0-A42A-98C3-A099-0A459A2B6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 err="1"/>
              <a:t>Debian</a:t>
            </a:r>
            <a:r>
              <a:rPr lang="cs-CZ" sz="2000" dirty="0"/>
              <a:t> 11/12</a:t>
            </a:r>
          </a:p>
          <a:p>
            <a:r>
              <a:rPr lang="cs-CZ" sz="2000" dirty="0"/>
              <a:t>4 GB RAM</a:t>
            </a:r>
          </a:p>
          <a:p>
            <a:r>
              <a:rPr lang="cs-CZ" sz="2000" dirty="0"/>
              <a:t>Internetové připojení</a:t>
            </a:r>
          </a:p>
          <a:p>
            <a:r>
              <a:rPr lang="cs-CZ" sz="2000" dirty="0"/>
              <a:t>10 GB disk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3208A9-F6A0-FBC3-28D9-DAD3CD21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Doporučení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80E2350-38C1-61B7-86E0-92C46DA47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Gitlab</a:t>
            </a:r>
            <a:r>
              <a:rPr lang="cs-CZ" dirty="0"/>
              <a:t> neinstalujte na uživateli </a:t>
            </a:r>
            <a:r>
              <a:rPr lang="cs-CZ" dirty="0" err="1"/>
              <a:t>root</a:t>
            </a:r>
            <a:endParaRPr lang="cs-CZ" dirty="0"/>
          </a:p>
          <a:p>
            <a:r>
              <a:rPr lang="cs-CZ" dirty="0"/>
              <a:t>Všechny příkazy jsou ke zkopírování na konci prezentace</a:t>
            </a:r>
          </a:p>
        </p:txBody>
      </p:sp>
    </p:spTree>
    <p:extLst>
      <p:ext uri="{BB962C8B-B14F-4D97-AF65-F5344CB8AC3E}">
        <p14:creationId xmlns:p14="http://schemas.microsoft.com/office/powerpoint/2010/main" val="1069524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417EF9C-EE27-CB10-7D36-74B808DA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První krok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CE53BA-DA14-30F8-2261-F4C16DEC0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4736531" cy="3633047"/>
          </a:xfrm>
        </p:spPr>
        <p:txBody>
          <a:bodyPr>
            <a:normAutofit/>
          </a:bodyPr>
          <a:lstStyle/>
          <a:p>
            <a:r>
              <a:rPr lang="cs-CZ" sz="2000" dirty="0"/>
              <a:t>Zapneme počítač s </a:t>
            </a:r>
            <a:r>
              <a:rPr lang="cs-CZ" sz="2000" dirty="0" err="1"/>
              <a:t>Debianem</a:t>
            </a:r>
            <a:endParaRPr lang="cs-CZ" sz="2000" dirty="0"/>
          </a:p>
          <a:p>
            <a:r>
              <a:rPr lang="cs-CZ" sz="2000" dirty="0"/>
              <a:t>Ujistíme se, že máme nastavenou síť na síťový most</a:t>
            </a:r>
          </a:p>
        </p:txBody>
      </p:sp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9E877654-BC96-D1B5-6AA2-E3774B729F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16679" b="14075"/>
          <a:stretch>
            <a:fillRect/>
          </a:stretch>
        </p:blipFill>
        <p:spPr>
          <a:xfrm>
            <a:off x="5686487" y="2228003"/>
            <a:ext cx="6262975" cy="3633047"/>
          </a:xfrm>
        </p:spPr>
      </p:pic>
    </p:spTree>
    <p:extLst>
      <p:ext uri="{BB962C8B-B14F-4D97-AF65-F5344CB8AC3E}">
        <p14:creationId xmlns:p14="http://schemas.microsoft.com/office/powerpoint/2010/main" val="42273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4449FE-B576-A74D-95C8-C962AF0C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Instalace základních balíčků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F8B234CC-A8AF-6451-65B1-58FAF18A4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210356" cy="3633047"/>
          </a:xfrm>
        </p:spPr>
        <p:txBody>
          <a:bodyPr/>
          <a:lstStyle/>
          <a:p>
            <a:r>
              <a:rPr lang="cs-CZ" sz="2000" dirty="0"/>
              <a:t>Zapneme</a:t>
            </a:r>
            <a:r>
              <a:rPr lang="cs-CZ" dirty="0"/>
              <a:t> konzoli a nainstalujeme základní balíčky</a:t>
            </a:r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F464BB43-F849-3269-371D-527CE553BB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7832" t="25771" r="8103" b="26043"/>
          <a:stretch>
            <a:fillRect/>
          </a:stretch>
        </p:blipFill>
        <p:spPr>
          <a:xfrm>
            <a:off x="5944367" y="3808955"/>
            <a:ext cx="5666440" cy="988332"/>
          </a:xfrm>
        </p:spPr>
      </p:pic>
    </p:spTree>
    <p:extLst>
      <p:ext uri="{BB962C8B-B14F-4D97-AF65-F5344CB8AC3E}">
        <p14:creationId xmlns:p14="http://schemas.microsoft.com/office/powerpoint/2010/main" val="170975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D73033-2E62-38D8-18F8-B15A2C1E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Přidání </a:t>
            </a:r>
            <a:r>
              <a:rPr lang="cs-CZ" dirty="0" err="1"/>
              <a:t>GitLab</a:t>
            </a:r>
            <a:r>
              <a:rPr lang="cs-CZ" dirty="0"/>
              <a:t> </a:t>
            </a:r>
            <a:r>
              <a:rPr lang="cs-CZ" dirty="0" err="1"/>
              <a:t>repozitáře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8FDFD3-E6C8-5231-107D-5738F2AAD7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Po nainstalování balíčků zadáme příkaz na přidání </a:t>
            </a:r>
            <a:r>
              <a:rPr lang="cs-CZ" sz="2000" dirty="0" err="1"/>
              <a:t>repozitáře</a:t>
            </a:r>
            <a:endParaRPr lang="cs-CZ" sz="2000" dirty="0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1744F5B2-CBC9-6AC3-FD1A-D268600BBE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5921" t="42826" r="4840" b="33746"/>
          <a:stretch>
            <a:fillRect/>
          </a:stretch>
        </p:blipFill>
        <p:spPr>
          <a:xfrm>
            <a:off x="5349889" y="3898752"/>
            <a:ext cx="6552139" cy="291548"/>
          </a:xfrm>
        </p:spPr>
      </p:pic>
    </p:spTree>
    <p:extLst>
      <p:ext uri="{BB962C8B-B14F-4D97-AF65-F5344CB8AC3E}">
        <p14:creationId xmlns:p14="http://schemas.microsoft.com/office/powerpoint/2010/main" val="162192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BB1472-BC64-462F-C6E5-48F6B4DBB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Instalace </a:t>
            </a:r>
            <a:r>
              <a:rPr lang="cs-CZ" dirty="0" err="1"/>
              <a:t>GitLab</a:t>
            </a:r>
            <a:r>
              <a:rPr lang="cs-CZ" dirty="0"/>
              <a:t> 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5A5F799-2FAF-BF3D-40F7-DB5736C4F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4674388" cy="3633047"/>
          </a:xfrm>
        </p:spPr>
        <p:txBody>
          <a:bodyPr>
            <a:normAutofit/>
          </a:bodyPr>
          <a:lstStyle/>
          <a:p>
            <a:r>
              <a:rPr lang="cs-CZ" sz="2000" dirty="0"/>
              <a:t>Pomocí příkazu </a:t>
            </a:r>
            <a:r>
              <a:rPr lang="cs-CZ" sz="2000" dirty="0" err="1"/>
              <a:t>ip</a:t>
            </a:r>
            <a:r>
              <a:rPr lang="cs-CZ" sz="2000" dirty="0"/>
              <a:t> a zjistíme </a:t>
            </a:r>
            <a:r>
              <a:rPr lang="cs-CZ" sz="2000" dirty="0" err="1"/>
              <a:t>ip</a:t>
            </a:r>
            <a:r>
              <a:rPr lang="cs-CZ" sz="2000" dirty="0"/>
              <a:t> adresu serveru</a:t>
            </a:r>
          </a:p>
          <a:p>
            <a:r>
              <a:rPr lang="cs-CZ" sz="2000" dirty="0"/>
              <a:t>Dále nainstalujeme </a:t>
            </a:r>
            <a:r>
              <a:rPr lang="cs-CZ" sz="2000" dirty="0" err="1"/>
              <a:t>Gitlab</a:t>
            </a:r>
            <a:endParaRPr lang="cs-CZ" sz="2000" dirty="0"/>
          </a:p>
        </p:txBody>
      </p:sp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45194FAB-D0CE-7332-5D98-77CDD70217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607650" y="2972998"/>
            <a:ext cx="6509352" cy="1925439"/>
          </a:xfrm>
        </p:spPr>
      </p:pic>
    </p:spTree>
    <p:extLst>
      <p:ext uri="{BB962C8B-B14F-4D97-AF65-F5344CB8AC3E}">
        <p14:creationId xmlns:p14="http://schemas.microsoft.com/office/powerpoint/2010/main" val="2784210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5E37928-4124-2F3A-CD02-C5A7F6C0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Spuštění a konfigurace </a:t>
            </a:r>
            <a:r>
              <a:rPr lang="cs-CZ" dirty="0" err="1"/>
              <a:t>GitLabu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6863BD6-4D4D-FCAC-08A0-D748A30C34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Po nainstalování </a:t>
            </a:r>
            <a:r>
              <a:rPr lang="cs-CZ" sz="2000" dirty="0"/>
              <a:t>spustíme</a:t>
            </a:r>
            <a:r>
              <a:rPr lang="cs-CZ" dirty="0"/>
              <a:t> a nakonfigurujeme </a:t>
            </a:r>
            <a:r>
              <a:rPr lang="cs-CZ" dirty="0" err="1"/>
              <a:t>Gitlab</a:t>
            </a:r>
            <a:endParaRPr lang="cs-CZ" dirty="0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AF78649A-CF9B-5B7C-3AFC-85CCD469AA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8075" y="2849027"/>
            <a:ext cx="5422900" cy="2390258"/>
          </a:xfrm>
        </p:spPr>
      </p:pic>
    </p:spTree>
    <p:extLst>
      <p:ext uri="{BB962C8B-B14F-4D97-AF65-F5344CB8AC3E}">
        <p14:creationId xmlns:p14="http://schemas.microsoft.com/office/powerpoint/2010/main" val="3588329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7F8964-91F6-C182-AC83-BEDA1142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První přístup a přihlášení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C97A1635-B087-ED9C-BC81-86068FE8E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000" dirty="0"/>
              <a:t>Otevři prohlížeč na svém počítači a zadej adresu pro server: http://Vase_IP_Adresa_Debianu</a:t>
            </a:r>
          </a:p>
          <a:p>
            <a:r>
              <a:rPr lang="cs-CZ" sz="2000" dirty="0"/>
              <a:t>Nastav heslo pro uživatele `</a:t>
            </a:r>
            <a:r>
              <a:rPr lang="cs-CZ" sz="2000" dirty="0" err="1"/>
              <a:t>root</a:t>
            </a:r>
            <a:r>
              <a:rPr lang="cs-CZ" sz="2000" dirty="0"/>
              <a:t>`</a:t>
            </a:r>
          </a:p>
          <a:p>
            <a:pPr marL="0" indent="0">
              <a:buNone/>
            </a:pPr>
            <a:endParaRPr lang="cs-CZ" sz="2000" dirty="0"/>
          </a:p>
          <a:p>
            <a:pPr marL="0" indent="0">
              <a:buNone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14034445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(design Dividenda)</Template>
  <TotalTime>66</TotalTime>
  <Words>249</Words>
  <Application>Microsoft Office PowerPoint</Application>
  <PresentationFormat>Širokoúhlá obrazovka</PresentationFormat>
  <Paragraphs>45</Paragraphs>
  <Slides>14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Calibri</vt:lpstr>
      <vt:lpstr>Gill Sans MT</vt:lpstr>
      <vt:lpstr>Wingdings 2</vt:lpstr>
      <vt:lpstr>Dividenda</vt:lpstr>
      <vt:lpstr>Samohostovaný GitLab na Debianu</vt:lpstr>
      <vt:lpstr>Požadavky</vt:lpstr>
      <vt:lpstr>Doporučení</vt:lpstr>
      <vt:lpstr>První krok</vt:lpstr>
      <vt:lpstr>Instalace základních balíčků</vt:lpstr>
      <vt:lpstr>Přidání GitLab repozitáře</vt:lpstr>
      <vt:lpstr>Instalace GitLab CE</vt:lpstr>
      <vt:lpstr>Spuštění a konfigurace GitLabu</vt:lpstr>
      <vt:lpstr>První přístup a přihlášení</vt:lpstr>
      <vt:lpstr>Reset hesla root</vt:lpstr>
      <vt:lpstr>Po restartu VM</vt:lpstr>
      <vt:lpstr>Ukázka</vt:lpstr>
      <vt:lpstr>Příkazy ke zkopírování</vt:lpstr>
      <vt:lpstr>Děkujeme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</dc:creator>
  <cp:lastModifiedBy>David</cp:lastModifiedBy>
  <cp:revision>2</cp:revision>
  <dcterms:created xsi:type="dcterms:W3CDTF">2025-06-07T10:58:20Z</dcterms:created>
  <dcterms:modified xsi:type="dcterms:W3CDTF">2025-06-07T12:28:28Z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