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55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71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8824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99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71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32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0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968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473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04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61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88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6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2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97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E468-E799-4DB6-B3EF-763AEF9CB606}" type="datetimeFigureOut">
              <a:rPr lang="cs-CZ" smtClean="0"/>
              <a:t>12.12.2023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0F46DE-4F58-4772-9D67-9E9569807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181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58E9E-BA95-6231-358F-3D381F6F7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Smart plant watering system and data logger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61E345-1A16-D535-FF2D-EC03D93B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Borski</a:t>
            </a:r>
            <a:r>
              <a:rPr lang="cs-CZ" dirty="0"/>
              <a:t>, Výlet</a:t>
            </a:r>
          </a:p>
        </p:txBody>
      </p:sp>
    </p:spTree>
    <p:extLst>
      <p:ext uri="{BB962C8B-B14F-4D97-AF65-F5344CB8AC3E}">
        <p14:creationId xmlns:p14="http://schemas.microsoft.com/office/powerpoint/2010/main" val="260839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9DD912-CD6A-9C23-FB5A-4D24D255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F431EE-222A-7832-1753-E1B35AF4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 descr="Obsah obrázku text, diagram, řada/pruh, skica&#10;&#10;Popis byl vytvořen automaticky">
            <a:extLst>
              <a:ext uri="{FF2B5EF4-FFF2-40B4-BE49-F238E27FC236}">
                <a16:creationId xmlns:a16="http://schemas.microsoft.com/office/drawing/2014/main" id="{74EEB180-2281-C4E4-47AA-E13D65D9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70" y="29017"/>
            <a:ext cx="3784596" cy="67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9D0DD-D0C6-A486-FE91-D6667B7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text, elektronika, displej, diagram&#10;&#10;Popis byl vytvořen automaticky">
            <a:extLst>
              <a:ext uri="{FF2B5EF4-FFF2-40B4-BE49-F238E27FC236}">
                <a16:creationId xmlns:a16="http://schemas.microsoft.com/office/drawing/2014/main" id="{8F569827-11FA-2A29-7DF4-C29160863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0" y="101703"/>
            <a:ext cx="8493095" cy="6441529"/>
          </a:xfrm>
        </p:spPr>
      </p:pic>
    </p:spTree>
    <p:extLst>
      <p:ext uri="{BB962C8B-B14F-4D97-AF65-F5344CB8AC3E}">
        <p14:creationId xmlns:p14="http://schemas.microsoft.com/office/powerpoint/2010/main" val="31274626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10</Words>
  <Application>Microsoft Office PowerPoint</Application>
  <PresentationFormat>Širokoúhlá obrazovka</PresentationFormat>
  <Paragraphs>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Fazeta</vt:lpstr>
      <vt:lpstr>Smart plant watering system and data logger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plant watering system and data logger</dc:title>
  <dc:creator>Výlet Matěj (240715)</dc:creator>
  <cp:lastModifiedBy>Výlet Matěj (240715)</cp:lastModifiedBy>
  <cp:revision>1</cp:revision>
  <dcterms:created xsi:type="dcterms:W3CDTF">2023-12-12T17:04:58Z</dcterms:created>
  <dcterms:modified xsi:type="dcterms:W3CDTF">2023-12-12T17:07:43Z</dcterms:modified>
</cp:coreProperties>
</file>