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anose="00000500000000000000" pitchFamily="2" charset="-18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db0e9a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db0e9a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e9ee719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e9ee719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6ddb0e9a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6ddb0e9a7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6ddb0e9a7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6ddb0e9a7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6e9ee719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6e9ee719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6e9ee719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6e9ee719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Anarchy Squad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0750" y="462845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Matěj Bezděka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52800" y="163145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Ročníková práce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O čem je?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Anarchy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Squad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3D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RTS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Jednotky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epřátelé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Mapa</a:t>
            </a:r>
          </a:p>
          <a:p>
            <a:pPr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Úkoly</a:t>
            </a:r>
          </a:p>
          <a:p>
            <a:pPr>
              <a:buFont typeface="Trebuchet MS"/>
              <a:buChar char="●"/>
            </a:pPr>
            <a:endParaRPr lang="cs-CZ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Scriptable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Objekty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Grafické možnosti</a:t>
            </a:r>
          </a:p>
        </p:txBody>
      </p:sp>
      <p:sp>
        <p:nvSpPr>
          <p:cNvPr id="69" name="Google Shape;69;p14"/>
          <p:cNvSpPr txBox="1"/>
          <p:nvPr/>
        </p:nvSpPr>
        <p:spPr>
          <a:xfrm>
            <a:off x="3132550" y="445120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1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D6600DF-BAB5-61A4-E621-AEA9DA5C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9" y="863642"/>
            <a:ext cx="6041553" cy="3416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35196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Trebuchet MS"/>
                <a:ea typeface="Trebuchet MS"/>
                <a:cs typeface="Trebuchet MS"/>
                <a:sym typeface="Trebuchet MS"/>
              </a:rPr>
              <a:t>Shader</a:t>
            </a:r>
            <a:r>
              <a:rPr lang="cs-CZ" dirty="0">
                <a:latin typeface="Trebuchet MS"/>
                <a:ea typeface="Trebuchet MS"/>
                <a:cs typeface="Trebuchet MS"/>
                <a:sym typeface="Trebuchet MS"/>
              </a:rPr>
              <a:t> budov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696881A-F29F-0643-45E9-09CC48BD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96" y="1053529"/>
            <a:ext cx="6165208" cy="3656338"/>
          </a:xfrm>
          <a:prstGeom prst="rect">
            <a:avLst/>
          </a:prstGeom>
        </p:spPr>
      </p:pic>
      <p:sp>
        <p:nvSpPr>
          <p:cNvPr id="4" name="Google Shape;90;p17">
            <a:extLst>
              <a:ext uri="{FF2B5EF4-FFF2-40B4-BE49-F238E27FC236}">
                <a16:creationId xmlns:a16="http://schemas.microsoft.com/office/drawing/2014/main" id="{C1BEE8EE-5592-F091-5281-03F811BB850F}"/>
              </a:ext>
            </a:extLst>
          </p:cNvPr>
          <p:cNvSpPr txBox="1"/>
          <p:nvPr/>
        </p:nvSpPr>
        <p:spPr>
          <a:xfrm>
            <a:off x="1489396" y="475215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2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latin typeface="Trebuchet MS"/>
                <a:ea typeface="Trebuchet MS"/>
                <a:cs typeface="Trebuchet MS"/>
                <a:sym typeface="Trebuchet MS"/>
              </a:rPr>
              <a:t>Inspirace - Rimworld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33575" y="4561600"/>
            <a:ext cx="42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Obrázek 3</a:t>
            </a:r>
            <a:endParaRPr sz="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RimWorld's biggest-ever expansion brings mech armies, gene-splicing, and  bouncing babies | PC Gamer">
            <a:extLst>
              <a:ext uri="{FF2B5EF4-FFF2-40B4-BE49-F238E27FC236}">
                <a16:creationId xmlns:a16="http://schemas.microsoft.com/office/drawing/2014/main" id="{B2250E77-020D-DCDD-CFF8-A4F7911B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44" y="1148681"/>
            <a:ext cx="5834111" cy="32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Trebuchet MS"/>
                <a:ea typeface="Trebuchet MS"/>
                <a:cs typeface="Trebuchet MS"/>
                <a:sym typeface="Trebuchet MS"/>
              </a:rPr>
              <a:t>Praktická ukázka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Prostor pro otázky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57800" y="430675"/>
            <a:ext cx="5618700" cy="10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5500" y="1471675"/>
            <a:ext cx="5283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1 - vlastní obrázek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2 – vlastní obrázek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obrázek 3 - </a:t>
            </a:r>
            <a:r>
              <a:rPr lang="cs-CZ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https://www.pcgamer.com/rimworlds-biggest-ever-expansion-brings-mech-armies-gene-splicing-and-bouncing-babies/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Vlastní 1">
      <a:dk1>
        <a:srgbClr val="2683C6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63</Words>
  <Application>Microsoft Office PowerPoint</Application>
  <PresentationFormat>Předvádění na obrazovce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Trebuchet MS</vt:lpstr>
      <vt:lpstr>Arial</vt:lpstr>
      <vt:lpstr>Playfair Display</vt:lpstr>
      <vt:lpstr>Lato</vt:lpstr>
      <vt:lpstr>Coral</vt:lpstr>
      <vt:lpstr>Anarchy Squad</vt:lpstr>
      <vt:lpstr>O čem je?</vt:lpstr>
      <vt:lpstr>Shader budov</vt:lpstr>
      <vt:lpstr>Inspirace - Rimworld</vt:lpstr>
      <vt:lpstr>Praktická ukázka</vt:lpstr>
      <vt:lpstr>Prostor pro otázky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Anarchy Squad</dc:title>
  <dc:creator>mata</dc:creator>
  <cp:lastModifiedBy>Matěj Bezděka (4ITB)</cp:lastModifiedBy>
  <cp:revision>4</cp:revision>
  <dcterms:modified xsi:type="dcterms:W3CDTF">2024-04-15T20:16:38Z</dcterms:modified>
</cp:coreProperties>
</file>