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9" r:id="rId6"/>
    <p:sldId id="259" r:id="rId7"/>
    <p:sldId id="260" r:id="rId8"/>
    <p:sldId id="261" r:id="rId9"/>
    <p:sldId id="262" r:id="rId10"/>
    <p:sldId id="263" r:id="rId11"/>
    <p:sldId id="272" r:id="rId12"/>
    <p:sldId id="264" r:id="rId13"/>
    <p:sldId id="265" r:id="rId14"/>
    <p:sldId id="266" r:id="rId15"/>
    <p:sldId id="273" r:id="rId16"/>
    <p:sldId id="267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613B4-B1DA-BEE4-568C-111892154682}" v="247" dt="2024-11-04T02:07:25.678"/>
    <p1510:client id="{6ED92375-0BF3-2845-9C2A-DE4F750CFB46}" v="50" dt="2024-11-04T01:54:14.693"/>
    <p1510:client id="{FA52C5EF-1E5B-9B29-04B8-5E772EF06A9C}" v="1775" dt="2024-11-04T02:04:04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D005A-3012-490D-A76A-1D91D117E89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24F09FD-E609-4BE0-93EA-9451F869680C}">
      <dgm:prSet/>
      <dgm:spPr/>
      <dgm:t>
        <a:bodyPr/>
        <a:lstStyle/>
        <a:p>
          <a:r>
            <a:rPr lang="nl-NL"/>
            <a:t>Develop self-driving car for a videogame</a:t>
          </a:r>
          <a:endParaRPr lang="en-US"/>
        </a:p>
      </dgm:t>
    </dgm:pt>
    <dgm:pt modelId="{EAFEF729-7B03-4E56-91E5-ED0CB21D854E}" type="parTrans" cxnId="{A04A3E10-CB9F-4965-AA42-334378D628D0}">
      <dgm:prSet/>
      <dgm:spPr/>
      <dgm:t>
        <a:bodyPr/>
        <a:lstStyle/>
        <a:p>
          <a:endParaRPr lang="en-US"/>
        </a:p>
      </dgm:t>
    </dgm:pt>
    <dgm:pt modelId="{463CB88B-9586-47D1-8990-4354290CFA6F}" type="sibTrans" cxnId="{A04A3E10-CB9F-4965-AA42-334378D628D0}">
      <dgm:prSet/>
      <dgm:spPr/>
      <dgm:t>
        <a:bodyPr/>
        <a:lstStyle/>
        <a:p>
          <a:endParaRPr lang="en-US"/>
        </a:p>
      </dgm:t>
    </dgm:pt>
    <dgm:pt modelId="{0E83D647-2FC7-407A-89A6-82A5B15FBA92}">
      <dgm:prSet/>
      <dgm:spPr/>
      <dgm:t>
        <a:bodyPr/>
        <a:lstStyle/>
        <a:p>
          <a:r>
            <a:rPr lang="nl-NL"/>
            <a:t>We chose Trackmania</a:t>
          </a:r>
          <a:endParaRPr lang="en-US"/>
        </a:p>
      </dgm:t>
    </dgm:pt>
    <dgm:pt modelId="{A982173C-C48F-481A-A24A-C722CA4573AF}" type="parTrans" cxnId="{B0263B55-FE5D-410C-9792-83587AB3CD1F}">
      <dgm:prSet/>
      <dgm:spPr/>
      <dgm:t>
        <a:bodyPr/>
        <a:lstStyle/>
        <a:p>
          <a:endParaRPr lang="en-US"/>
        </a:p>
      </dgm:t>
    </dgm:pt>
    <dgm:pt modelId="{A8502247-AA79-41F0-98F3-997DFFB3A9EC}" type="sibTrans" cxnId="{B0263B55-FE5D-410C-9792-83587AB3CD1F}">
      <dgm:prSet/>
      <dgm:spPr/>
      <dgm:t>
        <a:bodyPr/>
        <a:lstStyle/>
        <a:p>
          <a:endParaRPr lang="en-US"/>
        </a:p>
      </dgm:t>
    </dgm:pt>
    <dgm:pt modelId="{B0B770FC-F48B-4633-894A-982FEF31C4D5}">
      <dgm:prSet/>
      <dgm:spPr/>
      <dgm:t>
        <a:bodyPr/>
        <a:lstStyle/>
        <a:p>
          <a:r>
            <a:rPr lang="nl-NL"/>
            <a:t>Use computer vision</a:t>
          </a:r>
          <a:endParaRPr lang="en-US"/>
        </a:p>
      </dgm:t>
    </dgm:pt>
    <dgm:pt modelId="{FBFC2D7D-936F-4992-83EC-74DD3259ED13}" type="parTrans" cxnId="{E79BF4A0-18B8-45A2-A6B6-B19BAAC61862}">
      <dgm:prSet/>
      <dgm:spPr/>
      <dgm:t>
        <a:bodyPr/>
        <a:lstStyle/>
        <a:p>
          <a:endParaRPr lang="en-US"/>
        </a:p>
      </dgm:t>
    </dgm:pt>
    <dgm:pt modelId="{C8BF1073-1D68-4244-A335-AAA62860F3F8}" type="sibTrans" cxnId="{E79BF4A0-18B8-45A2-A6B6-B19BAAC61862}">
      <dgm:prSet/>
      <dgm:spPr/>
      <dgm:t>
        <a:bodyPr/>
        <a:lstStyle/>
        <a:p>
          <a:endParaRPr lang="en-US"/>
        </a:p>
      </dgm:t>
    </dgm:pt>
    <dgm:pt modelId="{EF0ACF8E-25BC-4C94-9CA4-17B15A4474AF}">
      <dgm:prSet/>
      <dgm:spPr/>
      <dgm:t>
        <a:bodyPr/>
        <a:lstStyle/>
        <a:p>
          <a:r>
            <a:rPr lang="nl-NL"/>
            <a:t>Ideally has decent driving</a:t>
          </a:r>
          <a:endParaRPr lang="en-US"/>
        </a:p>
      </dgm:t>
    </dgm:pt>
    <dgm:pt modelId="{9C97EAF4-1968-4FD6-9DFC-2DF57E185CDB}" type="parTrans" cxnId="{C09AC43F-5F07-4393-B07C-2C859EBB65D3}">
      <dgm:prSet/>
      <dgm:spPr/>
      <dgm:t>
        <a:bodyPr/>
        <a:lstStyle/>
        <a:p>
          <a:endParaRPr lang="en-US"/>
        </a:p>
      </dgm:t>
    </dgm:pt>
    <dgm:pt modelId="{8F06E723-67B3-47DC-882A-600FD68A14D3}" type="sibTrans" cxnId="{C09AC43F-5F07-4393-B07C-2C859EBB65D3}">
      <dgm:prSet/>
      <dgm:spPr/>
      <dgm:t>
        <a:bodyPr/>
        <a:lstStyle/>
        <a:p>
          <a:endParaRPr lang="en-US"/>
        </a:p>
      </dgm:t>
    </dgm:pt>
    <dgm:pt modelId="{6F11E198-CA7D-4479-99FB-9BDB60502837}" type="pres">
      <dgm:prSet presAssocID="{315D005A-3012-490D-A76A-1D91D117E8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1B58BA-C366-48B4-9BC0-0C4D11D4F7CC}" type="pres">
      <dgm:prSet presAssocID="{624F09FD-E609-4BE0-93EA-9451F869680C}" presName="hierRoot1" presStyleCnt="0"/>
      <dgm:spPr/>
    </dgm:pt>
    <dgm:pt modelId="{CEEFCC00-1E93-4660-A86A-BDDCF74CF88C}" type="pres">
      <dgm:prSet presAssocID="{624F09FD-E609-4BE0-93EA-9451F869680C}" presName="composite" presStyleCnt="0"/>
      <dgm:spPr/>
    </dgm:pt>
    <dgm:pt modelId="{34102878-24BF-4891-BA0A-C6445E46C71D}" type="pres">
      <dgm:prSet presAssocID="{624F09FD-E609-4BE0-93EA-9451F869680C}" presName="background" presStyleLbl="node0" presStyleIdx="0" presStyleCnt="4"/>
      <dgm:spPr/>
    </dgm:pt>
    <dgm:pt modelId="{B6EE49EF-D5B9-4837-BAB6-1B9D99E2ADA5}" type="pres">
      <dgm:prSet presAssocID="{624F09FD-E609-4BE0-93EA-9451F869680C}" presName="text" presStyleLbl="fgAcc0" presStyleIdx="0" presStyleCnt="4">
        <dgm:presLayoutVars>
          <dgm:chPref val="3"/>
        </dgm:presLayoutVars>
      </dgm:prSet>
      <dgm:spPr/>
    </dgm:pt>
    <dgm:pt modelId="{1E7930CC-C022-4772-A6FC-0F1A1BA18219}" type="pres">
      <dgm:prSet presAssocID="{624F09FD-E609-4BE0-93EA-9451F869680C}" presName="hierChild2" presStyleCnt="0"/>
      <dgm:spPr/>
    </dgm:pt>
    <dgm:pt modelId="{E6DF1146-741D-44AC-AB0A-C97A30B234B8}" type="pres">
      <dgm:prSet presAssocID="{0E83D647-2FC7-407A-89A6-82A5B15FBA92}" presName="hierRoot1" presStyleCnt="0"/>
      <dgm:spPr/>
    </dgm:pt>
    <dgm:pt modelId="{90040C50-97AD-4DB9-A01A-78B1D724C3FA}" type="pres">
      <dgm:prSet presAssocID="{0E83D647-2FC7-407A-89A6-82A5B15FBA92}" presName="composite" presStyleCnt="0"/>
      <dgm:spPr/>
    </dgm:pt>
    <dgm:pt modelId="{CD517DAA-0041-48D8-ADC6-F9398F4713D2}" type="pres">
      <dgm:prSet presAssocID="{0E83D647-2FC7-407A-89A6-82A5B15FBA92}" presName="background" presStyleLbl="node0" presStyleIdx="1" presStyleCnt="4"/>
      <dgm:spPr/>
    </dgm:pt>
    <dgm:pt modelId="{6F840E0C-B002-4639-B112-7EF7F97BA5EC}" type="pres">
      <dgm:prSet presAssocID="{0E83D647-2FC7-407A-89A6-82A5B15FBA92}" presName="text" presStyleLbl="fgAcc0" presStyleIdx="1" presStyleCnt="4">
        <dgm:presLayoutVars>
          <dgm:chPref val="3"/>
        </dgm:presLayoutVars>
      </dgm:prSet>
      <dgm:spPr/>
    </dgm:pt>
    <dgm:pt modelId="{BE19D4B2-3DC8-493C-8C55-3B5E997DCCB7}" type="pres">
      <dgm:prSet presAssocID="{0E83D647-2FC7-407A-89A6-82A5B15FBA92}" presName="hierChild2" presStyleCnt="0"/>
      <dgm:spPr/>
    </dgm:pt>
    <dgm:pt modelId="{99325509-3756-428B-846A-43E7AD30CC83}" type="pres">
      <dgm:prSet presAssocID="{B0B770FC-F48B-4633-894A-982FEF31C4D5}" presName="hierRoot1" presStyleCnt="0"/>
      <dgm:spPr/>
    </dgm:pt>
    <dgm:pt modelId="{B091F5C6-3E4F-4DED-94E6-16823F773CA0}" type="pres">
      <dgm:prSet presAssocID="{B0B770FC-F48B-4633-894A-982FEF31C4D5}" presName="composite" presStyleCnt="0"/>
      <dgm:spPr/>
    </dgm:pt>
    <dgm:pt modelId="{33580867-B13D-462F-977C-BFAA010C5496}" type="pres">
      <dgm:prSet presAssocID="{B0B770FC-F48B-4633-894A-982FEF31C4D5}" presName="background" presStyleLbl="node0" presStyleIdx="2" presStyleCnt="4"/>
      <dgm:spPr/>
    </dgm:pt>
    <dgm:pt modelId="{D804C304-7947-4F23-AB25-E9FF19C323ED}" type="pres">
      <dgm:prSet presAssocID="{B0B770FC-F48B-4633-894A-982FEF31C4D5}" presName="text" presStyleLbl="fgAcc0" presStyleIdx="2" presStyleCnt="4">
        <dgm:presLayoutVars>
          <dgm:chPref val="3"/>
        </dgm:presLayoutVars>
      </dgm:prSet>
      <dgm:spPr/>
    </dgm:pt>
    <dgm:pt modelId="{6BF20CBA-A5CA-4F72-AE7B-5E5EB6F3C871}" type="pres">
      <dgm:prSet presAssocID="{B0B770FC-F48B-4633-894A-982FEF31C4D5}" presName="hierChild2" presStyleCnt="0"/>
      <dgm:spPr/>
    </dgm:pt>
    <dgm:pt modelId="{5D043958-FFD2-406A-AEB6-F9D758970F40}" type="pres">
      <dgm:prSet presAssocID="{EF0ACF8E-25BC-4C94-9CA4-17B15A4474AF}" presName="hierRoot1" presStyleCnt="0"/>
      <dgm:spPr/>
    </dgm:pt>
    <dgm:pt modelId="{E9CD56E5-E214-450F-9AC4-C61D14DBEFB1}" type="pres">
      <dgm:prSet presAssocID="{EF0ACF8E-25BC-4C94-9CA4-17B15A4474AF}" presName="composite" presStyleCnt="0"/>
      <dgm:spPr/>
    </dgm:pt>
    <dgm:pt modelId="{4907447D-2881-4692-A008-3AAF51A0F58E}" type="pres">
      <dgm:prSet presAssocID="{EF0ACF8E-25BC-4C94-9CA4-17B15A4474AF}" presName="background" presStyleLbl="node0" presStyleIdx="3" presStyleCnt="4"/>
      <dgm:spPr/>
    </dgm:pt>
    <dgm:pt modelId="{373552C7-E4FF-4647-B5FA-0B32805883CE}" type="pres">
      <dgm:prSet presAssocID="{EF0ACF8E-25BC-4C94-9CA4-17B15A4474AF}" presName="text" presStyleLbl="fgAcc0" presStyleIdx="3" presStyleCnt="4">
        <dgm:presLayoutVars>
          <dgm:chPref val="3"/>
        </dgm:presLayoutVars>
      </dgm:prSet>
      <dgm:spPr/>
    </dgm:pt>
    <dgm:pt modelId="{B61F1F13-39D2-4095-ADAC-278FDEB3C7A7}" type="pres">
      <dgm:prSet presAssocID="{EF0ACF8E-25BC-4C94-9CA4-17B15A4474AF}" presName="hierChild2" presStyleCnt="0"/>
      <dgm:spPr/>
    </dgm:pt>
  </dgm:ptLst>
  <dgm:cxnLst>
    <dgm:cxn modelId="{A04A3E10-CB9F-4965-AA42-334378D628D0}" srcId="{315D005A-3012-490D-A76A-1D91D117E890}" destId="{624F09FD-E609-4BE0-93EA-9451F869680C}" srcOrd="0" destOrd="0" parTransId="{EAFEF729-7B03-4E56-91E5-ED0CB21D854E}" sibTransId="{463CB88B-9586-47D1-8990-4354290CFA6F}"/>
    <dgm:cxn modelId="{B9FE2F1F-A82F-4A49-B724-7907DB166154}" type="presOf" srcId="{315D005A-3012-490D-A76A-1D91D117E890}" destId="{6F11E198-CA7D-4479-99FB-9BDB60502837}" srcOrd="0" destOrd="0" presId="urn:microsoft.com/office/officeart/2005/8/layout/hierarchy1"/>
    <dgm:cxn modelId="{580B2232-5DE8-436C-8C9B-6B0ECC9FBC34}" type="presOf" srcId="{B0B770FC-F48B-4633-894A-982FEF31C4D5}" destId="{D804C304-7947-4F23-AB25-E9FF19C323ED}" srcOrd="0" destOrd="0" presId="urn:microsoft.com/office/officeart/2005/8/layout/hierarchy1"/>
    <dgm:cxn modelId="{C09AC43F-5F07-4393-B07C-2C859EBB65D3}" srcId="{315D005A-3012-490D-A76A-1D91D117E890}" destId="{EF0ACF8E-25BC-4C94-9CA4-17B15A4474AF}" srcOrd="3" destOrd="0" parTransId="{9C97EAF4-1968-4FD6-9DFC-2DF57E185CDB}" sibTransId="{8F06E723-67B3-47DC-882A-600FD68A14D3}"/>
    <dgm:cxn modelId="{B0263B55-FE5D-410C-9792-83587AB3CD1F}" srcId="{315D005A-3012-490D-A76A-1D91D117E890}" destId="{0E83D647-2FC7-407A-89A6-82A5B15FBA92}" srcOrd="1" destOrd="0" parTransId="{A982173C-C48F-481A-A24A-C722CA4573AF}" sibTransId="{A8502247-AA79-41F0-98F3-997DFFB3A9EC}"/>
    <dgm:cxn modelId="{208EAC89-76E7-440E-801C-EC772FFF4740}" type="presOf" srcId="{EF0ACF8E-25BC-4C94-9CA4-17B15A4474AF}" destId="{373552C7-E4FF-4647-B5FA-0B32805883CE}" srcOrd="0" destOrd="0" presId="urn:microsoft.com/office/officeart/2005/8/layout/hierarchy1"/>
    <dgm:cxn modelId="{E79BF4A0-18B8-45A2-A6B6-B19BAAC61862}" srcId="{315D005A-3012-490D-A76A-1D91D117E890}" destId="{B0B770FC-F48B-4633-894A-982FEF31C4D5}" srcOrd="2" destOrd="0" parTransId="{FBFC2D7D-936F-4992-83EC-74DD3259ED13}" sibTransId="{C8BF1073-1D68-4244-A335-AAA62860F3F8}"/>
    <dgm:cxn modelId="{E742C4A7-B5FB-4D1B-9E4A-FC16448E5EDE}" type="presOf" srcId="{0E83D647-2FC7-407A-89A6-82A5B15FBA92}" destId="{6F840E0C-B002-4639-B112-7EF7F97BA5EC}" srcOrd="0" destOrd="0" presId="urn:microsoft.com/office/officeart/2005/8/layout/hierarchy1"/>
    <dgm:cxn modelId="{399C8FF6-2036-4309-AADE-10E462CBC818}" type="presOf" srcId="{624F09FD-E609-4BE0-93EA-9451F869680C}" destId="{B6EE49EF-D5B9-4837-BAB6-1B9D99E2ADA5}" srcOrd="0" destOrd="0" presId="urn:microsoft.com/office/officeart/2005/8/layout/hierarchy1"/>
    <dgm:cxn modelId="{7CA6B037-D7CE-4EB2-8CA6-0540B726E510}" type="presParOf" srcId="{6F11E198-CA7D-4479-99FB-9BDB60502837}" destId="{001B58BA-C366-48B4-9BC0-0C4D11D4F7CC}" srcOrd="0" destOrd="0" presId="urn:microsoft.com/office/officeart/2005/8/layout/hierarchy1"/>
    <dgm:cxn modelId="{6725AB51-96FE-490E-83D9-A7C112326604}" type="presParOf" srcId="{001B58BA-C366-48B4-9BC0-0C4D11D4F7CC}" destId="{CEEFCC00-1E93-4660-A86A-BDDCF74CF88C}" srcOrd="0" destOrd="0" presId="urn:microsoft.com/office/officeart/2005/8/layout/hierarchy1"/>
    <dgm:cxn modelId="{75457D43-08AB-478F-9853-4924B66103D3}" type="presParOf" srcId="{CEEFCC00-1E93-4660-A86A-BDDCF74CF88C}" destId="{34102878-24BF-4891-BA0A-C6445E46C71D}" srcOrd="0" destOrd="0" presId="urn:microsoft.com/office/officeart/2005/8/layout/hierarchy1"/>
    <dgm:cxn modelId="{679A86AA-2974-4A82-83F2-1AF75F45FCA7}" type="presParOf" srcId="{CEEFCC00-1E93-4660-A86A-BDDCF74CF88C}" destId="{B6EE49EF-D5B9-4837-BAB6-1B9D99E2ADA5}" srcOrd="1" destOrd="0" presId="urn:microsoft.com/office/officeart/2005/8/layout/hierarchy1"/>
    <dgm:cxn modelId="{24790C0B-3B3F-47B7-A5AB-7B472F74784A}" type="presParOf" srcId="{001B58BA-C366-48B4-9BC0-0C4D11D4F7CC}" destId="{1E7930CC-C022-4772-A6FC-0F1A1BA18219}" srcOrd="1" destOrd="0" presId="urn:microsoft.com/office/officeart/2005/8/layout/hierarchy1"/>
    <dgm:cxn modelId="{AD7B61FC-1BC1-4535-ABF8-BD038CEAE2B1}" type="presParOf" srcId="{6F11E198-CA7D-4479-99FB-9BDB60502837}" destId="{E6DF1146-741D-44AC-AB0A-C97A30B234B8}" srcOrd="1" destOrd="0" presId="urn:microsoft.com/office/officeart/2005/8/layout/hierarchy1"/>
    <dgm:cxn modelId="{C7583CFA-5790-49D2-AF92-B541CEEB34D5}" type="presParOf" srcId="{E6DF1146-741D-44AC-AB0A-C97A30B234B8}" destId="{90040C50-97AD-4DB9-A01A-78B1D724C3FA}" srcOrd="0" destOrd="0" presId="urn:microsoft.com/office/officeart/2005/8/layout/hierarchy1"/>
    <dgm:cxn modelId="{9F25CEC0-97EA-4CD7-B7F6-F85746A9F860}" type="presParOf" srcId="{90040C50-97AD-4DB9-A01A-78B1D724C3FA}" destId="{CD517DAA-0041-48D8-ADC6-F9398F4713D2}" srcOrd="0" destOrd="0" presId="urn:microsoft.com/office/officeart/2005/8/layout/hierarchy1"/>
    <dgm:cxn modelId="{A60434CC-37C4-49C3-91D2-099DBA686B6A}" type="presParOf" srcId="{90040C50-97AD-4DB9-A01A-78B1D724C3FA}" destId="{6F840E0C-B002-4639-B112-7EF7F97BA5EC}" srcOrd="1" destOrd="0" presId="urn:microsoft.com/office/officeart/2005/8/layout/hierarchy1"/>
    <dgm:cxn modelId="{C2638935-A389-442F-9DA3-09CB646A4607}" type="presParOf" srcId="{E6DF1146-741D-44AC-AB0A-C97A30B234B8}" destId="{BE19D4B2-3DC8-493C-8C55-3B5E997DCCB7}" srcOrd="1" destOrd="0" presId="urn:microsoft.com/office/officeart/2005/8/layout/hierarchy1"/>
    <dgm:cxn modelId="{99DEE040-BA21-40A6-99B4-250EADA882CA}" type="presParOf" srcId="{6F11E198-CA7D-4479-99FB-9BDB60502837}" destId="{99325509-3756-428B-846A-43E7AD30CC83}" srcOrd="2" destOrd="0" presId="urn:microsoft.com/office/officeart/2005/8/layout/hierarchy1"/>
    <dgm:cxn modelId="{3B7B1236-FF3C-4D0D-B24B-78267BF1827C}" type="presParOf" srcId="{99325509-3756-428B-846A-43E7AD30CC83}" destId="{B091F5C6-3E4F-4DED-94E6-16823F773CA0}" srcOrd="0" destOrd="0" presId="urn:microsoft.com/office/officeart/2005/8/layout/hierarchy1"/>
    <dgm:cxn modelId="{AA16CD2E-612B-4134-B293-92BC399D7195}" type="presParOf" srcId="{B091F5C6-3E4F-4DED-94E6-16823F773CA0}" destId="{33580867-B13D-462F-977C-BFAA010C5496}" srcOrd="0" destOrd="0" presId="urn:microsoft.com/office/officeart/2005/8/layout/hierarchy1"/>
    <dgm:cxn modelId="{54B0D8DF-4017-43D1-9633-3E0A2F81D135}" type="presParOf" srcId="{B091F5C6-3E4F-4DED-94E6-16823F773CA0}" destId="{D804C304-7947-4F23-AB25-E9FF19C323ED}" srcOrd="1" destOrd="0" presId="urn:microsoft.com/office/officeart/2005/8/layout/hierarchy1"/>
    <dgm:cxn modelId="{ECBB777D-CDA0-4E49-BCE7-095142FC1850}" type="presParOf" srcId="{99325509-3756-428B-846A-43E7AD30CC83}" destId="{6BF20CBA-A5CA-4F72-AE7B-5E5EB6F3C871}" srcOrd="1" destOrd="0" presId="urn:microsoft.com/office/officeart/2005/8/layout/hierarchy1"/>
    <dgm:cxn modelId="{DEE2C500-2395-418A-AED3-025A45B053FA}" type="presParOf" srcId="{6F11E198-CA7D-4479-99FB-9BDB60502837}" destId="{5D043958-FFD2-406A-AEB6-F9D758970F40}" srcOrd="3" destOrd="0" presId="urn:microsoft.com/office/officeart/2005/8/layout/hierarchy1"/>
    <dgm:cxn modelId="{1A8A9000-C664-43F9-BF61-36400040AA28}" type="presParOf" srcId="{5D043958-FFD2-406A-AEB6-F9D758970F40}" destId="{E9CD56E5-E214-450F-9AC4-C61D14DBEFB1}" srcOrd="0" destOrd="0" presId="urn:microsoft.com/office/officeart/2005/8/layout/hierarchy1"/>
    <dgm:cxn modelId="{F2BB5A55-0A82-4595-8D56-015035E11FE1}" type="presParOf" srcId="{E9CD56E5-E214-450F-9AC4-C61D14DBEFB1}" destId="{4907447D-2881-4692-A008-3AAF51A0F58E}" srcOrd="0" destOrd="0" presId="urn:microsoft.com/office/officeart/2005/8/layout/hierarchy1"/>
    <dgm:cxn modelId="{F27B3ED8-BEC4-491C-947D-86F2BDA6371D}" type="presParOf" srcId="{E9CD56E5-E214-450F-9AC4-C61D14DBEFB1}" destId="{373552C7-E4FF-4647-B5FA-0B32805883CE}" srcOrd="1" destOrd="0" presId="urn:microsoft.com/office/officeart/2005/8/layout/hierarchy1"/>
    <dgm:cxn modelId="{543856BB-8490-440F-BEF9-E82B4E388713}" type="presParOf" srcId="{5D043958-FFD2-406A-AEB6-F9D758970F40}" destId="{B61F1F13-39D2-4095-ADAC-278FDEB3C7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418F8-C24B-4A12-A0EE-DFA8ACB3426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82B5E9-CD77-4892-A1E8-227B26AAE83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Data collection</a:t>
          </a:r>
          <a:endParaRPr lang="en-US"/>
        </a:p>
      </dgm:t>
    </dgm:pt>
    <dgm:pt modelId="{3B2283E9-30FA-4C38-91C4-5D2FF28486AD}" type="parTrans" cxnId="{7DC30268-5D8E-4FCF-A3BB-879C62D3AC14}">
      <dgm:prSet/>
      <dgm:spPr/>
      <dgm:t>
        <a:bodyPr/>
        <a:lstStyle/>
        <a:p>
          <a:endParaRPr lang="en-US"/>
        </a:p>
      </dgm:t>
    </dgm:pt>
    <dgm:pt modelId="{3E5CD96D-142D-4260-B352-4BB600DCD77B}" type="sibTrans" cxnId="{7DC30268-5D8E-4FCF-A3BB-879C62D3AC14}">
      <dgm:prSet/>
      <dgm:spPr/>
      <dgm:t>
        <a:bodyPr/>
        <a:lstStyle/>
        <a:p>
          <a:endParaRPr lang="en-US"/>
        </a:p>
      </dgm:t>
    </dgm:pt>
    <dgm:pt modelId="{1926E2C1-B3F8-447A-8723-2F1A999D8CD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Data pre-processing</a:t>
          </a:r>
          <a:endParaRPr lang="en-US"/>
        </a:p>
      </dgm:t>
    </dgm:pt>
    <dgm:pt modelId="{68FE70D7-BA1A-42E9-AC52-463D6687540C}" type="parTrans" cxnId="{B88973AA-EADC-4C26-A8D6-4B1D39251086}">
      <dgm:prSet/>
      <dgm:spPr/>
      <dgm:t>
        <a:bodyPr/>
        <a:lstStyle/>
        <a:p>
          <a:endParaRPr lang="en-US"/>
        </a:p>
      </dgm:t>
    </dgm:pt>
    <dgm:pt modelId="{8B216B90-EA97-4BA4-9595-6C39D4AE456F}" type="sibTrans" cxnId="{B88973AA-EADC-4C26-A8D6-4B1D39251086}">
      <dgm:prSet/>
      <dgm:spPr/>
      <dgm:t>
        <a:bodyPr/>
        <a:lstStyle/>
        <a:p>
          <a:endParaRPr lang="en-US"/>
        </a:p>
      </dgm:t>
    </dgm:pt>
    <dgm:pt modelId="{209A41F4-7703-4486-8DE2-42901DDD2FE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Model selection</a:t>
          </a:r>
          <a:endParaRPr lang="en-US"/>
        </a:p>
      </dgm:t>
    </dgm:pt>
    <dgm:pt modelId="{2AD2D5B5-5004-40FB-AEB8-E2B1BA8C3328}" type="parTrans" cxnId="{78FF4BB2-2DE9-40F4-BDD8-EEAC0409AA7A}">
      <dgm:prSet/>
      <dgm:spPr/>
      <dgm:t>
        <a:bodyPr/>
        <a:lstStyle/>
        <a:p>
          <a:endParaRPr lang="en-US"/>
        </a:p>
      </dgm:t>
    </dgm:pt>
    <dgm:pt modelId="{8046B8BC-E5FD-4589-BA5C-048A7540E212}" type="sibTrans" cxnId="{78FF4BB2-2DE9-40F4-BDD8-EEAC0409AA7A}">
      <dgm:prSet/>
      <dgm:spPr/>
      <dgm:t>
        <a:bodyPr/>
        <a:lstStyle/>
        <a:p>
          <a:endParaRPr lang="en-US"/>
        </a:p>
      </dgm:t>
    </dgm:pt>
    <dgm:pt modelId="{2686E4E1-97CC-4346-B61F-0757BC02418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Model testing</a:t>
          </a:r>
          <a:endParaRPr lang="en-US"/>
        </a:p>
      </dgm:t>
    </dgm:pt>
    <dgm:pt modelId="{3A06C28A-51BA-4927-BDA9-C56BB6095DA8}" type="parTrans" cxnId="{3F4EDED9-E8A5-4E74-88B9-BAE945E47BEA}">
      <dgm:prSet/>
      <dgm:spPr/>
      <dgm:t>
        <a:bodyPr/>
        <a:lstStyle/>
        <a:p>
          <a:endParaRPr lang="en-US"/>
        </a:p>
      </dgm:t>
    </dgm:pt>
    <dgm:pt modelId="{7F4CA977-19E8-4A61-9B42-81573FBB4115}" type="sibTrans" cxnId="{3F4EDED9-E8A5-4E74-88B9-BAE945E47BEA}">
      <dgm:prSet/>
      <dgm:spPr/>
      <dgm:t>
        <a:bodyPr/>
        <a:lstStyle/>
        <a:p>
          <a:endParaRPr lang="en-US"/>
        </a:p>
      </dgm:t>
    </dgm:pt>
    <dgm:pt modelId="{5CEB6AE9-60CA-4D2E-8F6E-F73ACAB4D10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Fine-tuning</a:t>
          </a:r>
          <a:endParaRPr lang="en-US"/>
        </a:p>
      </dgm:t>
    </dgm:pt>
    <dgm:pt modelId="{D5DD4330-E2E9-426B-A6DA-01DE8285A86E}" type="parTrans" cxnId="{9262F825-F44A-42ED-9532-52646B0C2E9C}">
      <dgm:prSet/>
      <dgm:spPr/>
      <dgm:t>
        <a:bodyPr/>
        <a:lstStyle/>
        <a:p>
          <a:endParaRPr lang="en-US"/>
        </a:p>
      </dgm:t>
    </dgm:pt>
    <dgm:pt modelId="{31E42515-95D5-4139-A8AE-1A27A777ABDA}" type="sibTrans" cxnId="{9262F825-F44A-42ED-9532-52646B0C2E9C}">
      <dgm:prSet/>
      <dgm:spPr/>
      <dgm:t>
        <a:bodyPr/>
        <a:lstStyle/>
        <a:p>
          <a:endParaRPr lang="en-US"/>
        </a:p>
      </dgm:t>
    </dgm:pt>
    <dgm:pt modelId="{46774A83-EEA7-45BA-90FF-34B50922633D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Integration with trackmania</a:t>
          </a:r>
          <a:endParaRPr lang="en-US"/>
        </a:p>
      </dgm:t>
    </dgm:pt>
    <dgm:pt modelId="{DD8E25D7-7284-4E91-A6BD-A1999303661A}" type="parTrans" cxnId="{9FBBC2EC-345D-46FF-8184-11BB1DDC5705}">
      <dgm:prSet/>
      <dgm:spPr/>
      <dgm:t>
        <a:bodyPr/>
        <a:lstStyle/>
        <a:p>
          <a:endParaRPr lang="en-US"/>
        </a:p>
      </dgm:t>
    </dgm:pt>
    <dgm:pt modelId="{2491781A-64A8-4BC0-B98F-4ABA9B8220FE}" type="sibTrans" cxnId="{9FBBC2EC-345D-46FF-8184-11BB1DDC5705}">
      <dgm:prSet/>
      <dgm:spPr/>
      <dgm:t>
        <a:bodyPr/>
        <a:lstStyle/>
        <a:p>
          <a:endParaRPr lang="en-US"/>
        </a:p>
      </dgm:t>
    </dgm:pt>
    <dgm:pt modelId="{E3FA6580-CF57-4FF0-B187-05EAA558FBA8}" type="pres">
      <dgm:prSet presAssocID="{645418F8-C24B-4A12-A0EE-DFA8ACB34265}" presName="root" presStyleCnt="0">
        <dgm:presLayoutVars>
          <dgm:dir/>
          <dgm:resizeHandles val="exact"/>
        </dgm:presLayoutVars>
      </dgm:prSet>
      <dgm:spPr/>
    </dgm:pt>
    <dgm:pt modelId="{CB1B9428-4142-4F2B-85E7-16C1F5627276}" type="pres">
      <dgm:prSet presAssocID="{A882B5E9-CD77-4892-A1E8-227B26AAE830}" presName="compNode" presStyleCnt="0"/>
      <dgm:spPr/>
    </dgm:pt>
    <dgm:pt modelId="{5C06D911-661E-4BE1-BE8A-F1B9AEBE1EC6}" type="pres">
      <dgm:prSet presAssocID="{A882B5E9-CD77-4892-A1E8-227B26AAE83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bric-rapportbibliotheek"/>
        </a:ext>
      </dgm:extLst>
    </dgm:pt>
    <dgm:pt modelId="{5DF956B7-3A9A-4FD0-94D8-4D915650C9EB}" type="pres">
      <dgm:prSet presAssocID="{A882B5E9-CD77-4892-A1E8-227B26AAE830}" presName="spaceRect" presStyleCnt="0"/>
      <dgm:spPr/>
    </dgm:pt>
    <dgm:pt modelId="{5EDBC30D-7237-4D8E-AAF7-1C7DD25BFF7B}" type="pres">
      <dgm:prSet presAssocID="{A882B5E9-CD77-4892-A1E8-227B26AAE830}" presName="textRect" presStyleLbl="revTx" presStyleIdx="0" presStyleCnt="6">
        <dgm:presLayoutVars>
          <dgm:chMax val="1"/>
          <dgm:chPref val="1"/>
        </dgm:presLayoutVars>
      </dgm:prSet>
      <dgm:spPr/>
    </dgm:pt>
    <dgm:pt modelId="{590118D7-36BA-4510-8418-CC84235D6C04}" type="pres">
      <dgm:prSet presAssocID="{3E5CD96D-142D-4260-B352-4BB600DCD77B}" presName="sibTrans" presStyleCnt="0"/>
      <dgm:spPr/>
    </dgm:pt>
    <dgm:pt modelId="{01F911CB-9895-4159-B9F9-C6F544FBF4FD}" type="pres">
      <dgm:prSet presAssocID="{1926E2C1-B3F8-447A-8723-2F1A999D8CDA}" presName="compNode" presStyleCnt="0"/>
      <dgm:spPr/>
    </dgm:pt>
    <dgm:pt modelId="{3CAEAA5C-5DF5-47CD-8A33-C45EFDF618F8}" type="pres">
      <dgm:prSet presAssocID="{1926E2C1-B3F8-447A-8723-2F1A999D8CD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hroniseren"/>
        </a:ext>
      </dgm:extLst>
    </dgm:pt>
    <dgm:pt modelId="{F3440502-8B95-462F-9651-2C0EA80CA2AC}" type="pres">
      <dgm:prSet presAssocID="{1926E2C1-B3F8-447A-8723-2F1A999D8CDA}" presName="spaceRect" presStyleCnt="0"/>
      <dgm:spPr/>
    </dgm:pt>
    <dgm:pt modelId="{E989C185-E939-4826-96C7-8B77D89688CF}" type="pres">
      <dgm:prSet presAssocID="{1926E2C1-B3F8-447A-8723-2F1A999D8CDA}" presName="textRect" presStyleLbl="revTx" presStyleIdx="1" presStyleCnt="6">
        <dgm:presLayoutVars>
          <dgm:chMax val="1"/>
          <dgm:chPref val="1"/>
        </dgm:presLayoutVars>
      </dgm:prSet>
      <dgm:spPr/>
    </dgm:pt>
    <dgm:pt modelId="{DD6408AE-DF9B-4D28-AE41-9A7F1991E4F5}" type="pres">
      <dgm:prSet presAssocID="{8B216B90-EA97-4BA4-9595-6C39D4AE456F}" presName="sibTrans" presStyleCnt="0"/>
      <dgm:spPr/>
    </dgm:pt>
    <dgm:pt modelId="{4FB5B401-FDCE-4DD9-A78C-8ECC2ED4CA72}" type="pres">
      <dgm:prSet presAssocID="{209A41F4-7703-4486-8DE2-42901DDD2FE8}" presName="compNode" presStyleCnt="0"/>
      <dgm:spPr/>
    </dgm:pt>
    <dgm:pt modelId="{3DCDB88D-38C5-4D12-992B-8952317D7F0A}" type="pres">
      <dgm:prSet presAssocID="{209A41F4-7703-4486-8DE2-42901DDD2FE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our database"/>
        </a:ext>
      </dgm:extLst>
    </dgm:pt>
    <dgm:pt modelId="{027B90F7-9984-45F2-8B6F-DE8B3BBA3A6E}" type="pres">
      <dgm:prSet presAssocID="{209A41F4-7703-4486-8DE2-42901DDD2FE8}" presName="spaceRect" presStyleCnt="0"/>
      <dgm:spPr/>
    </dgm:pt>
    <dgm:pt modelId="{11A27F04-4791-4656-8ECC-7E625D562376}" type="pres">
      <dgm:prSet presAssocID="{209A41F4-7703-4486-8DE2-42901DDD2FE8}" presName="textRect" presStyleLbl="revTx" presStyleIdx="2" presStyleCnt="6">
        <dgm:presLayoutVars>
          <dgm:chMax val="1"/>
          <dgm:chPref val="1"/>
        </dgm:presLayoutVars>
      </dgm:prSet>
      <dgm:spPr/>
    </dgm:pt>
    <dgm:pt modelId="{95F0F656-BDD4-4726-B797-31409EB8F85C}" type="pres">
      <dgm:prSet presAssocID="{8046B8BC-E5FD-4589-BA5C-048A7540E212}" presName="sibTrans" presStyleCnt="0"/>
      <dgm:spPr/>
    </dgm:pt>
    <dgm:pt modelId="{8DEEBD08-ABF2-42A1-9E1F-54FB5F911C3C}" type="pres">
      <dgm:prSet presAssocID="{2686E4E1-97CC-4346-B61F-0757BC024183}" presName="compNode" presStyleCnt="0"/>
      <dgm:spPr/>
    </dgm:pt>
    <dgm:pt modelId="{9F34778D-C5A1-4A39-998A-59964741D6F7}" type="pres">
      <dgm:prSet presAssocID="{2686E4E1-97CC-4346-B61F-0757BC02418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plan"/>
        </a:ext>
      </dgm:extLst>
    </dgm:pt>
    <dgm:pt modelId="{C373A989-A7CA-4E39-B0EB-04EC5267FDC2}" type="pres">
      <dgm:prSet presAssocID="{2686E4E1-97CC-4346-B61F-0757BC024183}" presName="spaceRect" presStyleCnt="0"/>
      <dgm:spPr/>
    </dgm:pt>
    <dgm:pt modelId="{608260CA-5825-47CD-A928-333CF09FF755}" type="pres">
      <dgm:prSet presAssocID="{2686E4E1-97CC-4346-B61F-0757BC024183}" presName="textRect" presStyleLbl="revTx" presStyleIdx="3" presStyleCnt="6">
        <dgm:presLayoutVars>
          <dgm:chMax val="1"/>
          <dgm:chPref val="1"/>
        </dgm:presLayoutVars>
      </dgm:prSet>
      <dgm:spPr/>
    </dgm:pt>
    <dgm:pt modelId="{0F6F1EE7-9B3E-4C1F-84A0-08A8FE70DFE0}" type="pres">
      <dgm:prSet presAssocID="{7F4CA977-19E8-4A61-9B42-81573FBB4115}" presName="sibTrans" presStyleCnt="0"/>
      <dgm:spPr/>
    </dgm:pt>
    <dgm:pt modelId="{AE1A3995-FF63-4C62-A080-55D9AD79F428}" type="pres">
      <dgm:prSet presAssocID="{5CEB6AE9-60CA-4D2E-8F6E-F73ACAB4D10E}" presName="compNode" presStyleCnt="0"/>
      <dgm:spPr/>
    </dgm:pt>
    <dgm:pt modelId="{FBCEC81F-045B-414D-B13C-75F9C0C87BC9}" type="pres">
      <dgm:prSet presAssocID="{5CEB6AE9-60CA-4D2E-8F6E-F73ACAB4D10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itaar, c"/>
        </a:ext>
      </dgm:extLst>
    </dgm:pt>
    <dgm:pt modelId="{B76EAA2C-5C0D-48A0-94DB-C413465773FD}" type="pres">
      <dgm:prSet presAssocID="{5CEB6AE9-60CA-4D2E-8F6E-F73ACAB4D10E}" presName="spaceRect" presStyleCnt="0"/>
      <dgm:spPr/>
    </dgm:pt>
    <dgm:pt modelId="{1CACDF50-46F6-40CC-9EDB-B80AFE69EC6C}" type="pres">
      <dgm:prSet presAssocID="{5CEB6AE9-60CA-4D2E-8F6E-F73ACAB4D10E}" presName="textRect" presStyleLbl="revTx" presStyleIdx="4" presStyleCnt="6">
        <dgm:presLayoutVars>
          <dgm:chMax val="1"/>
          <dgm:chPref val="1"/>
        </dgm:presLayoutVars>
      </dgm:prSet>
      <dgm:spPr/>
    </dgm:pt>
    <dgm:pt modelId="{15F71577-524F-4882-9A00-5D1D21CA6713}" type="pres">
      <dgm:prSet presAssocID="{31E42515-95D5-4139-A8AE-1A27A777ABDA}" presName="sibTrans" presStyleCnt="0"/>
      <dgm:spPr/>
    </dgm:pt>
    <dgm:pt modelId="{68844935-D630-4FA8-B4F0-863203256108}" type="pres">
      <dgm:prSet presAssocID="{46774A83-EEA7-45BA-90FF-34B50922633D}" presName="compNode" presStyleCnt="0"/>
      <dgm:spPr/>
    </dgm:pt>
    <dgm:pt modelId="{AC28ABB4-42AC-449F-8EA8-75A1F4C054B6}" type="pres">
      <dgm:prSet presAssocID="{46774A83-EEA7-45BA-90FF-34B50922633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icemail doorgestuurd"/>
        </a:ext>
      </dgm:extLst>
    </dgm:pt>
    <dgm:pt modelId="{B052F24A-622A-4E18-A8B7-0DD0E39BA9E9}" type="pres">
      <dgm:prSet presAssocID="{46774A83-EEA7-45BA-90FF-34B50922633D}" presName="spaceRect" presStyleCnt="0"/>
      <dgm:spPr/>
    </dgm:pt>
    <dgm:pt modelId="{394EA681-EF80-4B26-99CC-296D48D2DF9D}" type="pres">
      <dgm:prSet presAssocID="{46774A83-EEA7-45BA-90FF-34B50922633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5203B0E-DED6-4C58-8705-FE95F34377D1}" type="presOf" srcId="{2686E4E1-97CC-4346-B61F-0757BC024183}" destId="{608260CA-5825-47CD-A928-333CF09FF755}" srcOrd="0" destOrd="0" presId="urn:microsoft.com/office/officeart/2018/2/layout/IconLabelList"/>
    <dgm:cxn modelId="{9262F825-F44A-42ED-9532-52646B0C2E9C}" srcId="{645418F8-C24B-4A12-A0EE-DFA8ACB34265}" destId="{5CEB6AE9-60CA-4D2E-8F6E-F73ACAB4D10E}" srcOrd="4" destOrd="0" parTransId="{D5DD4330-E2E9-426B-A6DA-01DE8285A86E}" sibTransId="{31E42515-95D5-4139-A8AE-1A27A777ABDA}"/>
    <dgm:cxn modelId="{BA0BD431-C877-44F5-8FD4-340C8F5A8DB5}" type="presOf" srcId="{209A41F4-7703-4486-8DE2-42901DDD2FE8}" destId="{11A27F04-4791-4656-8ECC-7E625D562376}" srcOrd="0" destOrd="0" presId="urn:microsoft.com/office/officeart/2018/2/layout/IconLabelList"/>
    <dgm:cxn modelId="{81D9EE40-9B8F-405D-9350-E89405459FFF}" type="presOf" srcId="{1926E2C1-B3F8-447A-8723-2F1A999D8CDA}" destId="{E989C185-E939-4826-96C7-8B77D89688CF}" srcOrd="0" destOrd="0" presId="urn:microsoft.com/office/officeart/2018/2/layout/IconLabelList"/>
    <dgm:cxn modelId="{7DC30268-5D8E-4FCF-A3BB-879C62D3AC14}" srcId="{645418F8-C24B-4A12-A0EE-DFA8ACB34265}" destId="{A882B5E9-CD77-4892-A1E8-227B26AAE830}" srcOrd="0" destOrd="0" parTransId="{3B2283E9-30FA-4C38-91C4-5D2FF28486AD}" sibTransId="{3E5CD96D-142D-4260-B352-4BB600DCD77B}"/>
    <dgm:cxn modelId="{13EA8E91-A171-46D3-9348-9CC3C897E494}" type="presOf" srcId="{46774A83-EEA7-45BA-90FF-34B50922633D}" destId="{394EA681-EF80-4B26-99CC-296D48D2DF9D}" srcOrd="0" destOrd="0" presId="urn:microsoft.com/office/officeart/2018/2/layout/IconLabelList"/>
    <dgm:cxn modelId="{A6022397-B42A-47F5-9682-5B21B3DB26FF}" type="presOf" srcId="{A882B5E9-CD77-4892-A1E8-227B26AAE830}" destId="{5EDBC30D-7237-4D8E-AAF7-1C7DD25BFF7B}" srcOrd="0" destOrd="0" presId="urn:microsoft.com/office/officeart/2018/2/layout/IconLabelList"/>
    <dgm:cxn modelId="{B88973AA-EADC-4C26-A8D6-4B1D39251086}" srcId="{645418F8-C24B-4A12-A0EE-DFA8ACB34265}" destId="{1926E2C1-B3F8-447A-8723-2F1A999D8CDA}" srcOrd="1" destOrd="0" parTransId="{68FE70D7-BA1A-42E9-AC52-463D6687540C}" sibTransId="{8B216B90-EA97-4BA4-9595-6C39D4AE456F}"/>
    <dgm:cxn modelId="{78FF4BB2-2DE9-40F4-BDD8-EEAC0409AA7A}" srcId="{645418F8-C24B-4A12-A0EE-DFA8ACB34265}" destId="{209A41F4-7703-4486-8DE2-42901DDD2FE8}" srcOrd="2" destOrd="0" parTransId="{2AD2D5B5-5004-40FB-AEB8-E2B1BA8C3328}" sibTransId="{8046B8BC-E5FD-4589-BA5C-048A7540E212}"/>
    <dgm:cxn modelId="{3F4EDED9-E8A5-4E74-88B9-BAE945E47BEA}" srcId="{645418F8-C24B-4A12-A0EE-DFA8ACB34265}" destId="{2686E4E1-97CC-4346-B61F-0757BC024183}" srcOrd="3" destOrd="0" parTransId="{3A06C28A-51BA-4927-BDA9-C56BB6095DA8}" sibTransId="{7F4CA977-19E8-4A61-9B42-81573FBB4115}"/>
    <dgm:cxn modelId="{48B4D1E2-5E14-43DB-9D8D-09DED5F8E5A8}" type="presOf" srcId="{5CEB6AE9-60CA-4D2E-8F6E-F73ACAB4D10E}" destId="{1CACDF50-46F6-40CC-9EDB-B80AFE69EC6C}" srcOrd="0" destOrd="0" presId="urn:microsoft.com/office/officeart/2018/2/layout/IconLabelList"/>
    <dgm:cxn modelId="{9FBBC2EC-345D-46FF-8184-11BB1DDC5705}" srcId="{645418F8-C24B-4A12-A0EE-DFA8ACB34265}" destId="{46774A83-EEA7-45BA-90FF-34B50922633D}" srcOrd="5" destOrd="0" parTransId="{DD8E25D7-7284-4E91-A6BD-A1999303661A}" sibTransId="{2491781A-64A8-4BC0-B98F-4ABA9B8220FE}"/>
    <dgm:cxn modelId="{FCADA3F1-399D-4DAC-8E3B-2A48A76D3043}" type="presOf" srcId="{645418F8-C24B-4A12-A0EE-DFA8ACB34265}" destId="{E3FA6580-CF57-4FF0-B187-05EAA558FBA8}" srcOrd="0" destOrd="0" presId="urn:microsoft.com/office/officeart/2018/2/layout/IconLabelList"/>
    <dgm:cxn modelId="{A597788D-3837-407F-9636-E1C88542AFD6}" type="presParOf" srcId="{E3FA6580-CF57-4FF0-B187-05EAA558FBA8}" destId="{CB1B9428-4142-4F2B-85E7-16C1F5627276}" srcOrd="0" destOrd="0" presId="urn:microsoft.com/office/officeart/2018/2/layout/IconLabelList"/>
    <dgm:cxn modelId="{88AF8720-12C6-4B68-9DAC-85A709DAAC76}" type="presParOf" srcId="{CB1B9428-4142-4F2B-85E7-16C1F5627276}" destId="{5C06D911-661E-4BE1-BE8A-F1B9AEBE1EC6}" srcOrd="0" destOrd="0" presId="urn:microsoft.com/office/officeart/2018/2/layout/IconLabelList"/>
    <dgm:cxn modelId="{29142164-E3FE-468A-856B-33060497627B}" type="presParOf" srcId="{CB1B9428-4142-4F2B-85E7-16C1F5627276}" destId="{5DF956B7-3A9A-4FD0-94D8-4D915650C9EB}" srcOrd="1" destOrd="0" presId="urn:microsoft.com/office/officeart/2018/2/layout/IconLabelList"/>
    <dgm:cxn modelId="{39660815-8E6E-46B3-A23B-A016229AC6DD}" type="presParOf" srcId="{CB1B9428-4142-4F2B-85E7-16C1F5627276}" destId="{5EDBC30D-7237-4D8E-AAF7-1C7DD25BFF7B}" srcOrd="2" destOrd="0" presId="urn:microsoft.com/office/officeart/2018/2/layout/IconLabelList"/>
    <dgm:cxn modelId="{0FBEB8B4-8EB6-4F04-A5A0-CF75DC492B7E}" type="presParOf" srcId="{E3FA6580-CF57-4FF0-B187-05EAA558FBA8}" destId="{590118D7-36BA-4510-8418-CC84235D6C04}" srcOrd="1" destOrd="0" presId="urn:microsoft.com/office/officeart/2018/2/layout/IconLabelList"/>
    <dgm:cxn modelId="{1A5ED70D-07D4-4B8B-8444-12DD579598EA}" type="presParOf" srcId="{E3FA6580-CF57-4FF0-B187-05EAA558FBA8}" destId="{01F911CB-9895-4159-B9F9-C6F544FBF4FD}" srcOrd="2" destOrd="0" presId="urn:microsoft.com/office/officeart/2018/2/layout/IconLabelList"/>
    <dgm:cxn modelId="{C8B81320-CDFD-4188-803B-EEE56FDF866F}" type="presParOf" srcId="{01F911CB-9895-4159-B9F9-C6F544FBF4FD}" destId="{3CAEAA5C-5DF5-47CD-8A33-C45EFDF618F8}" srcOrd="0" destOrd="0" presId="urn:microsoft.com/office/officeart/2018/2/layout/IconLabelList"/>
    <dgm:cxn modelId="{789338F9-3C6A-4EE9-ADFA-E3DB7FF62191}" type="presParOf" srcId="{01F911CB-9895-4159-B9F9-C6F544FBF4FD}" destId="{F3440502-8B95-462F-9651-2C0EA80CA2AC}" srcOrd="1" destOrd="0" presId="urn:microsoft.com/office/officeart/2018/2/layout/IconLabelList"/>
    <dgm:cxn modelId="{ACAD09CF-14D0-467C-A353-D02CC1D9951B}" type="presParOf" srcId="{01F911CB-9895-4159-B9F9-C6F544FBF4FD}" destId="{E989C185-E939-4826-96C7-8B77D89688CF}" srcOrd="2" destOrd="0" presId="urn:microsoft.com/office/officeart/2018/2/layout/IconLabelList"/>
    <dgm:cxn modelId="{967DE606-D39E-419C-926E-974F2DF64D73}" type="presParOf" srcId="{E3FA6580-CF57-4FF0-B187-05EAA558FBA8}" destId="{DD6408AE-DF9B-4D28-AE41-9A7F1991E4F5}" srcOrd="3" destOrd="0" presId="urn:microsoft.com/office/officeart/2018/2/layout/IconLabelList"/>
    <dgm:cxn modelId="{616E45BA-FCAC-4FAE-A58B-624711A92AE4}" type="presParOf" srcId="{E3FA6580-CF57-4FF0-B187-05EAA558FBA8}" destId="{4FB5B401-FDCE-4DD9-A78C-8ECC2ED4CA72}" srcOrd="4" destOrd="0" presId="urn:microsoft.com/office/officeart/2018/2/layout/IconLabelList"/>
    <dgm:cxn modelId="{D15EAE13-3F8B-4B99-889F-1AD9A0D89F9E}" type="presParOf" srcId="{4FB5B401-FDCE-4DD9-A78C-8ECC2ED4CA72}" destId="{3DCDB88D-38C5-4D12-992B-8952317D7F0A}" srcOrd="0" destOrd="0" presId="urn:microsoft.com/office/officeart/2018/2/layout/IconLabelList"/>
    <dgm:cxn modelId="{7CC738DC-F1EA-4BB7-B3BC-C43394D536F4}" type="presParOf" srcId="{4FB5B401-FDCE-4DD9-A78C-8ECC2ED4CA72}" destId="{027B90F7-9984-45F2-8B6F-DE8B3BBA3A6E}" srcOrd="1" destOrd="0" presId="urn:microsoft.com/office/officeart/2018/2/layout/IconLabelList"/>
    <dgm:cxn modelId="{F5FB2268-2AC8-4101-BAEB-7F3C05476B2E}" type="presParOf" srcId="{4FB5B401-FDCE-4DD9-A78C-8ECC2ED4CA72}" destId="{11A27F04-4791-4656-8ECC-7E625D562376}" srcOrd="2" destOrd="0" presId="urn:microsoft.com/office/officeart/2018/2/layout/IconLabelList"/>
    <dgm:cxn modelId="{B1C2AD8D-262E-4870-AA91-0D5DF6CC6E3E}" type="presParOf" srcId="{E3FA6580-CF57-4FF0-B187-05EAA558FBA8}" destId="{95F0F656-BDD4-4726-B797-31409EB8F85C}" srcOrd="5" destOrd="0" presId="urn:microsoft.com/office/officeart/2018/2/layout/IconLabelList"/>
    <dgm:cxn modelId="{B67B75D5-58D2-4D44-B930-761BC9CFF8D9}" type="presParOf" srcId="{E3FA6580-CF57-4FF0-B187-05EAA558FBA8}" destId="{8DEEBD08-ABF2-42A1-9E1F-54FB5F911C3C}" srcOrd="6" destOrd="0" presId="urn:microsoft.com/office/officeart/2018/2/layout/IconLabelList"/>
    <dgm:cxn modelId="{812A34ED-5979-449E-9864-CF97EF25B92F}" type="presParOf" srcId="{8DEEBD08-ABF2-42A1-9E1F-54FB5F911C3C}" destId="{9F34778D-C5A1-4A39-998A-59964741D6F7}" srcOrd="0" destOrd="0" presId="urn:microsoft.com/office/officeart/2018/2/layout/IconLabelList"/>
    <dgm:cxn modelId="{DC7879A2-A734-483F-8D12-C21633122A30}" type="presParOf" srcId="{8DEEBD08-ABF2-42A1-9E1F-54FB5F911C3C}" destId="{C373A989-A7CA-4E39-B0EB-04EC5267FDC2}" srcOrd="1" destOrd="0" presId="urn:microsoft.com/office/officeart/2018/2/layout/IconLabelList"/>
    <dgm:cxn modelId="{828AAC64-7EEA-4A7E-AAC1-C2DDBE7BFA83}" type="presParOf" srcId="{8DEEBD08-ABF2-42A1-9E1F-54FB5F911C3C}" destId="{608260CA-5825-47CD-A928-333CF09FF755}" srcOrd="2" destOrd="0" presId="urn:microsoft.com/office/officeart/2018/2/layout/IconLabelList"/>
    <dgm:cxn modelId="{B181D4A9-AD99-479E-9DE7-BF300A27D609}" type="presParOf" srcId="{E3FA6580-CF57-4FF0-B187-05EAA558FBA8}" destId="{0F6F1EE7-9B3E-4C1F-84A0-08A8FE70DFE0}" srcOrd="7" destOrd="0" presId="urn:microsoft.com/office/officeart/2018/2/layout/IconLabelList"/>
    <dgm:cxn modelId="{436B6125-4180-4EE6-8BA9-230E3897DF64}" type="presParOf" srcId="{E3FA6580-CF57-4FF0-B187-05EAA558FBA8}" destId="{AE1A3995-FF63-4C62-A080-55D9AD79F428}" srcOrd="8" destOrd="0" presId="urn:microsoft.com/office/officeart/2018/2/layout/IconLabelList"/>
    <dgm:cxn modelId="{91462D52-C560-40A8-BF03-1FCD60B1E2B2}" type="presParOf" srcId="{AE1A3995-FF63-4C62-A080-55D9AD79F428}" destId="{FBCEC81F-045B-414D-B13C-75F9C0C87BC9}" srcOrd="0" destOrd="0" presId="urn:microsoft.com/office/officeart/2018/2/layout/IconLabelList"/>
    <dgm:cxn modelId="{E6B816EB-DA1B-49A1-94AD-9E2D7F459F03}" type="presParOf" srcId="{AE1A3995-FF63-4C62-A080-55D9AD79F428}" destId="{B76EAA2C-5C0D-48A0-94DB-C413465773FD}" srcOrd="1" destOrd="0" presId="urn:microsoft.com/office/officeart/2018/2/layout/IconLabelList"/>
    <dgm:cxn modelId="{AE27FE68-FB5F-48F2-ACCB-6AFDEA8F1478}" type="presParOf" srcId="{AE1A3995-FF63-4C62-A080-55D9AD79F428}" destId="{1CACDF50-46F6-40CC-9EDB-B80AFE69EC6C}" srcOrd="2" destOrd="0" presId="urn:microsoft.com/office/officeart/2018/2/layout/IconLabelList"/>
    <dgm:cxn modelId="{94C66BC2-44BB-4ACE-B0E9-B965A22ECFF0}" type="presParOf" srcId="{E3FA6580-CF57-4FF0-B187-05EAA558FBA8}" destId="{15F71577-524F-4882-9A00-5D1D21CA6713}" srcOrd="9" destOrd="0" presId="urn:microsoft.com/office/officeart/2018/2/layout/IconLabelList"/>
    <dgm:cxn modelId="{A69987DA-994D-4E6F-9060-3AD88FE796A1}" type="presParOf" srcId="{E3FA6580-CF57-4FF0-B187-05EAA558FBA8}" destId="{68844935-D630-4FA8-B4F0-863203256108}" srcOrd="10" destOrd="0" presId="urn:microsoft.com/office/officeart/2018/2/layout/IconLabelList"/>
    <dgm:cxn modelId="{3C4A7E0F-F5B9-4A31-81F5-988F0C8D85E7}" type="presParOf" srcId="{68844935-D630-4FA8-B4F0-863203256108}" destId="{AC28ABB4-42AC-449F-8EA8-75A1F4C054B6}" srcOrd="0" destOrd="0" presId="urn:microsoft.com/office/officeart/2018/2/layout/IconLabelList"/>
    <dgm:cxn modelId="{9EB2E829-19C8-46E3-9616-D54CF1507BA7}" type="presParOf" srcId="{68844935-D630-4FA8-B4F0-863203256108}" destId="{B052F24A-622A-4E18-A8B7-0DD0E39BA9E9}" srcOrd="1" destOrd="0" presId="urn:microsoft.com/office/officeart/2018/2/layout/IconLabelList"/>
    <dgm:cxn modelId="{01A717E1-FBAB-4510-AC22-86B15EF19130}" type="presParOf" srcId="{68844935-D630-4FA8-B4F0-863203256108}" destId="{394EA681-EF80-4B26-99CC-296D48D2DF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DC530-5664-42FF-84DC-115C89A6E944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351E40-686C-4005-AA0E-C9B592FAB229}">
      <dgm:prSet/>
      <dgm:spPr/>
      <dgm:t>
        <a:bodyPr/>
        <a:lstStyle/>
        <a:p>
          <a:r>
            <a:rPr lang="nl-NL"/>
            <a:t>Lots of folders with images</a:t>
          </a:r>
          <a:endParaRPr lang="en-US"/>
        </a:p>
      </dgm:t>
    </dgm:pt>
    <dgm:pt modelId="{639D1674-244C-4F55-B406-360A09B4D3E8}" type="parTrans" cxnId="{615AE64F-40EE-4126-9181-B03C333B3775}">
      <dgm:prSet/>
      <dgm:spPr/>
      <dgm:t>
        <a:bodyPr/>
        <a:lstStyle/>
        <a:p>
          <a:endParaRPr lang="en-US"/>
        </a:p>
      </dgm:t>
    </dgm:pt>
    <dgm:pt modelId="{CE0DF92B-3CBE-41D5-8E01-C5460D559255}" type="sibTrans" cxnId="{615AE64F-40EE-4126-9181-B03C333B3775}">
      <dgm:prSet/>
      <dgm:spPr/>
      <dgm:t>
        <a:bodyPr/>
        <a:lstStyle/>
        <a:p>
          <a:endParaRPr lang="en-US"/>
        </a:p>
      </dgm:t>
    </dgm:pt>
    <dgm:pt modelId="{536C6308-27C0-41EB-B1E9-ED7A2416A5B1}">
      <dgm:prSet/>
      <dgm:spPr/>
      <dgm:t>
        <a:bodyPr/>
        <a:lstStyle/>
        <a:p>
          <a:r>
            <a:rPr lang="nl-NL"/>
            <a:t>Lots of different csv files</a:t>
          </a:r>
          <a:endParaRPr lang="en-US"/>
        </a:p>
      </dgm:t>
    </dgm:pt>
    <dgm:pt modelId="{734FC640-6A79-4738-B6D5-F1F8AFA4DFA3}" type="parTrans" cxnId="{E3AB159B-FA52-4D21-B955-9A6ED18B02A2}">
      <dgm:prSet/>
      <dgm:spPr/>
      <dgm:t>
        <a:bodyPr/>
        <a:lstStyle/>
        <a:p>
          <a:endParaRPr lang="en-US"/>
        </a:p>
      </dgm:t>
    </dgm:pt>
    <dgm:pt modelId="{DFD45122-C717-419C-B075-112D4A2B65D5}" type="sibTrans" cxnId="{E3AB159B-FA52-4D21-B955-9A6ED18B02A2}">
      <dgm:prSet/>
      <dgm:spPr/>
      <dgm:t>
        <a:bodyPr/>
        <a:lstStyle/>
        <a:p>
          <a:endParaRPr lang="en-US"/>
        </a:p>
      </dgm:t>
    </dgm:pt>
    <dgm:pt modelId="{BF64BD1D-B5C8-4BC2-8DB9-0B7556F99DEC}">
      <dgm:prSet/>
      <dgm:spPr/>
      <dgm:t>
        <a:bodyPr/>
        <a:lstStyle/>
        <a:p>
          <a:r>
            <a:rPr lang="nl-NL"/>
            <a:t>Solution: Combine them into a single dataframe</a:t>
          </a:r>
          <a:endParaRPr lang="en-US"/>
        </a:p>
      </dgm:t>
    </dgm:pt>
    <dgm:pt modelId="{B01B7A2E-BEA2-4CC3-9611-933C0A6C4680}" type="parTrans" cxnId="{858C6C4F-08FF-418A-AB61-8D95BCE3146F}">
      <dgm:prSet/>
      <dgm:spPr/>
      <dgm:t>
        <a:bodyPr/>
        <a:lstStyle/>
        <a:p>
          <a:endParaRPr lang="en-US"/>
        </a:p>
      </dgm:t>
    </dgm:pt>
    <dgm:pt modelId="{258F752D-2BB7-458B-A435-F6A8DB1C1D08}" type="sibTrans" cxnId="{858C6C4F-08FF-418A-AB61-8D95BCE3146F}">
      <dgm:prSet/>
      <dgm:spPr/>
      <dgm:t>
        <a:bodyPr/>
        <a:lstStyle/>
        <a:p>
          <a:endParaRPr lang="en-US"/>
        </a:p>
      </dgm:t>
    </dgm:pt>
    <dgm:pt modelId="{18AB415E-1D3D-4AC7-8C16-75EC8680E427}" type="pres">
      <dgm:prSet presAssocID="{268DC530-5664-42FF-84DC-115C89A6E944}" presName="diagram" presStyleCnt="0">
        <dgm:presLayoutVars>
          <dgm:dir/>
          <dgm:resizeHandles val="exact"/>
        </dgm:presLayoutVars>
      </dgm:prSet>
      <dgm:spPr/>
    </dgm:pt>
    <dgm:pt modelId="{F38F08A5-1658-49A0-B751-76E296769375}" type="pres">
      <dgm:prSet presAssocID="{51351E40-686C-4005-AA0E-C9B592FAB229}" presName="node" presStyleLbl="node1" presStyleIdx="0" presStyleCnt="3">
        <dgm:presLayoutVars>
          <dgm:bulletEnabled val="1"/>
        </dgm:presLayoutVars>
      </dgm:prSet>
      <dgm:spPr/>
    </dgm:pt>
    <dgm:pt modelId="{6D909C9C-04DE-4D97-9217-ED57589B471F}" type="pres">
      <dgm:prSet presAssocID="{CE0DF92B-3CBE-41D5-8E01-C5460D559255}" presName="sibTrans" presStyleCnt="0"/>
      <dgm:spPr/>
    </dgm:pt>
    <dgm:pt modelId="{36E0F282-6C8D-4404-9FE3-2426E3626551}" type="pres">
      <dgm:prSet presAssocID="{536C6308-27C0-41EB-B1E9-ED7A2416A5B1}" presName="node" presStyleLbl="node1" presStyleIdx="1" presStyleCnt="3">
        <dgm:presLayoutVars>
          <dgm:bulletEnabled val="1"/>
        </dgm:presLayoutVars>
      </dgm:prSet>
      <dgm:spPr/>
    </dgm:pt>
    <dgm:pt modelId="{ECC5FE90-3F09-460F-B6D8-3A8A753D651C}" type="pres">
      <dgm:prSet presAssocID="{DFD45122-C717-419C-B075-112D4A2B65D5}" presName="sibTrans" presStyleCnt="0"/>
      <dgm:spPr/>
    </dgm:pt>
    <dgm:pt modelId="{F0ADFB67-658D-4294-898D-17DB136F0FDB}" type="pres">
      <dgm:prSet presAssocID="{BF64BD1D-B5C8-4BC2-8DB9-0B7556F99DEC}" presName="node" presStyleLbl="node1" presStyleIdx="2" presStyleCnt="3">
        <dgm:presLayoutVars>
          <dgm:bulletEnabled val="1"/>
        </dgm:presLayoutVars>
      </dgm:prSet>
      <dgm:spPr/>
    </dgm:pt>
  </dgm:ptLst>
  <dgm:cxnLst>
    <dgm:cxn modelId="{213BBB08-EC7D-43EF-A2B5-DD3965D6A825}" type="presOf" srcId="{536C6308-27C0-41EB-B1E9-ED7A2416A5B1}" destId="{36E0F282-6C8D-4404-9FE3-2426E3626551}" srcOrd="0" destOrd="0" presId="urn:microsoft.com/office/officeart/2005/8/layout/default"/>
    <dgm:cxn modelId="{AE81F33B-9545-4F30-83CA-0D88F79C726C}" type="presOf" srcId="{BF64BD1D-B5C8-4BC2-8DB9-0B7556F99DEC}" destId="{F0ADFB67-658D-4294-898D-17DB136F0FDB}" srcOrd="0" destOrd="0" presId="urn:microsoft.com/office/officeart/2005/8/layout/default"/>
    <dgm:cxn modelId="{858C6C4F-08FF-418A-AB61-8D95BCE3146F}" srcId="{268DC530-5664-42FF-84DC-115C89A6E944}" destId="{BF64BD1D-B5C8-4BC2-8DB9-0B7556F99DEC}" srcOrd="2" destOrd="0" parTransId="{B01B7A2E-BEA2-4CC3-9611-933C0A6C4680}" sibTransId="{258F752D-2BB7-458B-A435-F6A8DB1C1D08}"/>
    <dgm:cxn modelId="{615AE64F-40EE-4126-9181-B03C333B3775}" srcId="{268DC530-5664-42FF-84DC-115C89A6E944}" destId="{51351E40-686C-4005-AA0E-C9B592FAB229}" srcOrd="0" destOrd="0" parTransId="{639D1674-244C-4F55-B406-360A09B4D3E8}" sibTransId="{CE0DF92B-3CBE-41D5-8E01-C5460D559255}"/>
    <dgm:cxn modelId="{E3AB159B-FA52-4D21-B955-9A6ED18B02A2}" srcId="{268DC530-5664-42FF-84DC-115C89A6E944}" destId="{536C6308-27C0-41EB-B1E9-ED7A2416A5B1}" srcOrd="1" destOrd="0" parTransId="{734FC640-6A79-4738-B6D5-F1F8AFA4DFA3}" sibTransId="{DFD45122-C717-419C-B075-112D4A2B65D5}"/>
    <dgm:cxn modelId="{F2E00DBB-1A84-4FFC-A81A-EE4378963596}" type="presOf" srcId="{268DC530-5664-42FF-84DC-115C89A6E944}" destId="{18AB415E-1D3D-4AC7-8C16-75EC8680E427}" srcOrd="0" destOrd="0" presId="urn:microsoft.com/office/officeart/2005/8/layout/default"/>
    <dgm:cxn modelId="{247A41C8-C83A-4410-8BBF-2C63BC2B4530}" type="presOf" srcId="{51351E40-686C-4005-AA0E-C9B592FAB229}" destId="{F38F08A5-1658-49A0-B751-76E296769375}" srcOrd="0" destOrd="0" presId="urn:microsoft.com/office/officeart/2005/8/layout/default"/>
    <dgm:cxn modelId="{7A4005C2-F127-407D-8F91-7245EF848F91}" type="presParOf" srcId="{18AB415E-1D3D-4AC7-8C16-75EC8680E427}" destId="{F38F08A5-1658-49A0-B751-76E296769375}" srcOrd="0" destOrd="0" presId="urn:microsoft.com/office/officeart/2005/8/layout/default"/>
    <dgm:cxn modelId="{EDFE7012-A567-4A66-A03B-C34882507268}" type="presParOf" srcId="{18AB415E-1D3D-4AC7-8C16-75EC8680E427}" destId="{6D909C9C-04DE-4D97-9217-ED57589B471F}" srcOrd="1" destOrd="0" presId="urn:microsoft.com/office/officeart/2005/8/layout/default"/>
    <dgm:cxn modelId="{2EA643BF-EFC9-4BB2-954C-38DAC1DE5C8A}" type="presParOf" srcId="{18AB415E-1D3D-4AC7-8C16-75EC8680E427}" destId="{36E0F282-6C8D-4404-9FE3-2426E3626551}" srcOrd="2" destOrd="0" presId="urn:microsoft.com/office/officeart/2005/8/layout/default"/>
    <dgm:cxn modelId="{B4D2E856-8DAD-4CB5-83D4-B068A916EB39}" type="presParOf" srcId="{18AB415E-1D3D-4AC7-8C16-75EC8680E427}" destId="{ECC5FE90-3F09-460F-B6D8-3A8A753D651C}" srcOrd="3" destOrd="0" presId="urn:microsoft.com/office/officeart/2005/8/layout/default"/>
    <dgm:cxn modelId="{4B2C05C4-EF2E-40D1-A06F-9FD27DFB73F3}" type="presParOf" srcId="{18AB415E-1D3D-4AC7-8C16-75EC8680E427}" destId="{F0ADFB67-658D-4294-898D-17DB136F0FD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EC2FD6-357A-4B95-B766-6D0F3F181D81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E39B7B-7F3D-4D97-ABAE-AFCE21B3144D}">
      <dgm:prSet/>
      <dgm:spPr/>
      <dgm:t>
        <a:bodyPr/>
        <a:lstStyle/>
        <a:p>
          <a:r>
            <a:rPr lang="nl-NL"/>
            <a:t>We chose Resnet</a:t>
          </a:r>
          <a:endParaRPr lang="en-US"/>
        </a:p>
      </dgm:t>
    </dgm:pt>
    <dgm:pt modelId="{7E4AC8F9-1DBE-4661-91DE-19526966B7C9}" type="parTrans" cxnId="{FF8F83B3-1AFB-4DA3-95FE-3BEB0D0CA681}">
      <dgm:prSet/>
      <dgm:spPr/>
      <dgm:t>
        <a:bodyPr/>
        <a:lstStyle/>
        <a:p>
          <a:endParaRPr lang="en-US"/>
        </a:p>
      </dgm:t>
    </dgm:pt>
    <dgm:pt modelId="{36807C0F-1B8D-42F3-9D9D-6E844DBA7CB1}" type="sibTrans" cxnId="{FF8F83B3-1AFB-4DA3-95FE-3BEB0D0CA681}">
      <dgm:prSet/>
      <dgm:spPr/>
      <dgm:t>
        <a:bodyPr/>
        <a:lstStyle/>
        <a:p>
          <a:endParaRPr lang="en-US"/>
        </a:p>
      </dgm:t>
    </dgm:pt>
    <dgm:pt modelId="{EB1F7A9D-A491-4A8E-A99D-3C391F101574}">
      <dgm:prSet/>
      <dgm:spPr/>
      <dgm:t>
        <a:bodyPr/>
        <a:lstStyle/>
        <a:p>
          <a:r>
            <a:rPr lang="nl-NL"/>
            <a:t>Has good image recognition</a:t>
          </a:r>
          <a:endParaRPr lang="en-US"/>
        </a:p>
      </dgm:t>
    </dgm:pt>
    <dgm:pt modelId="{528F1FB1-DCEF-4E31-8CD3-FA875E9BD57C}" type="parTrans" cxnId="{A7BB12D0-E899-4093-8238-8318B3B01100}">
      <dgm:prSet/>
      <dgm:spPr/>
      <dgm:t>
        <a:bodyPr/>
        <a:lstStyle/>
        <a:p>
          <a:endParaRPr lang="en-US"/>
        </a:p>
      </dgm:t>
    </dgm:pt>
    <dgm:pt modelId="{547DB63E-0991-49B6-BB81-264A6E3FD1D6}" type="sibTrans" cxnId="{A7BB12D0-E899-4093-8238-8318B3B01100}">
      <dgm:prSet/>
      <dgm:spPr/>
      <dgm:t>
        <a:bodyPr/>
        <a:lstStyle/>
        <a:p>
          <a:endParaRPr lang="en-US"/>
        </a:p>
      </dgm:t>
    </dgm:pt>
    <dgm:pt modelId="{06CDA052-5033-4E19-B733-67F9AB3B7446}">
      <dgm:prSet/>
      <dgm:spPr/>
      <dgm:t>
        <a:bodyPr/>
        <a:lstStyle/>
        <a:p>
          <a:r>
            <a:rPr lang="nl-NL"/>
            <a:t>Avoids vanishing gradients</a:t>
          </a:r>
          <a:endParaRPr lang="en-US"/>
        </a:p>
      </dgm:t>
    </dgm:pt>
    <dgm:pt modelId="{A4E3395A-C831-4F3F-A28B-B3909099D26E}" type="parTrans" cxnId="{5D1F8969-5702-478D-9FB2-D6463BF9BAAA}">
      <dgm:prSet/>
      <dgm:spPr/>
      <dgm:t>
        <a:bodyPr/>
        <a:lstStyle/>
        <a:p>
          <a:endParaRPr lang="en-US"/>
        </a:p>
      </dgm:t>
    </dgm:pt>
    <dgm:pt modelId="{601D4F85-1E50-4353-A3E5-3E6335AA9E01}" type="sibTrans" cxnId="{5D1F8969-5702-478D-9FB2-D6463BF9BAAA}">
      <dgm:prSet/>
      <dgm:spPr/>
      <dgm:t>
        <a:bodyPr/>
        <a:lstStyle/>
        <a:p>
          <a:endParaRPr lang="en-US"/>
        </a:p>
      </dgm:t>
    </dgm:pt>
    <dgm:pt modelId="{66A28215-A7CD-4CC6-904C-EEEF06C6D717}">
      <dgm:prSet/>
      <dgm:spPr/>
      <dgm:t>
        <a:bodyPr/>
        <a:lstStyle/>
        <a:p>
          <a:r>
            <a:rPr lang="nl-NL"/>
            <a:t>Still struggles with trackmania objects</a:t>
          </a:r>
          <a:endParaRPr lang="en-US"/>
        </a:p>
      </dgm:t>
    </dgm:pt>
    <dgm:pt modelId="{CC131787-720E-407D-B80D-021783DC6497}" type="parTrans" cxnId="{E25A15A4-84EC-4A74-A8D4-4DA4223D7078}">
      <dgm:prSet/>
      <dgm:spPr/>
      <dgm:t>
        <a:bodyPr/>
        <a:lstStyle/>
        <a:p>
          <a:endParaRPr lang="en-US"/>
        </a:p>
      </dgm:t>
    </dgm:pt>
    <dgm:pt modelId="{628092E1-C589-4C21-A3A6-5209767C69E3}" type="sibTrans" cxnId="{E25A15A4-84EC-4A74-A8D4-4DA4223D7078}">
      <dgm:prSet/>
      <dgm:spPr/>
      <dgm:t>
        <a:bodyPr/>
        <a:lstStyle/>
        <a:p>
          <a:endParaRPr lang="en-US"/>
        </a:p>
      </dgm:t>
    </dgm:pt>
    <dgm:pt modelId="{7B76FD64-0CDA-41DA-9641-163BF724789F}" type="pres">
      <dgm:prSet presAssocID="{C5EC2FD6-357A-4B95-B766-6D0F3F181D81}" presName="matrix" presStyleCnt="0">
        <dgm:presLayoutVars>
          <dgm:chMax val="1"/>
          <dgm:dir/>
          <dgm:resizeHandles val="exact"/>
        </dgm:presLayoutVars>
      </dgm:prSet>
      <dgm:spPr/>
    </dgm:pt>
    <dgm:pt modelId="{4D34813F-BA27-4D89-985A-2FF77DA516A2}" type="pres">
      <dgm:prSet presAssocID="{C5EC2FD6-357A-4B95-B766-6D0F3F181D81}" presName="diamond" presStyleLbl="bgShp" presStyleIdx="0" presStyleCnt="1"/>
      <dgm:spPr/>
    </dgm:pt>
    <dgm:pt modelId="{D448F016-926A-455D-ACD2-6580E41D7C8C}" type="pres">
      <dgm:prSet presAssocID="{C5EC2FD6-357A-4B95-B766-6D0F3F181D8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A58E9E1-C95F-4C4C-BB71-B5E34B5B1FB5}" type="pres">
      <dgm:prSet presAssocID="{C5EC2FD6-357A-4B95-B766-6D0F3F181D8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9FE9D53-438E-461D-884B-BFADB0A6A52E}" type="pres">
      <dgm:prSet presAssocID="{C5EC2FD6-357A-4B95-B766-6D0F3F181D8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56119B-578B-4F62-8AEF-107EE99AD75D}" type="pres">
      <dgm:prSet presAssocID="{C5EC2FD6-357A-4B95-B766-6D0F3F181D8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3905C24-1FAF-4989-B9C8-EFAFEEA63851}" type="presOf" srcId="{EB1F7A9D-A491-4A8E-A99D-3C391F101574}" destId="{2A58E9E1-C95F-4C4C-BB71-B5E34B5B1FB5}" srcOrd="0" destOrd="0" presId="urn:microsoft.com/office/officeart/2005/8/layout/matrix3"/>
    <dgm:cxn modelId="{5D1F8969-5702-478D-9FB2-D6463BF9BAAA}" srcId="{C5EC2FD6-357A-4B95-B766-6D0F3F181D81}" destId="{06CDA052-5033-4E19-B733-67F9AB3B7446}" srcOrd="2" destOrd="0" parTransId="{A4E3395A-C831-4F3F-A28B-B3909099D26E}" sibTransId="{601D4F85-1E50-4353-A3E5-3E6335AA9E01}"/>
    <dgm:cxn modelId="{9781248C-F2CB-4760-8E43-70D231135F15}" type="presOf" srcId="{C5EC2FD6-357A-4B95-B766-6D0F3F181D81}" destId="{7B76FD64-0CDA-41DA-9641-163BF724789F}" srcOrd="0" destOrd="0" presId="urn:microsoft.com/office/officeart/2005/8/layout/matrix3"/>
    <dgm:cxn modelId="{E25A15A4-84EC-4A74-A8D4-4DA4223D7078}" srcId="{C5EC2FD6-357A-4B95-B766-6D0F3F181D81}" destId="{66A28215-A7CD-4CC6-904C-EEEF06C6D717}" srcOrd="3" destOrd="0" parTransId="{CC131787-720E-407D-B80D-021783DC6497}" sibTransId="{628092E1-C589-4C21-A3A6-5209767C69E3}"/>
    <dgm:cxn modelId="{FF8F83B3-1AFB-4DA3-95FE-3BEB0D0CA681}" srcId="{C5EC2FD6-357A-4B95-B766-6D0F3F181D81}" destId="{17E39B7B-7F3D-4D97-ABAE-AFCE21B3144D}" srcOrd="0" destOrd="0" parTransId="{7E4AC8F9-1DBE-4661-91DE-19526966B7C9}" sibTransId="{36807C0F-1B8D-42F3-9D9D-6E844DBA7CB1}"/>
    <dgm:cxn modelId="{B6CB31B4-5F4A-4629-9035-95F1282CBE0F}" type="presOf" srcId="{06CDA052-5033-4E19-B733-67F9AB3B7446}" destId="{F9FE9D53-438E-461D-884B-BFADB0A6A52E}" srcOrd="0" destOrd="0" presId="urn:microsoft.com/office/officeart/2005/8/layout/matrix3"/>
    <dgm:cxn modelId="{D4B125B9-3AC3-4FDC-8CF4-CB6FCF578BF0}" type="presOf" srcId="{66A28215-A7CD-4CC6-904C-EEEF06C6D717}" destId="{9D56119B-578B-4F62-8AEF-107EE99AD75D}" srcOrd="0" destOrd="0" presId="urn:microsoft.com/office/officeart/2005/8/layout/matrix3"/>
    <dgm:cxn modelId="{A86842C0-78D4-4EB6-904E-062AD4FCAC02}" type="presOf" srcId="{17E39B7B-7F3D-4D97-ABAE-AFCE21B3144D}" destId="{D448F016-926A-455D-ACD2-6580E41D7C8C}" srcOrd="0" destOrd="0" presId="urn:microsoft.com/office/officeart/2005/8/layout/matrix3"/>
    <dgm:cxn modelId="{A7BB12D0-E899-4093-8238-8318B3B01100}" srcId="{C5EC2FD6-357A-4B95-B766-6D0F3F181D81}" destId="{EB1F7A9D-A491-4A8E-A99D-3C391F101574}" srcOrd="1" destOrd="0" parTransId="{528F1FB1-DCEF-4E31-8CD3-FA875E9BD57C}" sibTransId="{547DB63E-0991-49B6-BB81-264A6E3FD1D6}"/>
    <dgm:cxn modelId="{9C3CF2E7-7E7B-4502-A90E-B7E5F1CECC44}" type="presParOf" srcId="{7B76FD64-0CDA-41DA-9641-163BF724789F}" destId="{4D34813F-BA27-4D89-985A-2FF77DA516A2}" srcOrd="0" destOrd="0" presId="urn:microsoft.com/office/officeart/2005/8/layout/matrix3"/>
    <dgm:cxn modelId="{B7BA31AC-ABE4-4477-9F6E-E396F80B39F1}" type="presParOf" srcId="{7B76FD64-0CDA-41DA-9641-163BF724789F}" destId="{D448F016-926A-455D-ACD2-6580E41D7C8C}" srcOrd="1" destOrd="0" presId="urn:microsoft.com/office/officeart/2005/8/layout/matrix3"/>
    <dgm:cxn modelId="{57031D39-660F-474E-8229-AD7FC013D087}" type="presParOf" srcId="{7B76FD64-0CDA-41DA-9641-163BF724789F}" destId="{2A58E9E1-C95F-4C4C-BB71-B5E34B5B1FB5}" srcOrd="2" destOrd="0" presId="urn:microsoft.com/office/officeart/2005/8/layout/matrix3"/>
    <dgm:cxn modelId="{BAF514DC-4D8B-4066-B99E-D462C96AAEE0}" type="presParOf" srcId="{7B76FD64-0CDA-41DA-9641-163BF724789F}" destId="{F9FE9D53-438E-461D-884B-BFADB0A6A52E}" srcOrd="3" destOrd="0" presId="urn:microsoft.com/office/officeart/2005/8/layout/matrix3"/>
    <dgm:cxn modelId="{77ED6EA3-ABF9-407F-9B1A-90097ABBAD8A}" type="presParOf" srcId="{7B76FD64-0CDA-41DA-9641-163BF724789F}" destId="{9D56119B-578B-4F62-8AEF-107EE99AD75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02878-24BF-4891-BA0A-C6445E46C71D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EE49EF-D5B9-4837-BAB6-1B9D99E2ADA5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Develop self-driving car for a videogame</a:t>
          </a:r>
          <a:endParaRPr lang="en-US" sz="2500" kern="1200"/>
        </a:p>
      </dsp:txBody>
      <dsp:txXfrm>
        <a:off x="288396" y="1634282"/>
        <a:ext cx="2117829" cy="1314957"/>
      </dsp:txXfrm>
    </dsp:sp>
    <dsp:sp modelId="{CD517DAA-0041-48D8-ADC6-F9398F4713D2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840E0C-B002-4639-B112-7EF7F97BA5EC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We chose Trackmania</a:t>
          </a:r>
          <a:endParaRPr lang="en-US" sz="2500" kern="1200"/>
        </a:p>
      </dsp:txBody>
      <dsp:txXfrm>
        <a:off x="2976857" y="1634282"/>
        <a:ext cx="2117829" cy="1314957"/>
      </dsp:txXfrm>
    </dsp:sp>
    <dsp:sp modelId="{33580867-B13D-462F-977C-BFAA010C5496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4C304-7947-4F23-AB25-E9FF19C323ED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Use computer vision</a:t>
          </a:r>
          <a:endParaRPr lang="en-US" sz="2500" kern="1200"/>
        </a:p>
      </dsp:txBody>
      <dsp:txXfrm>
        <a:off x="5665318" y="1634282"/>
        <a:ext cx="2117829" cy="1314957"/>
      </dsp:txXfrm>
    </dsp:sp>
    <dsp:sp modelId="{4907447D-2881-4692-A008-3AAF51A0F58E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3552C7-E4FF-4647-B5FA-0B32805883CE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Ideally has decent driving</a:t>
          </a:r>
          <a:endParaRPr lang="en-US" sz="2500" kern="1200"/>
        </a:p>
      </dsp:txBody>
      <dsp:txXfrm>
        <a:off x="8353779" y="1634282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D911-661E-4BE1-BE8A-F1B9AEBE1EC6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BC30D-7237-4D8E-AAF7-1C7DD25BFF7B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Data collection</a:t>
          </a:r>
          <a:endParaRPr lang="en-US" sz="1800" kern="1200"/>
        </a:p>
      </dsp:txBody>
      <dsp:txXfrm>
        <a:off x="841" y="2344441"/>
        <a:ext cx="1529296" cy="611718"/>
      </dsp:txXfrm>
    </dsp:sp>
    <dsp:sp modelId="{3CAEAA5C-5DF5-47CD-8A33-C45EFDF618F8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9C185-E939-4826-96C7-8B77D89688CF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Data pre-processing</a:t>
          </a:r>
          <a:endParaRPr lang="en-US" sz="1800" kern="1200"/>
        </a:p>
      </dsp:txBody>
      <dsp:txXfrm>
        <a:off x="1797765" y="2344441"/>
        <a:ext cx="1529296" cy="611718"/>
      </dsp:txXfrm>
    </dsp:sp>
    <dsp:sp modelId="{3DCDB88D-38C5-4D12-992B-8952317D7F0A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27F04-4791-4656-8ECC-7E625D562376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Model selection</a:t>
          </a:r>
          <a:endParaRPr lang="en-US" sz="1800" kern="1200"/>
        </a:p>
      </dsp:txBody>
      <dsp:txXfrm>
        <a:off x="3594689" y="2344441"/>
        <a:ext cx="1529296" cy="611718"/>
      </dsp:txXfrm>
    </dsp:sp>
    <dsp:sp modelId="{9F34778D-C5A1-4A39-998A-59964741D6F7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260CA-5825-47CD-A928-333CF09FF755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Model testing</a:t>
          </a:r>
          <a:endParaRPr lang="en-US" sz="1800" kern="1200"/>
        </a:p>
      </dsp:txBody>
      <dsp:txXfrm>
        <a:off x="5391613" y="2344441"/>
        <a:ext cx="1529296" cy="611718"/>
      </dsp:txXfrm>
    </dsp:sp>
    <dsp:sp modelId="{FBCEC81F-045B-414D-B13C-75F9C0C87BC9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CDF50-46F6-40CC-9EDB-B80AFE69EC6C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Fine-tuning</a:t>
          </a:r>
          <a:endParaRPr lang="en-US" sz="1800" kern="1200"/>
        </a:p>
      </dsp:txBody>
      <dsp:txXfrm>
        <a:off x="7188537" y="2344441"/>
        <a:ext cx="1529296" cy="611718"/>
      </dsp:txXfrm>
    </dsp:sp>
    <dsp:sp modelId="{AC28ABB4-42AC-449F-8EA8-75A1F4C054B6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EA681-EF80-4B26-99CC-296D48D2DF9D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Integration with trackmania</a:t>
          </a:r>
          <a:endParaRPr lang="en-US" sz="1800" kern="1200"/>
        </a:p>
      </dsp:txBody>
      <dsp:txXfrm>
        <a:off x="8985461" y="2344441"/>
        <a:ext cx="1529296" cy="611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F08A5-1658-49A0-B751-76E296769375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Lots of folders with images</a:t>
          </a:r>
          <a:endParaRPr lang="en-US" sz="3100" kern="1200"/>
        </a:p>
      </dsp:txBody>
      <dsp:txXfrm>
        <a:off x="1748064" y="2975"/>
        <a:ext cx="3342605" cy="2005563"/>
      </dsp:txXfrm>
    </dsp:sp>
    <dsp:sp modelId="{36E0F282-6C8D-4404-9FE3-2426E3626551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Lots of different csv files</a:t>
          </a:r>
          <a:endParaRPr lang="en-US" sz="3100" kern="1200"/>
        </a:p>
      </dsp:txBody>
      <dsp:txXfrm>
        <a:off x="5424930" y="2975"/>
        <a:ext cx="3342605" cy="2005563"/>
      </dsp:txXfrm>
    </dsp:sp>
    <dsp:sp modelId="{F0ADFB67-658D-4294-898D-17DB136F0FDB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Solution: Combine them into a single dataframe</a:t>
          </a:r>
          <a:endParaRPr lang="en-US" sz="3100" kern="1200"/>
        </a:p>
      </dsp:txBody>
      <dsp:txXfrm>
        <a:off x="3586497" y="2342799"/>
        <a:ext cx="3342605" cy="2005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4813F-BA27-4D89-985A-2FF77DA516A2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8F016-926A-455D-ACD2-6580E41D7C8C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We chose Resnet</a:t>
          </a:r>
          <a:endParaRPr lang="en-US" sz="1900" kern="1200"/>
        </a:p>
      </dsp:txBody>
      <dsp:txXfrm>
        <a:off x="3578350" y="496219"/>
        <a:ext cx="1531337" cy="1531337"/>
      </dsp:txXfrm>
    </dsp:sp>
    <dsp:sp modelId="{2A58E9E1-C95F-4C4C-BB71-B5E34B5B1FB5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Has good image recognition</a:t>
          </a:r>
          <a:endParaRPr lang="en-US" sz="1900" kern="1200"/>
        </a:p>
      </dsp:txBody>
      <dsp:txXfrm>
        <a:off x="5405912" y="496219"/>
        <a:ext cx="1531337" cy="1531337"/>
      </dsp:txXfrm>
    </dsp:sp>
    <dsp:sp modelId="{F9FE9D53-438E-461D-884B-BFADB0A6A52E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Avoids vanishing gradients</a:t>
          </a:r>
          <a:endParaRPr lang="en-US" sz="1900" kern="1200"/>
        </a:p>
      </dsp:txBody>
      <dsp:txXfrm>
        <a:off x="3578350" y="2323781"/>
        <a:ext cx="1531337" cy="1531337"/>
      </dsp:txXfrm>
    </dsp:sp>
    <dsp:sp modelId="{9D56119B-578B-4F62-8AEF-107EE99AD75D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Still struggles with trackmania objects</a:t>
          </a:r>
          <a:endParaRPr lang="en-US" sz="1900" kern="1200"/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5Ct5qnqUc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Trackmania op Steam">
            <a:extLst>
              <a:ext uri="{FF2B5EF4-FFF2-40B4-BE49-F238E27FC236}">
                <a16:creationId xmlns:a16="http://schemas.microsoft.com/office/drawing/2014/main" id="{0C521B30-BFA2-FF35-50E3-B3169D4EDF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Automania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84909" y="5279313"/>
            <a:ext cx="3255819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nl-BE" sz="1700">
                <a:solidFill>
                  <a:srgbClr val="FFFFFF"/>
                </a:solidFill>
                <a:latin typeface="Calibri"/>
                <a:ea typeface="Calibri"/>
                <a:cs typeface="Arial"/>
              </a:rPr>
              <a:t>Rob Verbeek</a:t>
            </a:r>
            <a:endParaRPr lang="de-DE" sz="1700">
              <a:solidFill>
                <a:srgbClr val="FFFFFF"/>
              </a:solidFill>
              <a:latin typeface="Calibri"/>
              <a:ea typeface="Calibri"/>
              <a:cs typeface="Arial"/>
            </a:endParaRPr>
          </a:p>
          <a:p>
            <a:pPr algn="l"/>
            <a:r>
              <a:rPr lang="nl-BE" sz="1700" err="1">
                <a:solidFill>
                  <a:srgbClr val="FFFFFF"/>
                </a:solidFill>
                <a:latin typeface="Calibri"/>
                <a:ea typeface="Calibri"/>
                <a:cs typeface="Arial"/>
              </a:rPr>
              <a:t>Matej</a:t>
            </a:r>
            <a:r>
              <a:rPr lang="nl-BE" sz="1700">
                <a:solidFill>
                  <a:srgbClr val="FFFFFF"/>
                </a:solidFill>
                <a:latin typeface="Calibri"/>
                <a:ea typeface="Calibri"/>
                <a:cs typeface="Arial"/>
              </a:rPr>
              <a:t> </a:t>
            </a:r>
            <a:r>
              <a:rPr lang="nl-BE" sz="1700" err="1">
                <a:solidFill>
                  <a:srgbClr val="FFFFFF"/>
                </a:solidFill>
                <a:latin typeface="Calibri"/>
                <a:ea typeface="Calibri"/>
                <a:cs typeface="Arial"/>
              </a:rPr>
              <a:t>Buršík</a:t>
            </a:r>
            <a:endParaRPr lang="de-DE" sz="1700" err="1">
              <a:solidFill>
                <a:srgbClr val="FFFFFF"/>
              </a:solidFill>
              <a:latin typeface="Calibri"/>
              <a:ea typeface="Calibri"/>
              <a:cs typeface="Arial"/>
            </a:endParaRPr>
          </a:p>
          <a:p>
            <a:pPr algn="l"/>
            <a:r>
              <a:rPr lang="nl-BE" sz="1700" err="1">
                <a:solidFill>
                  <a:srgbClr val="FFFFFF"/>
                </a:solidFill>
                <a:latin typeface="Calibri"/>
                <a:ea typeface="Calibri"/>
                <a:cs typeface="Arial"/>
              </a:rPr>
              <a:t>Zubair</a:t>
            </a:r>
            <a:r>
              <a:rPr lang="nl-BE" sz="1700">
                <a:solidFill>
                  <a:srgbClr val="FFFFFF"/>
                </a:solidFill>
                <a:latin typeface="Calibri"/>
                <a:ea typeface="Calibri"/>
                <a:cs typeface="Arial"/>
              </a:rPr>
              <a:t> Hussain</a:t>
            </a:r>
            <a:endParaRPr lang="de-DE" sz="1700">
              <a:solidFill>
                <a:srgbClr val="FFFFFF"/>
              </a:solidFill>
              <a:latin typeface="Calibri"/>
              <a:ea typeface="Calibri"/>
              <a:cs typeface="Arial"/>
            </a:endParaRPr>
          </a:p>
          <a:p>
            <a:pPr algn="l"/>
            <a:endParaRPr lang="de-DE" sz="17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2359E4-350C-4B4C-903D-CD1B2BA3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FC5A2-E1DC-4DFE-9837-1EA5E869A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001B78-A0EE-1033-2F99-4A74CDF7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4" y="1018800"/>
            <a:ext cx="2967680" cy="539750"/>
          </a:xfrm>
        </p:spPr>
        <p:txBody>
          <a:bodyPr anchor="t">
            <a:normAutofit/>
          </a:bodyPr>
          <a:lstStyle/>
          <a:p>
            <a:r>
              <a:rPr lang="nl-NL" sz="2200"/>
              <a:t>Learning </a:t>
            </a:r>
            <a:r>
              <a:rPr lang="nl-NL" sz="2200" err="1"/>
              <a:t>rate</a:t>
            </a:r>
            <a:r>
              <a:rPr lang="nl-NL" sz="2200"/>
              <a:t> </a:t>
            </a:r>
            <a:r>
              <a:rPr lang="nl-NL" sz="2200" err="1"/>
              <a:t>finder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BB80F5-91C0-32E7-3870-228B6D2C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14" y="2059200"/>
            <a:ext cx="2952750" cy="3835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Learning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rate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determines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how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much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the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model changes</a:t>
            </a:r>
          </a:p>
          <a:p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FastAI lr_find to find the optimal learning rate</a:t>
            </a:r>
          </a:p>
          <a:p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Optimal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learning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rate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to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decrease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loss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024ACE-D556-4A21-9B17-7CA3E82DA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19625" y="549273"/>
            <a:ext cx="7021250" cy="5757924"/>
            <a:chOff x="4656138" y="0"/>
            <a:chExt cx="6983409" cy="63087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7A47B5-1D69-47DA-8BBA-FE75FCAA3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68B72-E376-4FE8-9F05-44E757434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DC2B55-5BFC-4180-9FE3-261FEF00B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Afbeelding 3" descr="Afbeelding met tekst, schermopname, Perceel, diagram&#10;&#10;Automatisch gegenereerde beschrijving">
            <a:extLst>
              <a:ext uri="{FF2B5EF4-FFF2-40B4-BE49-F238E27FC236}">
                <a16:creationId xmlns:a16="http://schemas.microsoft.com/office/drawing/2014/main" id="{6E4D5F95-7C84-B965-BBAB-F288FC6E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55" y="549275"/>
            <a:ext cx="6957397" cy="575724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63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E22359E4-350C-4B4C-903D-CD1B2BA3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10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14">
            <a:extLst>
              <a:ext uri="{FF2B5EF4-FFF2-40B4-BE49-F238E27FC236}">
                <a16:creationId xmlns:a16="http://schemas.microsoft.com/office/drawing/2014/main" id="{CB5FC5A2-E1DC-4DFE-9837-1EA5E869A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A462DF-32D2-9C1D-AC60-21AC87CA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4" y="1018800"/>
            <a:ext cx="2967680" cy="539750"/>
          </a:xfrm>
        </p:spPr>
        <p:txBody>
          <a:bodyPr anchor="t">
            <a:normAutofit/>
          </a:bodyPr>
          <a:lstStyle/>
          <a:p>
            <a:r>
              <a:rPr lang="nl-NL" sz="2200" err="1"/>
              <a:t>One</a:t>
            </a:r>
            <a:r>
              <a:rPr lang="nl-NL" sz="2200"/>
              <a:t>-fit </a:t>
            </a:r>
            <a:r>
              <a:rPr lang="nl-NL" sz="2200" err="1"/>
              <a:t>cycles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5491A0-D893-A1A4-BE7C-570CEF361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14" y="2059200"/>
            <a:ext cx="2952750" cy="3835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Adjust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the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learning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rate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throughout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cycles</a:t>
            </a:r>
          </a:p>
          <a:p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Start low, peak,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then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decay</a:t>
            </a:r>
            <a:endParaRPr lang="nl-NL" sz="2000">
              <a:solidFill>
                <a:schemeClr val="tx1">
                  <a:alpha val="60000"/>
                </a:schemeClr>
              </a:solidFill>
            </a:endParaRPr>
          </a:p>
          <a:p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Helps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avoid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local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minima</a:t>
            </a:r>
          </a:p>
          <a:p>
            <a:endParaRPr lang="nl-NL" sz="200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43" name="Group 16">
            <a:extLst>
              <a:ext uri="{FF2B5EF4-FFF2-40B4-BE49-F238E27FC236}">
                <a16:creationId xmlns:a16="http://schemas.microsoft.com/office/drawing/2014/main" id="{72024ACE-D556-4A21-9B17-7CA3E82DA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19625" y="549273"/>
            <a:ext cx="7021250" cy="5757924"/>
            <a:chOff x="4656138" y="0"/>
            <a:chExt cx="6983409" cy="63087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7A47B5-1D69-47DA-8BBA-FE75FCAA3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id="{85068B72-E376-4FE8-9F05-44E757434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E7DC2B55-5BFC-4180-9FE3-261FEF00B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Afbeelding 3" descr="Afbeelding met tekst, schermopname, Perceel, diagram&#10;&#10;Automatisch gegenereerde beschrijving">
            <a:extLst>
              <a:ext uri="{FF2B5EF4-FFF2-40B4-BE49-F238E27FC236}">
                <a16:creationId xmlns:a16="http://schemas.microsoft.com/office/drawing/2014/main" id="{CD9AFCA7-52DA-1E8E-FE46-8CFC585BA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555" y="801024"/>
            <a:ext cx="7004997" cy="525374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13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D5AA85-B364-3C3B-895C-481F1F8E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rgbClr val="FFFFFF"/>
                </a:solidFill>
              </a:rPr>
              <a:t>Failed techniques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FF9F94-D8DC-A5B3-119C-A9D5E15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000"/>
              <a:t>Custom learner (pretrained body + custom head)</a:t>
            </a:r>
          </a:p>
          <a:p>
            <a:r>
              <a:rPr lang="nl-NL" sz="2000"/>
              <a:t>Dropout to avoid neuron superstars</a:t>
            </a:r>
          </a:p>
          <a:p>
            <a:r>
              <a:rPr lang="nl-NL" sz="2000"/>
              <a:t>Discriminative learning spiked loss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B1AE6E-E829-764F-BA58-196CFF48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" t="3226" r="803" b="3226"/>
          <a:stretch/>
        </p:blipFill>
        <p:spPr>
          <a:xfrm>
            <a:off x="8116954" y="3150704"/>
            <a:ext cx="2718979" cy="2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BC059E9-CA8F-5779-5642-EBC0F8CD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nl-NL" sz="4000">
                <a:solidFill>
                  <a:srgbClr val="FFFFFF"/>
                </a:solidFill>
              </a:rPr>
              <a:t>Integration with trackmania</a:t>
            </a:r>
          </a:p>
        </p:txBody>
      </p:sp>
      <p:pic>
        <p:nvPicPr>
          <p:cNvPr id="6" name="Afbeelding 5" descr="Afbeelding met schermopname, voertuig, Racecircuit, motorsport&#10;&#10;Automatisch gegenereerde beschrijving">
            <a:extLst>
              <a:ext uri="{FF2B5EF4-FFF2-40B4-BE49-F238E27FC236}">
                <a16:creationId xmlns:a16="http://schemas.microsoft.com/office/drawing/2014/main" id="{5AA79C09-3FF6-9D77-57A6-D47E1E15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7" r="724" b="1979"/>
          <a:stretch/>
        </p:blipFill>
        <p:spPr>
          <a:xfrm>
            <a:off x="550213" y="1940161"/>
            <a:ext cx="5684809" cy="3346234"/>
          </a:xfrm>
          <a:prstGeom prst="rect">
            <a:avLst/>
          </a:prstGeom>
        </p:spPr>
      </p:pic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073A5AEA-A4A2-90D2-47D6-2E7F5B1D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98" y="4127236"/>
            <a:ext cx="4600354" cy="1161588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553B3-8712-7372-6DB4-3D70200D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990" y="2022347"/>
            <a:ext cx="4957558" cy="1385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l-NL" sz="2000"/>
              <a:t>Take a screenshot (real-time)</a:t>
            </a:r>
          </a:p>
          <a:p>
            <a:r>
              <a:rPr lang="nl-NL" sz="2000"/>
              <a:t>Make a prediction</a:t>
            </a:r>
          </a:p>
          <a:p>
            <a:r>
              <a:rPr lang="nl-NL" sz="2000"/>
              <a:t>Process the result of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60961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420EEF-5304-5FA2-BDAE-AB83CF1C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nl-NL" sz="4000"/>
              <a:t>YOLO</a:t>
            </a:r>
          </a:p>
        </p:txBody>
      </p:sp>
      <p:pic>
        <p:nvPicPr>
          <p:cNvPr id="6" name="Afbeelding 5" descr="Afbeelding met tekst, schermopname, Menselijk gezicht, person&#10;&#10;Automatisch gegenereerde beschrijving">
            <a:extLst>
              <a:ext uri="{FF2B5EF4-FFF2-40B4-BE49-F238E27FC236}">
                <a16:creationId xmlns:a16="http://schemas.microsoft.com/office/drawing/2014/main" id="{5F27C861-71E9-A7DC-3278-65A637D0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261" b="2866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A15A82-F778-D6BF-3604-01B67F78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 b="1">
                <a:latin typeface="Arial"/>
                <a:cs typeface="Arial"/>
              </a:rPr>
              <a:t>YOLO for Object Detection</a:t>
            </a:r>
          </a:p>
          <a:p>
            <a:r>
              <a:rPr lang="en-GB" sz="2000" b="1">
                <a:latin typeface="Arial"/>
                <a:cs typeface="Arial"/>
              </a:rPr>
              <a:t> Custom Dataset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6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software, Website&#10;&#10;Automatisch gegenereerde beschrijving">
            <a:extLst>
              <a:ext uri="{FF2B5EF4-FFF2-40B4-BE49-F238E27FC236}">
                <a16:creationId xmlns:a16="http://schemas.microsoft.com/office/drawing/2014/main" id="{5B2CAE0D-FB41-2255-5047-03504DFA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519" y="457200"/>
            <a:ext cx="771896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4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696494-28D9-58C7-AFDD-6DB91295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LSTM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35263F-8814-F590-9BD9-7080BCC0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000">
                <a:ea typeface="+mn-lt"/>
                <a:cs typeface="+mn-lt"/>
              </a:rPr>
              <a:t>CNN Feature Extraction</a:t>
            </a:r>
            <a:endParaRPr lang="nl-NL" sz="2000"/>
          </a:p>
          <a:p>
            <a:endParaRPr lang="nl-NL" sz="2000"/>
          </a:p>
          <a:p>
            <a:r>
              <a:rPr lang="nl-NL" sz="2000">
                <a:ea typeface="+mn-lt"/>
                <a:cs typeface="+mn-lt"/>
              </a:rPr>
              <a:t>Integration of YOLO Features</a:t>
            </a:r>
            <a:endParaRPr lang="nl-NL" sz="2000"/>
          </a:p>
          <a:p>
            <a:endParaRPr lang="nl-NL" sz="2000"/>
          </a:p>
          <a:p>
            <a:r>
              <a:rPr lang="nl-NL" sz="2000">
                <a:ea typeface="+mn-lt"/>
                <a:cs typeface="+mn-lt"/>
              </a:rPr>
              <a:t>LSTM Layer</a:t>
            </a:r>
            <a:endParaRPr lang="nl-NL" sz="2000"/>
          </a:p>
          <a:p>
            <a:endParaRPr lang="nl-NL" sz="2000"/>
          </a:p>
          <a:p>
            <a:r>
              <a:rPr lang="nl-NL" sz="2000">
                <a:ea typeface="+mn-lt"/>
                <a:cs typeface="+mn-lt"/>
              </a:rPr>
              <a:t>Output Layer</a:t>
            </a:r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2307583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B7B4CA-95C9-1A6E-0712-1F24A357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561" y="830027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Automania demo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45DD67D-4313-7A38-EA04-DD098A73B1BE}"/>
              </a:ext>
            </a:extLst>
          </p:cNvPr>
          <p:cNvSpPr txBox="1"/>
          <p:nvPr/>
        </p:nvSpPr>
        <p:spPr>
          <a:xfrm>
            <a:off x="1390744" y="4730927"/>
            <a:ext cx="6934714" cy="1241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https://www.youtube.com/watch?v=N5Ct5qnqUcU</a:t>
            </a: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7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E5585-E15A-5066-E6D0-36ED0FA741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A4B8A5-DEA6-3545-8BD0-64E0909C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Goal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AE96FFE0-5F26-60F8-BB83-0991632AC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630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864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7E9D1-3191-B925-5DB8-B3F715DD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err="1"/>
              <a:t>Key</a:t>
            </a:r>
            <a:r>
              <a:rPr lang="nl-NL"/>
              <a:t> steps</a:t>
            </a:r>
          </a:p>
        </p:txBody>
      </p:sp>
      <p:graphicFrame>
        <p:nvGraphicFramePr>
          <p:cNvPr id="9" name="Tijdelijke aanduiding voor inhoud 2">
            <a:extLst>
              <a:ext uri="{FF2B5EF4-FFF2-40B4-BE49-F238E27FC236}">
                <a16:creationId xmlns:a16="http://schemas.microsoft.com/office/drawing/2014/main" id="{4DAB090D-3981-292D-8557-A15065DE45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97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71569" cy="227492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28A89-D0B3-42AC-80FB-CA7D44569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A64E6A-7963-E7C9-7B63-8CC720B1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2774907"/>
            <a:ext cx="5294293" cy="3263582"/>
          </a:xfrm>
        </p:spPr>
        <p:txBody>
          <a:bodyPr anchor="t">
            <a:normAutofit/>
          </a:bodyPr>
          <a:lstStyle/>
          <a:p>
            <a:r>
              <a:rPr lang="nl-NL" sz="4800"/>
              <a:t>Extras</a:t>
            </a:r>
          </a:p>
        </p:txBody>
      </p:sp>
      <p:pic>
        <p:nvPicPr>
          <p:cNvPr id="4" name="Afbeelding 3" descr="frame_364_jpg.rf.eb7ad45d6e27c601cadd7a0da052fbf9.jpg">
            <a:extLst>
              <a:ext uri="{FF2B5EF4-FFF2-40B4-BE49-F238E27FC236}">
                <a16:creationId xmlns:a16="http://schemas.microsoft.com/office/drawing/2014/main" id="{7A624EC0-6372-B3AD-45C6-8BF54B0B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60" r="4544" b="-1"/>
          <a:stretch/>
        </p:blipFill>
        <p:spPr>
          <a:xfrm>
            <a:off x="471576" y="10"/>
            <a:ext cx="10894411" cy="2274917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06BCA3-37D3-9210-B84D-D0D293CD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2823718"/>
            <a:ext cx="4956417" cy="3168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Bounding</a:t>
            </a:r>
            <a:r>
              <a:rPr lang="nl-NL"/>
              <a:t> </a:t>
            </a:r>
            <a:r>
              <a:rPr lang="nl-NL" err="1"/>
              <a:t>boxes</a:t>
            </a:r>
            <a:r>
              <a:rPr lang="nl-NL"/>
              <a:t> </a:t>
            </a:r>
            <a:r>
              <a:rPr lang="nl-NL" err="1"/>
              <a:t>with</a:t>
            </a:r>
            <a:r>
              <a:rPr lang="nl-NL"/>
              <a:t> YOLO</a:t>
            </a:r>
          </a:p>
          <a:p>
            <a:r>
              <a:rPr lang="nl-NL" err="1"/>
              <a:t>Sequential</a:t>
            </a:r>
            <a:r>
              <a:rPr lang="nl-NL"/>
              <a:t> </a:t>
            </a:r>
            <a:r>
              <a:rPr lang="nl-NL" err="1"/>
              <a:t>decision</a:t>
            </a:r>
            <a:r>
              <a:rPr lang="nl-NL"/>
              <a:t> making </a:t>
            </a:r>
            <a:r>
              <a:rPr lang="nl-NL" err="1"/>
              <a:t>with</a:t>
            </a:r>
            <a:r>
              <a:rPr lang="nl-NL"/>
              <a:t> LSTM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4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3C5AA8-4B4C-46F3-8D8C-CBE6D0AA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CD1C33-140A-952C-EC56-5A4DDA649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000"/>
              <a:t>Record gameplay and inputs</a:t>
            </a:r>
          </a:p>
          <a:p>
            <a:r>
              <a:rPr lang="nl-NL" sz="2000"/>
              <a:t>Save inputs in a csv</a:t>
            </a:r>
          </a:p>
          <a:p>
            <a:r>
              <a:rPr lang="nl-NL" sz="2000"/>
              <a:t>Different folders per data set</a:t>
            </a:r>
          </a:p>
        </p:txBody>
      </p:sp>
    </p:spTree>
    <p:extLst>
      <p:ext uri="{BB962C8B-B14F-4D97-AF65-F5344CB8AC3E}">
        <p14:creationId xmlns:p14="http://schemas.microsoft.com/office/powerpoint/2010/main" val="31629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2D2973-8A03-44DB-4397-BEFF9A48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Data cleaning</a:t>
            </a:r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E9C79D9B-68CA-B4C8-E0F5-C84B1F0F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Manual cleaning</a:t>
            </a:r>
          </a:p>
          <a:p>
            <a:r>
              <a:rPr lang="en-US" sz="2000"/>
              <a:t>Utilizing scripts</a:t>
            </a:r>
          </a:p>
          <a:p>
            <a:r>
              <a:rPr lang="en-US" sz="2000"/>
              <a:t>Combined approach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447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37CF6E-13B1-7D92-10CE-66FD2D1681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854" r="9085" b="4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3227AC-2314-D830-20B0-A061325D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err="1"/>
              <a:t>Combining</a:t>
            </a:r>
            <a:r>
              <a:rPr lang="nl-NL"/>
              <a:t> Datasets</a:t>
            </a: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6DC91D9D-41C3-2672-13D7-316CE976E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8904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748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50BE4-6CB7-D527-64B2-0942D370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/>
              <a:t>Model </a:t>
            </a:r>
            <a:r>
              <a:rPr lang="nl-NL" err="1"/>
              <a:t>selection</a:t>
            </a:r>
            <a:endParaRPr lang="nl-NL"/>
          </a:p>
        </p:txBody>
      </p:sp>
      <p:graphicFrame>
        <p:nvGraphicFramePr>
          <p:cNvPr id="19" name="Tijdelijke aanduiding voor inhoud 2">
            <a:extLst>
              <a:ext uri="{FF2B5EF4-FFF2-40B4-BE49-F238E27FC236}">
                <a16:creationId xmlns:a16="http://schemas.microsoft.com/office/drawing/2014/main" id="{70806E97-3AC3-4CC0-8C34-BE5DADC089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9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B191F0-31B1-46BC-439D-705235D5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rgbClr val="FFFFFF"/>
                </a:solidFill>
              </a:rPr>
              <a:t>Improving training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F86702-ABB4-C4CE-BE18-5A482672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000"/>
              <a:t>3000 images, 10 epochs</a:t>
            </a:r>
          </a:p>
          <a:p>
            <a:r>
              <a:rPr lang="nl-NL" sz="2000"/>
              <a:t>Long training </a:t>
            </a:r>
            <a:r>
              <a:rPr lang="nl-NL" sz="2000" err="1"/>
              <a:t>times</a:t>
            </a:r>
            <a:r>
              <a:rPr lang="nl-NL" sz="2000"/>
              <a:t> 30 minutes +</a:t>
            </a:r>
          </a:p>
          <a:p>
            <a:r>
              <a:rPr lang="nl-NL" sz="2000"/>
              <a:t>FP16 </a:t>
            </a:r>
            <a:r>
              <a:rPr lang="nl-NL" sz="2000" err="1"/>
              <a:t>to</a:t>
            </a:r>
            <a:r>
              <a:rPr lang="nl-NL" sz="2000"/>
              <a:t> </a:t>
            </a:r>
            <a:r>
              <a:rPr lang="nl-NL" sz="2000" err="1"/>
              <a:t>reduce</a:t>
            </a:r>
            <a:r>
              <a:rPr lang="nl-NL" sz="2000"/>
              <a:t> training time</a:t>
            </a:r>
          </a:p>
          <a:p>
            <a:r>
              <a:rPr lang="nl-NL" sz="2000" err="1"/>
              <a:t>Loss</a:t>
            </a:r>
            <a:r>
              <a:rPr lang="nl-NL" sz="2000"/>
              <a:t> in </a:t>
            </a:r>
            <a:r>
              <a:rPr lang="nl-NL" sz="2000" err="1"/>
              <a:t>quality</a:t>
            </a:r>
            <a:r>
              <a:rPr lang="nl-NL" sz="2000"/>
              <a:t> but </a:t>
            </a:r>
            <a:r>
              <a:rPr lang="nl-NL" sz="2000" err="1"/>
              <a:t>not</a:t>
            </a:r>
            <a:r>
              <a:rPr lang="nl-NL" sz="2000"/>
              <a:t> in model</a:t>
            </a:r>
          </a:p>
        </p:txBody>
      </p:sp>
      <p:pic>
        <p:nvPicPr>
          <p:cNvPr id="4" name="Afbeelding 3" descr="Afbeelding met Graphics, symbool, cirkel, logo&#10;&#10;Automatisch gegenereerde beschrijving">
            <a:extLst>
              <a:ext uri="{FF2B5EF4-FFF2-40B4-BE49-F238E27FC236}">
                <a16:creationId xmlns:a16="http://schemas.microsoft.com/office/drawing/2014/main" id="{63A5DA4F-40C0-1D4F-3BC0-1E9D38699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2"/>
          <a:stretch/>
        </p:blipFill>
        <p:spPr>
          <a:xfrm>
            <a:off x="7816574" y="2786270"/>
            <a:ext cx="273218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591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17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Kantoorthema</vt:lpstr>
      <vt:lpstr>Automania </vt:lpstr>
      <vt:lpstr>Goal</vt:lpstr>
      <vt:lpstr>Key steps</vt:lpstr>
      <vt:lpstr>Extras</vt:lpstr>
      <vt:lpstr>Data collection</vt:lpstr>
      <vt:lpstr>Data cleaning</vt:lpstr>
      <vt:lpstr>Combining Datasets</vt:lpstr>
      <vt:lpstr>Model selection</vt:lpstr>
      <vt:lpstr>Improving training time</vt:lpstr>
      <vt:lpstr>Learning rate finder</vt:lpstr>
      <vt:lpstr>One-fit cycles</vt:lpstr>
      <vt:lpstr>Failed techniques</vt:lpstr>
      <vt:lpstr>Integration with trackmania</vt:lpstr>
      <vt:lpstr>YOLO</vt:lpstr>
      <vt:lpstr>PowerPoint-presentatie</vt:lpstr>
      <vt:lpstr>LSTM</vt:lpstr>
      <vt:lpstr>Automania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2024-11-03T23:20:18Z</dcterms:created>
  <dcterms:modified xsi:type="dcterms:W3CDTF">2024-11-04T02:10:06Z</dcterms:modified>
</cp:coreProperties>
</file>