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ejKrajsa/SimplNo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720590"/>
          </a:xfrm>
        </p:spPr>
        <p:txBody>
          <a:bodyPr/>
          <a:lstStyle/>
          <a:p>
            <a:r>
              <a:rPr lang="cs-CZ" dirty="0" err="1" smtClean="0"/>
              <a:t>SimplNote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76424" y="2621136"/>
            <a:ext cx="8791575" cy="1655762"/>
          </a:xfrm>
        </p:spPr>
        <p:txBody>
          <a:bodyPr/>
          <a:lstStyle/>
          <a:p>
            <a:r>
              <a:rPr lang="cs-CZ" dirty="0" smtClean="0"/>
              <a:t>Krajsa Matěj 3.B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822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Využité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41412" y="1542906"/>
            <a:ext cx="9905999" cy="3541714"/>
          </a:xfrm>
        </p:spPr>
        <p:txBody>
          <a:bodyPr/>
          <a:lstStyle/>
          <a:p>
            <a:pPr>
              <a:buFontTx/>
              <a:buChar char="-"/>
            </a:pPr>
            <a:r>
              <a:rPr lang="cs-CZ" dirty="0" smtClean="0"/>
              <a:t>Hlavně jsem používal Android Studio</a:t>
            </a:r>
          </a:p>
          <a:p>
            <a:pPr>
              <a:buFontTx/>
              <a:buChar char="-"/>
            </a:pPr>
            <a:r>
              <a:rPr lang="cs-CZ" dirty="0" smtClean="0"/>
              <a:t>Jazyk Java</a:t>
            </a:r>
          </a:p>
          <a:p>
            <a:pPr>
              <a:buFontTx/>
              <a:buChar char="-"/>
            </a:pPr>
            <a:r>
              <a:rPr lang="cs-CZ" dirty="0" smtClean="0"/>
              <a:t>Také použit </a:t>
            </a:r>
            <a:r>
              <a:rPr lang="cs-CZ" dirty="0" err="1" smtClean="0"/>
              <a:t>GitHub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</p:txBody>
      </p:sp>
      <p:pic>
        <p:nvPicPr>
          <p:cNvPr id="2050" name="Picture 2" descr="Android Studio on Beh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659284"/>
            <a:ext cx="38481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, history, meaning, symbol,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706925"/>
            <a:ext cx="5104290" cy="287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Aplikace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944880" y="1577340"/>
            <a:ext cx="40690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- Po otevření aplikace, se vám otevře poznámka do které můžete psát</a:t>
            </a:r>
          </a:p>
          <a:p>
            <a:r>
              <a:rPr lang="cs-CZ" dirty="0" smtClean="0"/>
              <a:t>- V pravém dolním rohu obrazovky se nachází tlačítko uložit</a:t>
            </a:r>
          </a:p>
          <a:p>
            <a:r>
              <a:rPr lang="cs-CZ" dirty="0" smtClean="0"/>
              <a:t>- Když se tlačítko zmáčkne tak se uloží text v poznámce</a:t>
            </a:r>
          </a:p>
          <a:p>
            <a:r>
              <a:rPr lang="cs-CZ" dirty="0" smtClean="0"/>
              <a:t>- Bohužel se mi nepodařil zprovoznit list poznámek, takže to funguje jen na jednu poznámku</a:t>
            </a:r>
          </a:p>
          <a:p>
            <a:r>
              <a:rPr lang="cs-CZ" dirty="0" smtClean="0"/>
              <a:t>- Po znovu zapnutí aplikace text zůstává v poznámce uložen</a:t>
            </a:r>
          </a:p>
          <a:p>
            <a:endParaRPr lang="cs-CZ" dirty="0" smtClean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pic>
        <p:nvPicPr>
          <p:cNvPr id="3074" name="Picture 2" descr="Popis není dostupný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1" y="1068595"/>
            <a:ext cx="1931796" cy="42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pis není dostupný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758" y="1068595"/>
            <a:ext cx="1931796" cy="42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81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35248" cy="3541714"/>
          </a:xfrm>
        </p:spPr>
        <p:txBody>
          <a:bodyPr/>
          <a:lstStyle/>
          <a:p>
            <a:pPr>
              <a:buFontTx/>
              <a:buChar char="-"/>
            </a:pPr>
            <a:r>
              <a:rPr lang="cs-CZ" dirty="0" smtClean="0"/>
              <a:t>Aplikace je dostupná </a:t>
            </a:r>
            <a:r>
              <a:rPr lang="cs-CZ" dirty="0"/>
              <a:t>ke stažení </a:t>
            </a:r>
            <a:r>
              <a:rPr lang="cs-CZ" dirty="0" smtClean="0"/>
              <a:t>na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github.com/MatejKrajsa/SimplNote</a:t>
            </a:r>
            <a:endParaRPr lang="cs-CZ" dirty="0" smtClean="0"/>
          </a:p>
          <a:p>
            <a:pPr>
              <a:buFontTx/>
              <a:buChar char="-"/>
            </a:pPr>
            <a:r>
              <a:rPr lang="cs-CZ" dirty="0" smtClean="0"/>
              <a:t>Stačí si aplikaci stáhnout do mobilu a povolit instalaci z neznámých zdrojů, poté jste úspěšně naistalovali aplikaci můžete ji volně používat na </a:t>
            </a:r>
            <a:r>
              <a:rPr lang="cs-CZ" smtClean="0"/>
              <a:t>jakékoliv zápisky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5330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88</TotalTime>
  <Words>112</Words>
  <Application>Microsoft Office PowerPoint</Application>
  <PresentationFormat>Širokoúhlá obrazovka</PresentationFormat>
  <Paragraphs>15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Obvod</vt:lpstr>
      <vt:lpstr>SimplNote</vt:lpstr>
      <vt:lpstr>Využité nástroje</vt:lpstr>
      <vt:lpstr>Aplikace</vt:lpstr>
      <vt:lpstr>Ukázka</vt:lpstr>
    </vt:vector>
  </TitlesOfParts>
  <Company>Obchodní akademie Uherské Hradiště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SimplNote</dc:title>
  <dc:creator>Matěj Krajsa</dc:creator>
  <cp:lastModifiedBy>Matěj Krajsa</cp:lastModifiedBy>
  <cp:revision>12</cp:revision>
  <dcterms:created xsi:type="dcterms:W3CDTF">2022-01-10T10:08:28Z</dcterms:created>
  <dcterms:modified xsi:type="dcterms:W3CDTF">2022-01-10T11:36:41Z</dcterms:modified>
</cp:coreProperties>
</file>