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0" d="100"/>
          <a:sy n="20" d="100"/>
        </p:scale>
        <p:origin x="2510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"/>
            <a:ext cx="21383630" cy="3027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2"/>
            <a:ext cx="5390458" cy="30275217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3787" y="4954765"/>
            <a:ext cx="15419598" cy="10540259"/>
          </a:xfrm>
        </p:spPr>
        <p:txBody>
          <a:bodyPr anchor="b">
            <a:normAutofit/>
          </a:bodyPr>
          <a:lstStyle>
            <a:lvl1pPr algn="l">
              <a:defRPr sz="11225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3787" y="15901497"/>
            <a:ext cx="15419598" cy="7309499"/>
          </a:xfrm>
        </p:spPr>
        <p:txBody>
          <a:bodyPr>
            <a:normAutofit/>
          </a:bodyPr>
          <a:lstStyle>
            <a:lvl1pPr marL="0" indent="0" algn="l">
              <a:buNone/>
              <a:defRPr sz="4677" cap="all" baseline="0">
                <a:solidFill>
                  <a:schemeClr val="tx2"/>
                </a:solidFill>
              </a:defRPr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566002" y="23883790"/>
            <a:ext cx="4811316" cy="1611875"/>
          </a:xfrm>
        </p:spPr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784" y="23883790"/>
            <a:ext cx="8988571" cy="161187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510969" y="23883781"/>
            <a:ext cx="1352418" cy="1611875"/>
          </a:xfrm>
        </p:spPr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720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927" y="19003305"/>
            <a:ext cx="17385341" cy="3617111"/>
          </a:xfrm>
        </p:spPr>
        <p:txBody>
          <a:bodyPr anchor="b">
            <a:normAutofit/>
          </a:bodyPr>
          <a:lstStyle>
            <a:lvl1pPr>
              <a:defRPr sz="7483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01927" y="2677118"/>
            <a:ext cx="17385341" cy="14567145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7483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1848" y="22620413"/>
            <a:ext cx="17382717" cy="3012830"/>
          </a:xfrm>
        </p:spPr>
        <p:txBody>
          <a:bodyPr>
            <a:normAutofit/>
          </a:bodyPr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225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009" y="2691130"/>
            <a:ext cx="17374116" cy="15137607"/>
          </a:xfrm>
        </p:spPr>
        <p:txBody>
          <a:bodyPr anchor="ctr">
            <a:normAutofit/>
          </a:bodyPr>
          <a:lstStyle>
            <a:lvl1pPr>
              <a:defRPr sz="8419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1927" y="19510695"/>
            <a:ext cx="17371492" cy="6055038"/>
          </a:xfrm>
        </p:spPr>
        <p:txBody>
          <a:bodyPr anchor="ctr">
            <a:normAutofit/>
          </a:bodyPr>
          <a:lstStyle>
            <a:lvl1pPr marL="0" indent="0">
              <a:buNone/>
              <a:defRPr sz="4209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0714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520" y="2691132"/>
            <a:ext cx="16316155" cy="12133169"/>
          </a:xfrm>
        </p:spPr>
        <p:txBody>
          <a:bodyPr anchor="ctr">
            <a:normAutofit/>
          </a:bodyPr>
          <a:lstStyle>
            <a:lvl1pPr>
              <a:defRPr sz="8419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17851" y="14857532"/>
            <a:ext cx="15350711" cy="2423465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1927" y="19026497"/>
            <a:ext cx="17374200" cy="6575504"/>
          </a:xfrm>
        </p:spPr>
        <p:txBody>
          <a:bodyPr anchor="ctr">
            <a:normAutofit/>
          </a:bodyPr>
          <a:lstStyle>
            <a:lvl1pPr marL="0" indent="0">
              <a:buNone/>
              <a:defRPr sz="4209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  <p:sp>
        <p:nvSpPr>
          <p:cNvPr id="52" name="TextBox 51"/>
          <p:cNvSpPr txBox="1"/>
          <p:nvPr/>
        </p:nvSpPr>
        <p:spPr>
          <a:xfrm>
            <a:off x="1628979" y="3171693"/>
            <a:ext cx="1069181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87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281486" y="12206200"/>
            <a:ext cx="1069181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870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488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928" y="9420909"/>
            <a:ext cx="17374198" cy="11088705"/>
          </a:xfrm>
        </p:spPr>
        <p:txBody>
          <a:bodyPr anchor="b">
            <a:normAutofit/>
          </a:bodyPr>
          <a:lstStyle>
            <a:lvl1pPr>
              <a:defRPr sz="8419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1847" y="20561607"/>
            <a:ext cx="17371574" cy="5035468"/>
          </a:xfrm>
        </p:spPr>
        <p:txBody>
          <a:bodyPr anchor="t">
            <a:normAutofit/>
          </a:bodyPr>
          <a:lstStyle>
            <a:lvl1pPr marL="0" indent="0">
              <a:buNone/>
              <a:defRPr sz="4209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8867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001933" y="2691130"/>
            <a:ext cx="17374193" cy="8409781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001927" y="11806640"/>
            <a:ext cx="5607061" cy="302752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677" b="0" cap="all" baseline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001930" y="14834161"/>
            <a:ext cx="5604156" cy="10731570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18479" y="11820643"/>
            <a:ext cx="5585113" cy="302752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677" b="0" cap="all" baseline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918477" y="14848164"/>
            <a:ext cx="5586678" cy="10731570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772448" y="11806640"/>
            <a:ext cx="5603674" cy="302752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677" b="0" cap="all" baseline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3772448" y="14834161"/>
            <a:ext cx="5603674" cy="10731570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232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001931" y="2691130"/>
            <a:ext cx="17374193" cy="8409781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001932" y="19444456"/>
            <a:ext cx="5604151" cy="254395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677" b="0" cap="all" baseline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01932" y="11773685"/>
            <a:ext cx="5604151" cy="6727825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209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001932" y="21988420"/>
            <a:ext cx="5604151" cy="3610436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73378" y="19444456"/>
            <a:ext cx="5613202" cy="254395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677" b="0" cap="all" baseline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873380" y="11773685"/>
            <a:ext cx="5610641" cy="6727825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209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870818" y="21988409"/>
            <a:ext cx="5613202" cy="3577322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772668" y="19444452"/>
            <a:ext cx="5596261" cy="254395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677" b="0" cap="all" baseline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3772449" y="11773685"/>
            <a:ext cx="5603677" cy="6727825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209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3772448" y="21988402"/>
            <a:ext cx="5603674" cy="3577336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9821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8261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59524" y="2691132"/>
            <a:ext cx="3516601" cy="2287461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1926" y="2691132"/>
            <a:ext cx="13590302" cy="2287461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75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2001933" y="2730499"/>
            <a:ext cx="17374193" cy="6527271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2001933" y="9930548"/>
            <a:ext cx="17374193" cy="1563519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13078741" y="25972219"/>
            <a:ext cx="4811316" cy="1611875"/>
          </a:xfrm>
        </p:spPr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01929" y="25972215"/>
            <a:ext cx="10943164" cy="1611875"/>
          </a:xfrm>
        </p:spPr>
        <p:txBody>
          <a:bodyPr/>
          <a:lstStyle/>
          <a:p>
            <a:endParaRPr lang="sk-SK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023706" y="25972210"/>
            <a:ext cx="1352418" cy="1611875"/>
          </a:xfrm>
        </p:spPr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347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927" y="6265298"/>
            <a:ext cx="17374195" cy="12593645"/>
          </a:xfrm>
        </p:spPr>
        <p:txBody>
          <a:bodyPr anchor="b">
            <a:normAutofit/>
          </a:bodyPr>
          <a:lstStyle>
            <a:lvl1pPr>
              <a:defRPr sz="8419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1927" y="19531715"/>
            <a:ext cx="17374195" cy="6069063"/>
          </a:xfrm>
        </p:spPr>
        <p:txBody>
          <a:bodyPr>
            <a:normAutofit/>
          </a:bodyPr>
          <a:lstStyle>
            <a:lvl1pPr marL="0" indent="0">
              <a:buNone/>
              <a:defRPr sz="420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761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1927" y="9930543"/>
            <a:ext cx="8556238" cy="1563519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3" y="9930543"/>
            <a:ext cx="8550662" cy="1563519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545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927" y="2733190"/>
            <a:ext cx="17374195" cy="652458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3058" y="9930544"/>
            <a:ext cx="8035110" cy="363722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5612" b="0" cap="all" baseline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1928" y="13567774"/>
            <a:ext cx="8556240" cy="1199795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46587" y="9930539"/>
            <a:ext cx="8029535" cy="363722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5612" b="0" cap="all" baseline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0" y="13567774"/>
            <a:ext cx="8550662" cy="1199795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887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042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335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214" y="2691134"/>
            <a:ext cx="6763128" cy="7239405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3493" y="2616373"/>
            <a:ext cx="10332629" cy="22949362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214" y="9930543"/>
            <a:ext cx="6763128" cy="15635192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197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934" y="2691130"/>
            <a:ext cx="8778797" cy="7239414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01860" y="2691130"/>
            <a:ext cx="8074266" cy="22874614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483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1930" y="9930543"/>
            <a:ext cx="8778801" cy="15635192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46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"/>
            <a:ext cx="21383630" cy="3027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33413" y="2"/>
            <a:ext cx="21144565" cy="30275217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1933" y="2730499"/>
            <a:ext cx="17374193" cy="6527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1933" y="9930548"/>
            <a:ext cx="17374193" cy="1563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78741" y="2597221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1929" y="25972215"/>
            <a:ext cx="1094316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23706" y="25972210"/>
            <a:ext cx="1352418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6389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841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120000"/>
        </a:lnSpc>
        <a:spcBef>
          <a:spcPts val="2339"/>
        </a:spcBef>
        <a:buSzPct val="125000"/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120000"/>
        </a:lnSpc>
        <a:spcBef>
          <a:spcPts val="1169"/>
        </a:spcBef>
        <a:buSzPct val="125000"/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120000"/>
        </a:lnSpc>
        <a:spcBef>
          <a:spcPts val="1169"/>
        </a:spcBef>
        <a:buSzPct val="125000"/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120000"/>
        </a:lnSpc>
        <a:spcBef>
          <a:spcPts val="1169"/>
        </a:spcBef>
        <a:buSzPct val="125000"/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120000"/>
        </a:lnSpc>
        <a:spcBef>
          <a:spcPts val="1169"/>
        </a:spcBef>
        <a:buSzPct val="125000"/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120000"/>
        </a:lnSpc>
        <a:spcBef>
          <a:spcPts val="1169"/>
        </a:spcBef>
        <a:buSzPct val="125000"/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120000"/>
        </a:lnSpc>
        <a:spcBef>
          <a:spcPts val="1169"/>
        </a:spcBef>
        <a:buSzPct val="125000"/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120000"/>
        </a:lnSpc>
        <a:spcBef>
          <a:spcPts val="1169"/>
        </a:spcBef>
        <a:buSzPct val="125000"/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120000"/>
        </a:lnSpc>
        <a:spcBef>
          <a:spcPts val="1169"/>
        </a:spcBef>
        <a:buSzPct val="125000"/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6E6D04-F985-1B55-0668-30B84CE0F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4027" y="2988399"/>
            <a:ext cx="15419598" cy="3503435"/>
          </a:xfrm>
        </p:spPr>
        <p:txBody>
          <a:bodyPr>
            <a:noAutofit/>
          </a:bodyPr>
          <a:lstStyle/>
          <a:p>
            <a:r>
              <a:rPr lang="sk-SK" sz="13100" dirty="0"/>
              <a:t>Provizórna </a:t>
            </a:r>
            <a:r>
              <a:rPr lang="sk-SK" sz="13100" dirty="0" err="1"/>
              <a:t>poster</a:t>
            </a:r>
            <a:r>
              <a:rPr lang="sk-SK" sz="13100" dirty="0"/>
              <a:t> prezentácia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0B75B3A-33A6-D00D-EFC7-40D515A4C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4027" y="21251214"/>
            <a:ext cx="15419598" cy="7309499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sk-SK" sz="7200" dirty="0"/>
              <a:t>Tabuľka</a:t>
            </a:r>
          </a:p>
          <a:p>
            <a:pPr marL="914400" indent="-914400">
              <a:buFont typeface="+mj-lt"/>
              <a:buAutoNum type="arabicPeriod"/>
            </a:pPr>
            <a:r>
              <a:rPr lang="sk-SK" sz="7200" dirty="0"/>
              <a:t>graf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BF11313-AE8C-2928-BFC0-10E2B6DCB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731" y="9183048"/>
            <a:ext cx="16178619" cy="1081945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7" name="Grafický objekt 6" descr="Herný ovládač">
            <a:extLst>
              <a:ext uri="{FF2B5EF4-FFF2-40B4-BE49-F238E27FC236}">
                <a16:creationId xmlns:a16="http://schemas.microsoft.com/office/drawing/2014/main" id="{9EB9AFCF-55BD-B799-DD4B-3B3D0D45A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20812" y="23238619"/>
            <a:ext cx="6570808" cy="657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7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Obvo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Obvod</Template>
  <TotalTime>7</TotalTime>
  <Words>5</Words>
  <Application>Microsoft Office PowerPoint</Application>
  <PresentationFormat>Vlastná</PresentationFormat>
  <Paragraphs>3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4" baseType="lpstr">
      <vt:lpstr>Arial</vt:lpstr>
      <vt:lpstr>Tw Cen MT</vt:lpstr>
      <vt:lpstr>Obvod</vt:lpstr>
      <vt:lpstr>Provizórna poster prezentácia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Katar�na Ku?mov�</dc:creator>
  <cp:lastModifiedBy>Katar�na Ku?mov�</cp:lastModifiedBy>
  <cp:revision>2</cp:revision>
  <dcterms:created xsi:type="dcterms:W3CDTF">2022-11-08T15:20:33Z</dcterms:created>
  <dcterms:modified xsi:type="dcterms:W3CDTF">2022-11-08T15:27:58Z</dcterms:modified>
</cp:coreProperties>
</file>