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9" r:id="rId19"/>
    <p:sldId id="280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5.1.1980.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80967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5.1.1980.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146958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5.1.1980.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70859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5.1.1980.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231944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5.1.1980.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414999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5.1.1980.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175518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5.1.1980.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346835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5.1.1980.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415046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5.1.1980.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3299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5.1.1980.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245320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5.1.1980.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28926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06050-0FE3-4401-B176-8241A00E5836}" type="datetimeFigureOut">
              <a:rPr lang="hr-HR" smtClean="0"/>
              <a:pPr/>
              <a:t>5.1.1980.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370636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79688"/>
            <a:ext cx="9144000" cy="1897062"/>
          </a:xfrm>
        </p:spPr>
        <p:txBody>
          <a:bodyPr>
            <a:normAutofit fontScale="90000"/>
          </a:bodyPr>
          <a:lstStyle/>
          <a:p>
            <a:r>
              <a:rPr lang="hr-HR" sz="4900" dirty="0"/>
              <a:t>Java desktop aplikacija za evidenciju radnog vremena</a:t>
            </a:r>
            <a:r>
              <a:rPr lang="hr-HR" sz="4800" dirty="0" smtClean="0"/>
              <a:t/>
            </a:r>
            <a:br>
              <a:rPr lang="hr-HR" sz="4800" dirty="0" smtClean="0"/>
            </a:br>
            <a:endParaRPr lang="hr-H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05375"/>
            <a:ext cx="9144000" cy="1733550"/>
          </a:xfrm>
        </p:spPr>
        <p:txBody>
          <a:bodyPr>
            <a:normAutofit/>
          </a:bodyPr>
          <a:lstStyle/>
          <a:p>
            <a:pPr algn="l"/>
            <a:r>
              <a:rPr lang="hr-HR" dirty="0" smtClean="0"/>
              <a:t>Student: Matej </a:t>
            </a:r>
            <a:r>
              <a:rPr lang="hr-HR" dirty="0" err="1" smtClean="0"/>
              <a:t>Madžarević</a:t>
            </a:r>
            <a:endParaRPr lang="hr-HR" dirty="0" smtClean="0"/>
          </a:p>
          <a:p>
            <a:pPr algn="l"/>
            <a:r>
              <a:rPr lang="hr-HR" dirty="0" smtClean="0"/>
              <a:t>Mentor: prof. dr. </a:t>
            </a:r>
            <a:r>
              <a:rPr lang="hr-HR" dirty="0" err="1" smtClean="0"/>
              <a:t>sc</a:t>
            </a:r>
            <a:r>
              <a:rPr lang="hr-HR" dirty="0" smtClean="0"/>
              <a:t>. Dražena Gašpar </a:t>
            </a:r>
          </a:p>
          <a:p>
            <a:pPr algn="l"/>
            <a:r>
              <a:rPr lang="hr-HR" dirty="0" smtClean="0"/>
              <a:t>Mostar, listopad 2021. godine</a:t>
            </a:r>
            <a:endParaRPr lang="hr-H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0" y="341313"/>
            <a:ext cx="9144000" cy="180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4800" dirty="0" smtClean="0"/>
              <a:t>Sveučilište u Mostaru- </a:t>
            </a:r>
          </a:p>
          <a:p>
            <a:r>
              <a:rPr lang="hr-HR" sz="4800" dirty="0" smtClean="0"/>
              <a:t>Fakultet prirodoslovno matematičkih i odgojnih znanosti</a:t>
            </a:r>
            <a:br>
              <a:rPr lang="hr-HR" sz="4800" dirty="0" smtClean="0"/>
            </a:br>
            <a:endParaRPr lang="hr-HR" sz="4800" dirty="0"/>
          </a:p>
        </p:txBody>
      </p:sp>
    </p:spTree>
    <p:extLst>
      <p:ext uri="{BB962C8B-B14F-4D97-AF65-F5344CB8AC3E}">
        <p14:creationId xmlns="" xmlns:p14="http://schemas.microsoft.com/office/powerpoint/2010/main" val="31189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2.4. Java platforma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Java platforma je skupina programa</a:t>
            </a:r>
          </a:p>
          <a:p>
            <a:r>
              <a:rPr lang="hr-HR" dirty="0" err="1" smtClean="0"/>
              <a:t>Dostupnja</a:t>
            </a:r>
            <a:r>
              <a:rPr lang="hr-HR" dirty="0" smtClean="0"/>
              <a:t> je u tri </a:t>
            </a:r>
            <a:r>
              <a:rPr lang="hr-HR" dirty="0" err="1" smtClean="0"/>
              <a:t>izadanja</a:t>
            </a:r>
            <a:endParaRPr lang="hr-HR" dirty="0" smtClean="0"/>
          </a:p>
          <a:p>
            <a:r>
              <a:rPr lang="hr-HR" dirty="0" smtClean="0"/>
              <a:t>Komponente koje zajedno čine Java platformu</a:t>
            </a:r>
          </a:p>
          <a:p>
            <a:endParaRPr lang="hr-HR" dirty="0" smtClean="0"/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" y="3926898"/>
            <a:ext cx="4281055" cy="24917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324" y="3850911"/>
            <a:ext cx="4444453" cy="27246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936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2.5.Netbeans IDE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="" xmlns:p14="http://schemas.microsoft.com/office/powerpoint/2010/main" val="201179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2.6. </a:t>
            </a:r>
            <a:r>
              <a:rPr lang="hr-HR" dirty="0" err="1" smtClean="0"/>
              <a:t>Ostavala</a:t>
            </a:r>
            <a:r>
              <a:rPr lang="hr-HR" dirty="0" smtClean="0"/>
              <a:t> razvojna okruženja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4584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2.7 </a:t>
            </a:r>
            <a:r>
              <a:rPr lang="hr-HR" smtClean="0"/>
              <a:t>MVC </a:t>
            </a:r>
            <a:r>
              <a:rPr lang="hr-HR" dirty="0" smtClean="0"/>
              <a:t>arhitektura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40984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3. Java desktop aplikacija za evidenciju radnog vremena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="" xmlns:p14="http://schemas.microsoft.com/office/powerpoint/2010/main" val="94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3.1. Opis problema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11528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3.2. Relacijski model baze podataka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 descr="https://lh5.googleusercontent.com/asaYrGPovVh9xDYGwmFrKKstywgS-pt5AXSKohW_bOpY1y6eJijutrrRobQINN-yCIQZ0qQG0pNXffA90f1uSiU_BgljHT51W-r0nQbjv7QHYh9xPnthnj_uk9Api1R1Rt1iyEJl-pVPMnUqzg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43" y="3008243"/>
            <a:ext cx="5400675" cy="12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27409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3.4. Prozori aplikacije</a:t>
            </a:r>
            <a:endParaRPr lang="hr-HR" dirty="0"/>
          </a:p>
        </p:txBody>
      </p:sp>
      <p:pic>
        <p:nvPicPr>
          <p:cNvPr id="4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800600" cy="3286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3965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1" y="37479"/>
            <a:ext cx="5690209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37479"/>
            <a:ext cx="5355590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486150"/>
            <a:ext cx="4810760" cy="3272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9687" y="3486150"/>
            <a:ext cx="5086350" cy="3272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96102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277" y="437321"/>
            <a:ext cx="4522305" cy="323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6487" y="516835"/>
            <a:ext cx="4658139" cy="315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1897" y="3825047"/>
            <a:ext cx="4031477" cy="2638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64228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1. Uvod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 svakom poduzeću potrebno je voditi evidenciju radnog vremena</a:t>
            </a:r>
          </a:p>
          <a:p>
            <a:r>
              <a:rPr lang="hr-HR" dirty="0" smtClean="0"/>
              <a:t>Evidencija radnog vremena predmet je istraživanja diplomskog rada</a:t>
            </a:r>
          </a:p>
          <a:p>
            <a:r>
              <a:rPr lang="hr-HR" dirty="0" smtClean="0"/>
              <a:t>Java </a:t>
            </a:r>
            <a:r>
              <a:rPr lang="hr-HR" dirty="0"/>
              <a:t>programski </a:t>
            </a:r>
            <a:r>
              <a:rPr lang="hr-HR" dirty="0" smtClean="0"/>
              <a:t>jezik je korišten </a:t>
            </a:r>
            <a:r>
              <a:rPr lang="hr-HR" dirty="0"/>
              <a:t>z</a:t>
            </a:r>
            <a:r>
              <a:rPr lang="hr-HR" dirty="0" smtClean="0"/>
              <a:t>a implementaciju aplikacije iz više razloga </a:t>
            </a:r>
          </a:p>
          <a:p>
            <a:r>
              <a:rPr lang="hr-HR" dirty="0" smtClean="0"/>
              <a:t>Prvi dio rada opisuje Java programski jezik </a:t>
            </a:r>
          </a:p>
          <a:p>
            <a:r>
              <a:rPr lang="hr-HR" dirty="0" smtClean="0"/>
              <a:t>U drugom dijelu rada je opisana aplikacija za evidenciju radnog vremena </a:t>
            </a:r>
          </a:p>
        </p:txBody>
      </p:sp>
    </p:spTree>
    <p:extLst>
      <p:ext uri="{BB962C8B-B14F-4D97-AF65-F5344CB8AC3E}">
        <p14:creationId xmlns="" xmlns:p14="http://schemas.microsoft.com/office/powerpoint/2010/main" val="130084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3.5. MVC Arhitektura u aplikaciji:</a:t>
            </a:r>
            <a:endParaRPr lang="hr-H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3899" y="1825625"/>
            <a:ext cx="4067175" cy="1781175"/>
          </a:xfrm>
          <a:prstGeom prst="rect">
            <a:avLst/>
          </a:prstGeom>
        </p:spPr>
      </p:pic>
      <p:pic>
        <p:nvPicPr>
          <p:cNvPr id="6" name="Content Placeholder 4"/>
          <p:cNvPicPr>
            <a:picLocks noGrp="1"/>
          </p:cNvPicPr>
          <p:nvPr>
            <p:ph idx="1"/>
          </p:nvPr>
        </p:nvPicPr>
        <p:blipFill rotWithShape="1">
          <a:blip r:embed="rId3"/>
          <a:srcRect t="630" b="2363"/>
          <a:stretch/>
        </p:blipFill>
        <p:spPr bwMode="auto">
          <a:xfrm>
            <a:off x="5072270" y="1498469"/>
            <a:ext cx="3838575" cy="23469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59710" y="3845408"/>
            <a:ext cx="2968590" cy="287344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5"/>
          <a:srcRect t="660"/>
          <a:stretch/>
        </p:blipFill>
        <p:spPr bwMode="auto">
          <a:xfrm>
            <a:off x="5072270" y="3904290"/>
            <a:ext cx="3031022" cy="28159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198070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3.6. Slučajevi korištenja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2" y="1343486"/>
            <a:ext cx="4738123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426" y="1582622"/>
            <a:ext cx="4970044" cy="44556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6583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3.7 Mogućnosti proširenja aplikacije</a:t>
            </a:r>
            <a:endParaRPr lang="hr-H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18410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4. Zaključak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309444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2. Java programski jezik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Programski jezik Java jedan je od najzastupljenijih</a:t>
            </a:r>
          </a:p>
          <a:p>
            <a:r>
              <a:rPr lang="hr-HR" dirty="0" smtClean="0"/>
              <a:t>Razvijen je od strane James </a:t>
            </a:r>
            <a:r>
              <a:rPr lang="hr-HR" dirty="0" err="1" smtClean="0"/>
              <a:t>Gosling</a:t>
            </a:r>
            <a:r>
              <a:rPr lang="hr-HR" dirty="0" smtClean="0"/>
              <a:t>-a u kompaniji Sun Microsystems</a:t>
            </a:r>
          </a:p>
          <a:p>
            <a:r>
              <a:rPr lang="hr-HR" dirty="0" smtClean="0"/>
              <a:t>Prvobitno ime programskog jezika bilo je </a:t>
            </a:r>
            <a:r>
              <a:rPr lang="hr-HR" dirty="0" err="1" smtClean="0"/>
              <a:t>Oak</a:t>
            </a:r>
            <a:endParaRPr lang="hr-HR" dirty="0" smtClean="0"/>
          </a:p>
          <a:p>
            <a:r>
              <a:rPr lang="hr-HR" dirty="0" smtClean="0"/>
              <a:t>Projekt je objavljen 1995 godine</a:t>
            </a:r>
          </a:p>
          <a:p>
            <a:r>
              <a:rPr lang="hr-HR" dirty="0" smtClean="0"/>
              <a:t>Prema </a:t>
            </a:r>
            <a:r>
              <a:rPr lang="hr-HR" dirty="0" err="1" smtClean="0"/>
              <a:t>GitHub</a:t>
            </a:r>
            <a:r>
              <a:rPr lang="hr-HR" dirty="0" smtClean="0"/>
              <a:t>-u Java je treći programski jezik po zastupljenosti</a:t>
            </a:r>
            <a:endParaRPr lang="hr-HR" dirty="0"/>
          </a:p>
        </p:txBody>
      </p:sp>
    </p:spTree>
    <p:extLst>
      <p:ext uri="{BB962C8B-B14F-4D97-AF65-F5344CB8AC3E}">
        <p14:creationId xmlns="" xmlns:p14="http://schemas.microsoft.com/office/powerpoint/2010/main" val="288273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2.1. Osnovne karakteristike Java-e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Java je i interpretirani i prevedeni (kompilirani) programski jezik</a:t>
            </a:r>
          </a:p>
          <a:p>
            <a:r>
              <a:rPr lang="hr-HR" dirty="0" smtClean="0"/>
              <a:t>Programi napisani u Java-i najprije se prevode u </a:t>
            </a:r>
            <a:r>
              <a:rPr lang="hr-HR" dirty="0" err="1" smtClean="0"/>
              <a:t>bytecode</a:t>
            </a:r>
            <a:r>
              <a:rPr lang="hr-HR" dirty="0" smtClean="0"/>
              <a:t> koji se izvršava jednako na svim operacijskim sustavima </a:t>
            </a:r>
            <a:r>
              <a:rPr lang="hr-HR" smtClean="0"/>
              <a:t>ili platformama</a:t>
            </a:r>
            <a:endParaRPr lang="hr-HR" dirty="0" smtClean="0"/>
          </a:p>
          <a:p>
            <a:r>
              <a:rPr lang="hr-HR" dirty="0" smtClean="0"/>
              <a:t>Zahvaljujući tome, Java postiže prenosivost koja proizlazi iz arhitekturne neutralnosti i </a:t>
            </a:r>
            <a:r>
              <a:rPr lang="hr-HR" dirty="0" err="1" smtClean="0"/>
              <a:t>platformne</a:t>
            </a:r>
            <a:r>
              <a:rPr lang="hr-HR" dirty="0" smtClean="0"/>
              <a:t> </a:t>
            </a:r>
            <a:r>
              <a:rPr lang="hr-HR" dirty="0" err="1" smtClean="0"/>
              <a:t>neovinosti</a:t>
            </a:r>
            <a:r>
              <a:rPr lang="hr-HR" dirty="0" smtClean="0"/>
              <a:t> :</a:t>
            </a:r>
          </a:p>
          <a:p>
            <a:endParaRPr lang="hr-HR" dirty="0"/>
          </a:p>
        </p:txBody>
      </p:sp>
      <p:pic>
        <p:nvPicPr>
          <p:cNvPr id="4" name="Picture 3" descr="C:\Users\Korisnik\AppData\Local\Microsoft\Windows\INetCache\Content.Word\neovisnost_o_platformi.png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77" y="4165572"/>
            <a:ext cx="3638938" cy="2692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62548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Osnovne karakteristike Java-e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Pored prenosivosti Java-u karakterizira i objektna orijentiranost</a:t>
            </a:r>
          </a:p>
          <a:p>
            <a:r>
              <a:rPr lang="hr-HR" dirty="0" smtClean="0"/>
              <a:t>Jezik je sličan C i C++ programskom jeziku</a:t>
            </a:r>
          </a:p>
          <a:p>
            <a:r>
              <a:rPr lang="hr-HR" dirty="0" smtClean="0"/>
              <a:t>Java-u karakterizira ugrađena podrška nacionalnih znakova</a:t>
            </a:r>
            <a:endParaRPr lang="hr-HR" dirty="0"/>
          </a:p>
        </p:txBody>
      </p:sp>
    </p:spTree>
    <p:extLst>
      <p:ext uri="{BB962C8B-B14F-4D97-AF65-F5344CB8AC3E}">
        <p14:creationId xmlns="" xmlns:p14="http://schemas.microsoft.com/office/powerpoint/2010/main" val="118451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2.2. Prednosti Java programskog jezika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6389" cy="4351338"/>
          </a:xfrm>
        </p:spPr>
        <p:txBody>
          <a:bodyPr>
            <a:normAutofit/>
          </a:bodyPr>
          <a:lstStyle/>
          <a:p>
            <a:r>
              <a:rPr lang="hr-HR" dirty="0" smtClean="0"/>
              <a:t>Jednostavnost</a:t>
            </a:r>
            <a:endParaRPr lang="hr-HR" dirty="0"/>
          </a:p>
          <a:p>
            <a:r>
              <a:rPr lang="hr-HR" dirty="0" smtClean="0"/>
              <a:t>Sigurnost</a:t>
            </a:r>
          </a:p>
          <a:p>
            <a:r>
              <a:rPr lang="hr-HR" dirty="0" smtClean="0"/>
              <a:t>Robusnost</a:t>
            </a:r>
          </a:p>
          <a:p>
            <a:r>
              <a:rPr lang="hr-HR" dirty="0" smtClean="0"/>
              <a:t>Podrška za paralelno programiranje</a:t>
            </a:r>
          </a:p>
          <a:p>
            <a:r>
              <a:rPr lang="hr-HR" dirty="0" smtClean="0"/>
              <a:t>Visoke performanse</a:t>
            </a:r>
          </a:p>
          <a:p>
            <a:endParaRPr lang="hr-H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2162" y="1825625"/>
            <a:ext cx="5036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Dinamičnost</a:t>
            </a:r>
          </a:p>
          <a:p>
            <a:r>
              <a:rPr lang="hr-HR" dirty="0" smtClean="0"/>
              <a:t>Mnoštvo </a:t>
            </a:r>
            <a:r>
              <a:rPr lang="hr-HR" dirty="0"/>
              <a:t>API-ja na </a:t>
            </a:r>
            <a:r>
              <a:rPr lang="hr-HR" dirty="0" smtClean="0"/>
              <a:t>raspolaganju</a:t>
            </a:r>
          </a:p>
          <a:p>
            <a:r>
              <a:rPr lang="hr-HR" dirty="0" smtClean="0"/>
              <a:t>Razvojni alati otvorenog koda</a:t>
            </a:r>
          </a:p>
          <a:p>
            <a:r>
              <a:rPr lang="hr-HR" dirty="0" smtClean="0"/>
              <a:t>Biblioteke otvorenog koda</a:t>
            </a:r>
          </a:p>
          <a:p>
            <a:r>
              <a:rPr lang="hr-HR" dirty="0" smtClean="0"/>
              <a:t>Besplatnost</a:t>
            </a:r>
          </a:p>
          <a:p>
            <a:r>
              <a:rPr lang="hr-HR" dirty="0" smtClean="0"/>
              <a:t>Podrška zajednice</a:t>
            </a:r>
            <a:endParaRPr lang="hr-HR" dirty="0"/>
          </a:p>
        </p:txBody>
      </p:sp>
    </p:spTree>
    <p:extLst>
      <p:ext uri="{BB962C8B-B14F-4D97-AF65-F5344CB8AC3E}">
        <p14:creationId xmlns="" xmlns:p14="http://schemas.microsoft.com/office/powerpoint/2010/main" val="3747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2.2. </a:t>
            </a:r>
            <a:r>
              <a:rPr lang="hr-HR" dirty="0" smtClean="0"/>
              <a:t>Nedostaci Java programskog jezika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Java prevoditelj još nije dobro optimiziran</a:t>
            </a:r>
          </a:p>
          <a:p>
            <a:r>
              <a:rPr lang="hr-HR" dirty="0" smtClean="0"/>
              <a:t>Ne postoji odvajanje specifikacija od implementacije</a:t>
            </a:r>
          </a:p>
          <a:p>
            <a:r>
              <a:rPr lang="hr-HR" dirty="0" smtClean="0"/>
              <a:t>Upravljanje memorijom u Java-i je skupo</a:t>
            </a:r>
          </a:p>
          <a:p>
            <a:r>
              <a:rPr lang="hr-HR" dirty="0" smtClean="0"/>
              <a:t>Nedostatak predložaka</a:t>
            </a:r>
          </a:p>
        </p:txBody>
      </p:sp>
    </p:spTree>
    <p:extLst>
      <p:ext uri="{BB962C8B-B14F-4D97-AF65-F5344CB8AC3E}">
        <p14:creationId xmlns="" xmlns:p14="http://schemas.microsoft.com/office/powerpoint/2010/main" val="196005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2.3. Naredbe u Java-i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 Java-i postoji 52 ključne riječi koje su rezervirane za naredbe</a:t>
            </a:r>
            <a:endParaRPr lang="hr-HR" dirty="0"/>
          </a:p>
          <a:p>
            <a:r>
              <a:rPr lang="hr-HR" dirty="0" smtClean="0"/>
              <a:t>Postoje osnovne naredbe koje se mogu unijeti preko tekstualnog sučelja:</a:t>
            </a:r>
            <a:endParaRPr lang="hr-H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hr-HR" dirty="0" smtClean="0"/>
              <a:t>Java </a:t>
            </a:r>
            <a:r>
              <a:rPr lang="hr-HR" dirty="0" err="1" smtClean="0"/>
              <a:t>Version</a:t>
            </a:r>
            <a:r>
              <a:rPr lang="hr-HR" dirty="0" smtClean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r-HR" dirty="0" err="1" smtClean="0"/>
              <a:t>Javac</a:t>
            </a:r>
            <a:r>
              <a:rPr lang="hr-HR" dirty="0" smtClean="0"/>
              <a:t> –</a:t>
            </a:r>
            <a:r>
              <a:rPr lang="hr-HR" dirty="0" err="1" smtClean="0"/>
              <a:t>version</a:t>
            </a:r>
            <a:endParaRPr lang="hr-H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hr-HR" dirty="0" err="1" smtClean="0"/>
              <a:t>Where</a:t>
            </a:r>
            <a:r>
              <a:rPr lang="hr-HR" dirty="0" smtClean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r-HR" dirty="0" smtClean="0"/>
              <a:t>Java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r-HR" dirty="0" err="1" smtClean="0"/>
              <a:t>Echo</a:t>
            </a:r>
            <a:endParaRPr lang="hr-HR" dirty="0" smtClean="0"/>
          </a:p>
        </p:txBody>
      </p:sp>
    </p:spTree>
    <p:extLst>
      <p:ext uri="{BB962C8B-B14F-4D97-AF65-F5344CB8AC3E}">
        <p14:creationId xmlns="" xmlns:p14="http://schemas.microsoft.com/office/powerpoint/2010/main" val="7421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Kod kodiranja se koriste standarde naredbe:</a:t>
            </a:r>
          </a:p>
          <a:p>
            <a:pPr lvl="1"/>
            <a:r>
              <a:rPr lang="hr-HR" dirty="0" err="1" smtClean="0"/>
              <a:t>Main</a:t>
            </a:r>
            <a:endParaRPr lang="hr-HR" dirty="0" smtClean="0"/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="" xmlns:p14="http://schemas.microsoft.com/office/powerpoint/2010/main" val="7270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373</Words>
  <Application>Microsoft Office PowerPoint</Application>
  <PresentationFormat>Prilagođeno</PresentationFormat>
  <Paragraphs>68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23</vt:i4>
      </vt:variant>
    </vt:vector>
  </HeadingPairs>
  <TitlesOfParts>
    <vt:vector size="24" baseType="lpstr">
      <vt:lpstr>Office Theme</vt:lpstr>
      <vt:lpstr>Java desktop aplikacija za evidenciju radnog vremena </vt:lpstr>
      <vt:lpstr>1. Uvod</vt:lpstr>
      <vt:lpstr>2. Java programski jezik</vt:lpstr>
      <vt:lpstr>2.1. Osnovne karakteristike Java-e</vt:lpstr>
      <vt:lpstr>Osnovne karakteristike Java-e</vt:lpstr>
      <vt:lpstr>2.2. Prednosti Java programskog jezika</vt:lpstr>
      <vt:lpstr>2.2. Nedostaci Java programskog jezika</vt:lpstr>
      <vt:lpstr>2.3. Naredbe u Java-i</vt:lpstr>
      <vt:lpstr>Slajd 9</vt:lpstr>
      <vt:lpstr>2.4. Java platforma</vt:lpstr>
      <vt:lpstr>2.5.Netbeans IDE</vt:lpstr>
      <vt:lpstr>2.6. Ostavala razvojna okruženja</vt:lpstr>
      <vt:lpstr>2.7 MVC arhitektura</vt:lpstr>
      <vt:lpstr>3. Java desktop aplikacija za evidenciju radnog vremena</vt:lpstr>
      <vt:lpstr>3.1. Opis problema</vt:lpstr>
      <vt:lpstr>3.2. Relacijski model baze podataka</vt:lpstr>
      <vt:lpstr>3.4. Prozori aplikacije</vt:lpstr>
      <vt:lpstr>Slajd 18</vt:lpstr>
      <vt:lpstr>Slajd 19</vt:lpstr>
      <vt:lpstr>3.5. MVC Arhitektura u aplikaciji:</vt:lpstr>
      <vt:lpstr>3.6. Slučajevi korištenja</vt:lpstr>
      <vt:lpstr>3.7 Mogućnosti proširenja aplikacije</vt:lpstr>
      <vt:lpstr>4. Zaključak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Korisnik</dc:creator>
  <cp:lastModifiedBy>Korisnik</cp:lastModifiedBy>
  <cp:revision>55</cp:revision>
  <dcterms:created xsi:type="dcterms:W3CDTF">2021-06-03T21:34:57Z</dcterms:created>
  <dcterms:modified xsi:type="dcterms:W3CDTF">1980-01-05T17:35:08Z</dcterms:modified>
</cp:coreProperties>
</file>