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9" r:id="rId19"/>
    <p:sldId id="284" r:id="rId20"/>
    <p:sldId id="283" r:id="rId21"/>
    <p:sldId id="287" r:id="rId22"/>
    <p:sldId id="280" r:id="rId23"/>
    <p:sldId id="288" r:id="rId24"/>
    <p:sldId id="285" r:id="rId25"/>
    <p:sldId id="289" r:id="rId26"/>
    <p:sldId id="290" r:id="rId27"/>
    <p:sldId id="291" r:id="rId28"/>
    <p:sldId id="276" r:id="rId29"/>
    <p:sldId id="277" r:id="rId30"/>
    <p:sldId id="281" r:id="rId3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j Madžarević" initials="MM" lastIdx="2" clrIdx="0">
    <p:extLst>
      <p:ext uri="{19B8F6BF-5375-455C-9EA6-DF929625EA0E}">
        <p15:presenceInfo xmlns:p15="http://schemas.microsoft.com/office/powerpoint/2012/main" userId="be35e09275b696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29.5.2023.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967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29.5.2023.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95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29.5.2023.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85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29.5.2023.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944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29.5.2023.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99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29.5.2023.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518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29.5.2023.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835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29.5.2023.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04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29.5.2023.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9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29.5.2023.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320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29.5.2023.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2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6050-0FE3-4401-B176-8241A00E5836}" type="datetimeFigureOut">
              <a:rPr lang="hr-HR" smtClean="0"/>
              <a:pPr/>
              <a:t>29.5.2023.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63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79688"/>
            <a:ext cx="9144000" cy="1897062"/>
          </a:xfrm>
        </p:spPr>
        <p:txBody>
          <a:bodyPr>
            <a:normAutofit fontScale="90000"/>
          </a:bodyPr>
          <a:lstStyle/>
          <a:p>
            <a:r>
              <a:rPr lang="hr-HR" sz="4900" dirty="0"/>
              <a:t>Razvoj aplikacije za evidenciju radnog vremena u Javi</a:t>
            </a:r>
            <a:br>
              <a:rPr lang="hr-HR" sz="4800" dirty="0"/>
            </a:br>
            <a:endParaRPr lang="hr-H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05375"/>
            <a:ext cx="9144000" cy="1733550"/>
          </a:xfrm>
        </p:spPr>
        <p:txBody>
          <a:bodyPr>
            <a:normAutofit/>
          </a:bodyPr>
          <a:lstStyle/>
          <a:p>
            <a:pPr algn="l"/>
            <a:r>
              <a:rPr lang="hr-HR" dirty="0"/>
              <a:t>Student: Matej </a:t>
            </a:r>
            <a:r>
              <a:rPr lang="hr-HR" dirty="0" err="1"/>
              <a:t>Madžarević</a:t>
            </a:r>
            <a:endParaRPr lang="hr-HR" dirty="0"/>
          </a:p>
          <a:p>
            <a:pPr algn="l"/>
            <a:r>
              <a:rPr lang="hr-HR" dirty="0"/>
              <a:t>Mentor: dr. sc. Tomislav Volarić, izv. prof.</a:t>
            </a:r>
          </a:p>
          <a:p>
            <a:pPr algn="l"/>
            <a:r>
              <a:rPr lang="hr-HR" dirty="0"/>
              <a:t>Mostar, lipanj 2023. godine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341313"/>
            <a:ext cx="9144000" cy="180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4800" dirty="0"/>
              <a:t>Sveučilište u Mostaru- </a:t>
            </a:r>
          </a:p>
          <a:p>
            <a:r>
              <a:rPr lang="hr-HR" sz="4800" dirty="0"/>
              <a:t>Fakultet prirodoslovno matematičkih i odgojnih znanosti</a:t>
            </a:r>
            <a:br>
              <a:rPr lang="hr-HR" sz="4800" dirty="0"/>
            </a:br>
            <a:endParaRPr lang="hr-HR" sz="4800" dirty="0"/>
          </a:p>
        </p:txBody>
      </p:sp>
    </p:spTree>
    <p:extLst>
      <p:ext uri="{BB962C8B-B14F-4D97-AF65-F5344CB8AC3E}">
        <p14:creationId xmlns:p14="http://schemas.microsoft.com/office/powerpoint/2010/main" val="311895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2.4. Java platforma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r-HR" dirty="0"/>
              <a:t>Pojam Java podrazumijeva software-sku platformu</a:t>
            </a:r>
          </a:p>
          <a:p>
            <a:r>
              <a:rPr lang="hr-HR" dirty="0"/>
              <a:t>Dostupna je u tri izdanja</a:t>
            </a:r>
          </a:p>
          <a:p>
            <a:r>
              <a:rPr lang="hr-HR" dirty="0"/>
              <a:t>Komponente koje čine Java platformu su: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4481398" cy="2724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23" y="4001294"/>
            <a:ext cx="4481398" cy="27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2.5.Netbeans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Integrirana razvojna okruženja (IDE)</a:t>
            </a:r>
          </a:p>
          <a:p>
            <a:r>
              <a:rPr lang="hr-HR" dirty="0"/>
              <a:t>Netbeans IDE je integrirano razvojno okruženje za Java-u</a:t>
            </a:r>
          </a:p>
          <a:p>
            <a:r>
              <a:rPr lang="hr-HR" dirty="0"/>
              <a:t>Podržava mnoštvo programskih jezika</a:t>
            </a:r>
          </a:p>
          <a:p>
            <a:r>
              <a:rPr lang="hr-HR" dirty="0"/>
              <a:t>Datira iz 1996. godine </a:t>
            </a:r>
          </a:p>
          <a:p>
            <a:r>
              <a:rPr lang="hr-HR" dirty="0"/>
              <a:t>Sadrži brojne značajke koje olakšavaju kodiranje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17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2.6. Ostala razvojna okruženja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IntelliJIDEA</a:t>
            </a:r>
          </a:p>
          <a:p>
            <a:r>
              <a:rPr lang="hr-HR" dirty="0"/>
              <a:t>Eclipse</a:t>
            </a:r>
          </a:p>
          <a:p>
            <a:r>
              <a:rPr lang="hr-HR" dirty="0"/>
              <a:t>BlueJ</a:t>
            </a:r>
          </a:p>
          <a:p>
            <a:r>
              <a:rPr lang="hr-HR" dirty="0"/>
              <a:t>JDeveloper</a:t>
            </a:r>
          </a:p>
        </p:txBody>
      </p:sp>
    </p:spTree>
    <p:extLst>
      <p:ext uri="{BB962C8B-B14F-4D97-AF65-F5344CB8AC3E}">
        <p14:creationId xmlns:p14="http://schemas.microsoft.com/office/powerpoint/2010/main" val="4584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2.7 MVC arhitektura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7051-26CB-44C8-972E-2A9C75F4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350"/>
          </a:xfrm>
        </p:spPr>
        <p:txBody>
          <a:bodyPr/>
          <a:lstStyle/>
          <a:p>
            <a:endParaRPr lang="hr-HR" dirty="0"/>
          </a:p>
          <a:p>
            <a:r>
              <a:rPr lang="hr-BA" dirty="0"/>
              <a:t>MVC je software-ski obrazac dizajna</a:t>
            </a:r>
          </a:p>
          <a:p>
            <a:r>
              <a:rPr lang="hr-BA" dirty="0"/>
              <a:t>Osmislio ga je Trigve </a:t>
            </a:r>
            <a:r>
              <a:rPr lang="hr-BA"/>
              <a:t>Reenskaug </a:t>
            </a:r>
          </a:p>
          <a:p>
            <a:r>
              <a:rPr lang="hr-BA"/>
              <a:t>MVC </a:t>
            </a:r>
            <a:r>
              <a:rPr lang="hr-BA" dirty="0"/>
              <a:t>dijeli cijelokupnu aplikaciju na tri dijela:</a:t>
            </a:r>
          </a:p>
          <a:p>
            <a:endParaRPr lang="hr-BA" dirty="0"/>
          </a:p>
          <a:p>
            <a:endParaRPr lang="hr-B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24233-7506-D567-032C-BFC085B9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70" y="3862874"/>
            <a:ext cx="4699387" cy="28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3. Java desktop aplikacija za evidenciju </a:t>
            </a:r>
            <a:r>
              <a:rPr lang="hr-HR"/>
              <a:t>radnog vremena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Razvijena je korištenjem Java FX grafičkog sučelja</a:t>
            </a:r>
          </a:p>
          <a:p>
            <a:r>
              <a:rPr lang="hr-HR" dirty="0"/>
              <a:t>Java FX je skup grafičkih i medijskih paketa</a:t>
            </a:r>
          </a:p>
          <a:p>
            <a:r>
              <a:rPr lang="hr-HR" dirty="0"/>
              <a:t>Grafičko sučelje je dizajnirano aplikacijom Scene Builder</a:t>
            </a:r>
          </a:p>
          <a:p>
            <a:r>
              <a:rPr lang="hr-HR" dirty="0"/>
              <a:t>Korištena baza podataka je MySQL</a:t>
            </a:r>
          </a:p>
          <a:p>
            <a:r>
              <a:rPr lang="hr-HR" dirty="0"/>
              <a:t>Razvijena na Windows </a:t>
            </a:r>
            <a:r>
              <a:rPr lang="hr-HR"/>
              <a:t>10 OS-u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2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3.1. Opis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rješava problem evidentiranja zaposlenih</a:t>
            </a:r>
          </a:p>
          <a:p>
            <a:r>
              <a:rPr lang="hr-HR" dirty="0"/>
              <a:t>Brojna poduzeća su imala ovakav problem</a:t>
            </a:r>
          </a:p>
          <a:p>
            <a:r>
              <a:rPr lang="hr-HR" dirty="0"/>
              <a:t>Danas postoje slični sustavi za evidenciju radnog vremena</a:t>
            </a:r>
          </a:p>
          <a:p>
            <a:r>
              <a:rPr lang="hr-HR" dirty="0"/>
              <a:t> Aplikacija rješava navedene i opisane probleme</a:t>
            </a:r>
          </a:p>
        </p:txBody>
      </p:sp>
    </p:spTree>
    <p:extLst>
      <p:ext uri="{BB962C8B-B14F-4D97-AF65-F5344CB8AC3E}">
        <p14:creationId xmlns:p14="http://schemas.microsoft.com/office/powerpoint/2010/main" val="11528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3.2. Relacijski model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04" y="1825625"/>
            <a:ext cx="11139196" cy="4911078"/>
          </a:xfrm>
        </p:spPr>
        <p:txBody>
          <a:bodyPr/>
          <a:lstStyle/>
          <a:p>
            <a:r>
              <a:rPr lang="hr-HR" dirty="0"/>
              <a:t>Prilikom implementacije korištene su dvije tablice: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Tablica users sadrži podatke o svim korisnicima</a:t>
            </a:r>
          </a:p>
          <a:p>
            <a:r>
              <a:rPr lang="hr-HR" dirty="0"/>
              <a:t>Tablica statusi služi za spremanje statusa</a:t>
            </a:r>
          </a:p>
        </p:txBody>
      </p:sp>
      <p:pic>
        <p:nvPicPr>
          <p:cNvPr id="8" name="Picture 7" descr="https://lh5.googleusercontent.com/asaYrGPovVh9xDYGwmFrKKstywgS-pt5AXSKohW_bOpY1y6eJijutrrRobQINN-yCIQZ0qQG0pNXffA90f1uSiU_BgljHT51W-r0nQbjv7QHYh9xPnthnj_uk9Api1R1Rt1iyEJl-pVPMnUqzg">
            <a:extLst>
              <a:ext uri="{FF2B5EF4-FFF2-40B4-BE49-F238E27FC236}">
                <a16:creationId xmlns:a16="http://schemas.microsoft.com/office/drawing/2014/main" id="{8906AC97-27CC-DBFA-237A-06F87E79E8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2791"/>
            <a:ext cx="6022716" cy="1446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0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 Prozori aplikacije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449F89-6D58-4669-9ED8-215F0E19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399"/>
          </a:xfrm>
        </p:spPr>
        <p:txBody>
          <a:bodyPr/>
          <a:lstStyle/>
          <a:p>
            <a:r>
              <a:rPr lang="hr-HR" dirty="0"/>
              <a:t>Poglavlje 3.3. sadrži prikaz i objašnjenje svih prozora aplikacije</a:t>
            </a:r>
          </a:p>
          <a:p>
            <a:r>
              <a:rPr lang="hr-HR" dirty="0"/>
              <a:t>Pokretanjem aplikacije otvara se prozor za prijavu:</a:t>
            </a:r>
            <a:endParaRPr lang="hr-B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864ABB-2C6B-8272-9FE2-F28738A74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9000"/>
            <a:ext cx="4800600" cy="3286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FEF219-883B-8622-D150-9A19AB1F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9"/>
            <a:ext cx="4800600" cy="3286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6679FA-4CE6-B6D0-1A54-D5ABB4D5E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8"/>
            <a:ext cx="4800600" cy="3286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A47B65-00BF-A6E1-F720-A5EA703B7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7"/>
            <a:ext cx="4800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3.3.2. Admin- Pregled radnih vremena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C43650-02D6-1A06-C813-DC1AAD3AC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561"/>
            <a:ext cx="8343122" cy="5169158"/>
          </a:xfrm>
        </p:spPr>
      </p:pic>
    </p:spTree>
    <p:extLst>
      <p:ext uri="{BB962C8B-B14F-4D97-AF65-F5344CB8AC3E}">
        <p14:creationId xmlns:p14="http://schemas.microsoft.com/office/powerpoint/2010/main" val="9610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844C-7DE4-484E-B5FF-0833EA30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3.3.3. Admin- Pregled korisnika</a:t>
            </a:r>
            <a:endParaRPr lang="hr-B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370A1-3AA1-D0DF-9FF0-554D2E638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648"/>
            <a:ext cx="8352451" cy="52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1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1.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svakom poduzeću potrebno je voditi evidenciju radnog vremena</a:t>
            </a:r>
          </a:p>
          <a:p>
            <a:r>
              <a:rPr lang="hr-HR" dirty="0"/>
              <a:t>Predmet istraživanja diplomskog rada</a:t>
            </a:r>
          </a:p>
          <a:p>
            <a:r>
              <a:rPr lang="hr-HR" dirty="0"/>
              <a:t>Cilj istraživanja diplomskog rada</a:t>
            </a:r>
          </a:p>
          <a:p>
            <a:r>
              <a:rPr lang="hr-HR" dirty="0"/>
              <a:t>Teorijski dio rada opisuje Java programski jezik </a:t>
            </a:r>
          </a:p>
          <a:p>
            <a:r>
              <a:rPr lang="hr-HR" dirty="0"/>
              <a:t>U praktičnom djelu rada je opisana implementirana aplikacija</a:t>
            </a:r>
          </a:p>
        </p:txBody>
      </p:sp>
    </p:spTree>
    <p:extLst>
      <p:ext uri="{BB962C8B-B14F-4D97-AF65-F5344CB8AC3E}">
        <p14:creationId xmlns:p14="http://schemas.microsoft.com/office/powerpoint/2010/main" val="13008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D02B-08CD-4CE9-A0AA-709AADDF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3.3.4.Admin – Dodaj korisnika</a:t>
            </a:r>
            <a:endParaRPr lang="hr-B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D9172B-4AB3-AE4C-4302-519D7E31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0890"/>
            <a:ext cx="8324461" cy="51712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B05F1E-FA42-090D-0527-7210E025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0890"/>
            <a:ext cx="8324461" cy="517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B55D-4CF0-8C51-BBE1-AA0C3529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3.3.5. Admin- Izmjeni korisnika</a:t>
            </a:r>
            <a:endParaRPr lang="hr-B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E0A6425-2080-E9F6-D972-6FC3C60BE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511559"/>
            <a:ext cx="8333795" cy="526379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F0FFC1-ECC6-D8CD-B902-A23B5657F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511559"/>
            <a:ext cx="8333795" cy="52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3.3.6. Korisnik- Početna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277830-F24E-4F35-8E6F-3EE278F51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8062"/>
            <a:ext cx="8165842" cy="51990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F0364-9C51-E1E5-D665-7F8B124A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538063"/>
            <a:ext cx="8165843" cy="519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A48FD9-9D6A-6652-156A-0AE93F8B6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538062"/>
            <a:ext cx="8165842" cy="51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E063-45C6-8C1E-EEBC-E47C25CF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3.3.7. Korisnik- Povijest radnog vremena</a:t>
            </a:r>
            <a:endParaRPr lang="hr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D3AF46-C559-D7B3-DB2C-4A6BA0FE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524"/>
            <a:ext cx="8163119" cy="5188178"/>
          </a:xfrm>
        </p:spPr>
      </p:pic>
    </p:spTree>
    <p:extLst>
      <p:ext uri="{BB962C8B-B14F-4D97-AF65-F5344CB8AC3E}">
        <p14:creationId xmlns:p14="http://schemas.microsoft.com/office/powerpoint/2010/main" val="7441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89A0-E463-47D5-902C-9D94AEF6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3.3.8. Korisnik- Postavke</a:t>
            </a:r>
            <a:endParaRPr lang="hr-BA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5ECCAAE-B069-66E3-C1E5-C2FE6BA47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B63E52-6D00-10E2-0F44-1503049DC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6995"/>
            <a:ext cx="8165841" cy="51990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C4B471-D78A-EDA2-1AC7-B36E912BB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1"/>
            <a:ext cx="8165841" cy="51971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E64C2B-D41C-65D9-45FD-A6D1C616B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F1D479-29F1-01EB-53B1-C1F2F6BA4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1"/>
            <a:ext cx="8165841" cy="51971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AA1045-C632-ED2E-EFE9-1C5986C10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2265-C8CD-F334-D34A-00793F83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3.4. MVC Arhitektura u aplikaciji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B805-76BA-4E2A-3052-D504A0E8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FX aplikacije su temeljene na MVC arhitekturi</a:t>
            </a:r>
          </a:p>
          <a:p>
            <a:r>
              <a:rPr lang="hr-HR" dirty="0"/>
              <a:t>MVC Arhitektura odvaja slojeve aplikacije</a:t>
            </a:r>
          </a:p>
          <a:p>
            <a:r>
              <a:rPr lang="hr-HR" dirty="0"/>
              <a:t>Postoje 2 načina strukturiranja aplikacije</a:t>
            </a:r>
          </a:p>
          <a:p>
            <a:r>
              <a:rPr lang="hr-HR" dirty="0"/>
              <a:t>Aplikacija je stukturirana je prema slojevima:</a:t>
            </a:r>
            <a:endParaRPr lang="hr-B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5BF3-B39D-0449-659F-5CC91BA8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58" y="4001294"/>
            <a:ext cx="33528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71E2-C541-CF85-A938-05F8E639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3.4. MVC Arhitektura u aplikaciji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8C38-9A08-C808-8AA6-C5A1B73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lstStyle/>
          <a:p>
            <a:r>
              <a:rPr lang="hr-HR" dirty="0"/>
              <a:t>Paket diplomskievidencijaradnogvremena.models:</a:t>
            </a:r>
          </a:p>
          <a:p>
            <a:endParaRPr lang="hr-HR" dirty="0"/>
          </a:p>
          <a:p>
            <a:r>
              <a:rPr lang="hr-HR" dirty="0"/>
              <a:t>Paket diplomskievidencijaradnogvremena.views: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Paket </a:t>
            </a:r>
            <a:br>
              <a:rPr lang="hr-HR" dirty="0"/>
            </a:br>
            <a:r>
              <a:rPr lang="hr-HR" dirty="0"/>
              <a:t>diplomskievidencijaradnogvremena.controllers: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568ABB-9DB8-DEB0-3240-490A98BE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2817812"/>
            <a:ext cx="3590925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85592B-27CE-2FEC-6AA5-8E4CB5350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1837787"/>
            <a:ext cx="2316480" cy="5562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E69049-28F9-AF4D-D64F-CF6DF68BE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4754073"/>
            <a:ext cx="34575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7615-91E8-B19B-D946-A8F0DB5D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3.5. Slučajevi korištenja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862F-FD0C-3ADF-0EB1-4CE3E220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2"/>
            <a:ext cx="10515600" cy="5477068"/>
          </a:xfrm>
        </p:spPr>
        <p:txBody>
          <a:bodyPr/>
          <a:lstStyle/>
          <a:p>
            <a:r>
              <a:rPr lang="hr-BA" dirty="0"/>
              <a:t>U aplikaciji postoje 2 razine slučajeva korištenja: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A2FB2-27B9-6478-40A6-5E82D1C37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7731"/>
            <a:ext cx="5108724" cy="452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6BBED-66FB-5617-CF4B-E5715381C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65" y="2337731"/>
            <a:ext cx="5399405" cy="4408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3.6. Mogućnosti proširenja aplikacije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je izrađena u svrhu učenja jezika Java</a:t>
            </a:r>
          </a:p>
          <a:p>
            <a:r>
              <a:rPr lang="hr-HR" dirty="0"/>
              <a:t>Pohrana dodatnih korisničkih podataka u bazu podataka</a:t>
            </a:r>
          </a:p>
          <a:p>
            <a:r>
              <a:rPr lang="hr-HR" dirty="0"/>
              <a:t>Unos datoteka</a:t>
            </a:r>
          </a:p>
          <a:p>
            <a:r>
              <a:rPr lang="hr-HR" dirty="0"/>
              <a:t>Integracija mobilne aplikacije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101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4. 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teorijskom dijelu rada je opisan Java programski jezik</a:t>
            </a:r>
          </a:p>
          <a:p>
            <a:r>
              <a:rPr lang="hr-HR" dirty="0"/>
              <a:t>Praktični dio rada obuhvaća implementaciju aplikacije</a:t>
            </a:r>
          </a:p>
          <a:p>
            <a:r>
              <a:rPr lang="hr-HR" dirty="0"/>
              <a:t>Diplomski rad sadrži opis implementirane aplikacije</a:t>
            </a:r>
          </a:p>
          <a:p>
            <a:r>
              <a:rPr lang="hr-HR" dirty="0"/>
              <a:t>Poznavanje Java-e je dovoljno za razvoj modernih desktop aplikacija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44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2. Java programski jezik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Jedan od najzastupljenijih programskih jezika</a:t>
            </a:r>
          </a:p>
          <a:p>
            <a:r>
              <a:rPr lang="hr-HR" dirty="0"/>
              <a:t>Razvijen je u kompaniji Sun Microsystems</a:t>
            </a:r>
          </a:p>
          <a:p>
            <a:r>
              <a:rPr lang="hr-HR" dirty="0"/>
              <a:t>Prvobitno ime programskog jezika bilo je </a:t>
            </a:r>
            <a:r>
              <a:rPr lang="hr-HR" dirty="0" err="1"/>
              <a:t>Oak</a:t>
            </a:r>
            <a:endParaRPr lang="hr-HR" dirty="0"/>
          </a:p>
          <a:p>
            <a:r>
              <a:rPr lang="hr-HR" dirty="0"/>
              <a:t>Projekt je objavljen 1995. godine</a:t>
            </a:r>
          </a:p>
          <a:p>
            <a:r>
              <a:rPr lang="hr-HR" dirty="0"/>
              <a:t>Prema GitHub-u Java je drugi programski jezik po zastupljenosti</a:t>
            </a:r>
          </a:p>
        </p:txBody>
      </p:sp>
    </p:spTree>
    <p:extLst>
      <p:ext uri="{BB962C8B-B14F-4D97-AF65-F5344CB8AC3E}">
        <p14:creationId xmlns:p14="http://schemas.microsoft.com/office/powerpoint/2010/main" val="28827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40C5-CB2A-4E5E-8351-E1C9C80C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Vam na pažnji! 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8B18-F101-48B1-B473-5F7D4558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72784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2.1. Osnovne karakteristike Java-e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je i interpretirani i prevedeni programski jezik</a:t>
            </a:r>
          </a:p>
          <a:p>
            <a:r>
              <a:rPr lang="hr-HR" dirty="0"/>
              <a:t>Programi napisani u Java-i najprije se prevode u bytecode </a:t>
            </a:r>
          </a:p>
          <a:p>
            <a:r>
              <a:rPr lang="hr-HR" dirty="0"/>
              <a:t>Takav način prevođenja omogućava prenosivost</a:t>
            </a:r>
          </a:p>
          <a:p>
            <a:endParaRPr lang="hr-HR" dirty="0"/>
          </a:p>
        </p:txBody>
      </p:sp>
      <p:pic>
        <p:nvPicPr>
          <p:cNvPr id="4" name="Picture 3" descr="C:\Users\Korisnik\AppData\Local\Microsoft\Windows\INetCache\Content.Word\neovisnost_o_platform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61" y="4165572"/>
            <a:ext cx="3638938" cy="2692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4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Osnovne karakteristike Java-e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Druga najvažnija karakteristika je objektna orijentiranost</a:t>
            </a:r>
          </a:p>
          <a:p>
            <a:r>
              <a:rPr lang="hr-HR" dirty="0"/>
              <a:t>Java je slična C i C++ programskom jeziku</a:t>
            </a:r>
          </a:p>
          <a:p>
            <a:r>
              <a:rPr lang="hr-HR" dirty="0"/>
              <a:t>Od C i C++ Java je zadržala brojne prednosti</a:t>
            </a:r>
          </a:p>
        </p:txBody>
      </p:sp>
    </p:spTree>
    <p:extLst>
      <p:ext uri="{BB962C8B-B14F-4D97-AF65-F5344CB8AC3E}">
        <p14:creationId xmlns:p14="http://schemas.microsoft.com/office/powerpoint/2010/main" val="118451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2.2. Prednosti Java programskog jezika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6389" cy="4351338"/>
          </a:xfrm>
        </p:spPr>
        <p:txBody>
          <a:bodyPr>
            <a:normAutofit/>
          </a:bodyPr>
          <a:lstStyle/>
          <a:p>
            <a:r>
              <a:rPr lang="hr-HR" dirty="0"/>
              <a:t>Jednostavnost</a:t>
            </a:r>
          </a:p>
          <a:p>
            <a:r>
              <a:rPr lang="hr-HR" dirty="0"/>
              <a:t>Sigurnost</a:t>
            </a:r>
          </a:p>
          <a:p>
            <a:r>
              <a:rPr lang="hr-HR" dirty="0"/>
              <a:t>Robusnost</a:t>
            </a:r>
          </a:p>
          <a:p>
            <a:r>
              <a:rPr lang="hr-HR" dirty="0"/>
              <a:t>Podrška za paralelno programiranje</a:t>
            </a:r>
          </a:p>
          <a:p>
            <a:r>
              <a:rPr lang="hr-HR" dirty="0"/>
              <a:t>Visoke performanse</a:t>
            </a:r>
          </a:p>
          <a:p>
            <a:endParaRPr lang="hr-H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2162" y="1825625"/>
            <a:ext cx="5036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Dinamičnost</a:t>
            </a:r>
          </a:p>
          <a:p>
            <a:r>
              <a:rPr lang="hr-HR" dirty="0"/>
              <a:t>Razvojni alati otvorenog koda</a:t>
            </a:r>
          </a:p>
          <a:p>
            <a:r>
              <a:rPr lang="hr-HR" dirty="0"/>
              <a:t>Biblioteke otvorenog koda</a:t>
            </a:r>
          </a:p>
          <a:p>
            <a:r>
              <a:rPr lang="hr-HR" dirty="0"/>
              <a:t>Besplatnost</a:t>
            </a:r>
          </a:p>
          <a:p>
            <a:r>
              <a:rPr lang="hr-HR" dirty="0"/>
              <a:t>Podrška zajednice</a:t>
            </a:r>
          </a:p>
        </p:txBody>
      </p:sp>
    </p:spTree>
    <p:extLst>
      <p:ext uri="{BB962C8B-B14F-4D97-AF65-F5344CB8AC3E}">
        <p14:creationId xmlns:p14="http://schemas.microsoft.com/office/powerpoint/2010/main" val="3747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2.2. Nedostaci Java programskog jezika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prevoditelj još nije dobro optimiziran</a:t>
            </a:r>
          </a:p>
          <a:p>
            <a:r>
              <a:rPr lang="hr-HR" dirty="0"/>
              <a:t>Upravljanje memorijom u Java-i je skupo</a:t>
            </a:r>
          </a:p>
          <a:p>
            <a:r>
              <a:rPr lang="hr-HR" dirty="0"/>
              <a:t>Nedovoljna usredotočenost na sigurnosne kopije podataka</a:t>
            </a:r>
          </a:p>
        </p:txBody>
      </p:sp>
    </p:spTree>
    <p:extLst>
      <p:ext uri="{BB962C8B-B14F-4D97-AF65-F5344CB8AC3E}">
        <p14:creationId xmlns:p14="http://schemas.microsoft.com/office/powerpoint/2010/main" val="19600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2.3. Naredbe u Java-i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ima 52 ključne riječi za naredbe</a:t>
            </a:r>
          </a:p>
          <a:p>
            <a:r>
              <a:rPr lang="hr-HR" dirty="0"/>
              <a:t>Osnovne naredbe (java, java -version, echo)</a:t>
            </a:r>
          </a:p>
          <a:p>
            <a:r>
              <a:rPr lang="hr-HR" dirty="0"/>
              <a:t>Opisane </a:t>
            </a:r>
            <a:r>
              <a:rPr lang="hr-HR"/>
              <a:t>su naredbe koje se koriste prilikom kodiranja:</a:t>
            </a:r>
            <a:endParaRPr lang="hr-HR" dirty="0"/>
          </a:p>
          <a:p>
            <a:pPr lvl="1"/>
            <a:r>
              <a:rPr lang="hr-BA" dirty="0"/>
              <a:t>Ključna riječ (funkcija) Main</a:t>
            </a:r>
          </a:p>
          <a:p>
            <a:pPr lvl="1"/>
            <a:r>
              <a:rPr lang="hr-HR" dirty="0"/>
              <a:t>Naredbe pridruživanja vrijednosti</a:t>
            </a:r>
          </a:p>
          <a:p>
            <a:pPr lvl="1"/>
            <a:r>
              <a:rPr lang="hr-HR" dirty="0"/>
              <a:t>Ključna riječ Class</a:t>
            </a:r>
          </a:p>
          <a:p>
            <a:pPr lvl="1"/>
            <a:r>
              <a:rPr lang="hr-HR" dirty="0"/>
              <a:t>Ključna riječ New</a:t>
            </a:r>
          </a:p>
        </p:txBody>
      </p:sp>
    </p:spTree>
    <p:extLst>
      <p:ext uri="{BB962C8B-B14F-4D97-AF65-F5344CB8AC3E}">
        <p14:creationId xmlns:p14="http://schemas.microsoft.com/office/powerpoint/2010/main" val="7421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C846-EF2F-4C7D-A62D-5AB7BBA7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A34D-DA30-46B3-B7E6-5F8880C4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/>
              <a:t>Upravljačke naredbe u Java-i: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uvjetovanja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ciklusa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skoka</a:t>
            </a:r>
          </a:p>
        </p:txBody>
      </p:sp>
    </p:spTree>
    <p:extLst>
      <p:ext uri="{BB962C8B-B14F-4D97-AF65-F5344CB8AC3E}">
        <p14:creationId xmlns:p14="http://schemas.microsoft.com/office/powerpoint/2010/main" val="21981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645</Words>
  <Application>Microsoft Office PowerPoint</Application>
  <PresentationFormat>Widescreen</PresentationFormat>
  <Paragraphs>131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Razvoj aplikacije za evidenciju radnog vremena u Javi </vt:lpstr>
      <vt:lpstr>1. Uvod</vt:lpstr>
      <vt:lpstr>2. Java programski jezik</vt:lpstr>
      <vt:lpstr>2.1. Osnovne karakteristike Java-e</vt:lpstr>
      <vt:lpstr>Osnovne karakteristike Java-e</vt:lpstr>
      <vt:lpstr>2.2. Prednosti Java programskog jezika</vt:lpstr>
      <vt:lpstr>2.2. Nedostaci Java programskog jezika</vt:lpstr>
      <vt:lpstr>2.3. Naredbe u Java-i</vt:lpstr>
      <vt:lpstr>PowerPoint Presentation</vt:lpstr>
      <vt:lpstr>2.4. Java platforma</vt:lpstr>
      <vt:lpstr>2.5.Netbeans IDE</vt:lpstr>
      <vt:lpstr>2.6. Ostala razvojna okruženja</vt:lpstr>
      <vt:lpstr>2.7 MVC arhitektura</vt:lpstr>
      <vt:lpstr>3. Java desktop aplikacija za evidenciju radnog vremena</vt:lpstr>
      <vt:lpstr>3.1. Opis problema</vt:lpstr>
      <vt:lpstr>3.2. Relacijski model baze podataka</vt:lpstr>
      <vt:lpstr>3.3. Prozori aplikacije</vt:lpstr>
      <vt:lpstr>3.3.2. Admin- Pregled radnih vremena</vt:lpstr>
      <vt:lpstr>3.3.3. Admin- Pregled korisnika</vt:lpstr>
      <vt:lpstr>3.3.4.Admin – Dodaj korisnika</vt:lpstr>
      <vt:lpstr>3.3.5. Admin- Izmjeni korisnika</vt:lpstr>
      <vt:lpstr>3.3.6. Korisnik- Početna</vt:lpstr>
      <vt:lpstr>3.3.7. Korisnik- Povijest radnog vremena</vt:lpstr>
      <vt:lpstr>3.3.8. Korisnik- Postavke</vt:lpstr>
      <vt:lpstr>3.4. MVC Arhitektura u aplikaciji</vt:lpstr>
      <vt:lpstr>3.4. MVC Arhitektura u aplikaciji</vt:lpstr>
      <vt:lpstr>3.5. Slučajevi korištenja</vt:lpstr>
      <vt:lpstr>3.6. Mogućnosti proširenja aplikacije</vt:lpstr>
      <vt:lpstr>4. Zaključak</vt:lpstr>
      <vt:lpstr>Hvala Vam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Korisnik</dc:creator>
  <cp:lastModifiedBy>Matej Madžarević</cp:lastModifiedBy>
  <cp:revision>262</cp:revision>
  <dcterms:created xsi:type="dcterms:W3CDTF">2021-06-03T21:34:57Z</dcterms:created>
  <dcterms:modified xsi:type="dcterms:W3CDTF">2023-05-29T08:21:41Z</dcterms:modified>
</cp:coreProperties>
</file>