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6" r:id="rId4"/>
    <p:sldId id="269" r:id="rId5"/>
    <p:sldId id="267" r:id="rId6"/>
    <p:sldId id="268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0B0D9-6C7C-4413-BAA7-4631A9D1711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FC3E-CCA4-4F51-B120-37C6E58D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DFC3E-CCA4-4F51-B120-37C6E58D1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7EA-1729-4A5D-9AD5-CB5E490EDF76}" type="datetimeFigureOut">
              <a:rPr lang="sk-SK" smtClean="0"/>
              <a:pPr/>
              <a:t>27. 4. 2019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i.fmph.uniba.sk/courses/JAVA/projekt_pravidl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ovanie4/Java2019/tree/master/HowtoWithJavaF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E0235-F155-4547-A188-EAE830CB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" y="0"/>
            <a:ext cx="6143625" cy="2619375"/>
          </a:xfrm>
          <a:prstGeom prst="rect">
            <a:avLst/>
          </a:prstGeom>
        </p:spPr>
      </p:pic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57909"/>
              </p:ext>
            </p:extLst>
          </p:nvPr>
        </p:nvGraphicFramePr>
        <p:xfrm>
          <a:off x="1043608" y="2564904"/>
          <a:ext cx="7200800" cy="4192077"/>
        </p:xfrm>
        <a:graphic>
          <a:graphicData uri="http://schemas.openxmlformats.org/drawingml/2006/table">
            <a:tbl>
              <a:tblPr/>
              <a:tblGrid>
                <a:gridCol w="115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5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7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ášaK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JanaO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MichalH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TatianaG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MatejM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IvetaB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Denis</a:t>
                      </a:r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TomášK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PeterT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BálintZ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MichalH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ŠimonB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AdamV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JurajV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MiroB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TatianaG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AndreaH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NoroJ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AndrejK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RichardM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JozefM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MartinS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JurajV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MatúšG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MichalH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DášaK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MatejM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KonrádM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 descr="http://cdn.cablefax.com/wp-content/uploads/2015/10/shutterstock_199668290-8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0"/>
            <a:ext cx="3168352" cy="198022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6116" y="4509120"/>
            <a:ext cx="3580993" cy="819175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Midterm 201</a:t>
            </a:r>
            <a:r>
              <a:rPr lang="sk-SK" dirty="0"/>
              <a:t>9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62E373-AFB7-469C-8EA8-44CA02260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D43F70-60A4-427E-8CEE-A0870F71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44" y="3792497"/>
            <a:ext cx="5429250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C1ED8-C200-47CC-BA27-681A4BBF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4" y="153963"/>
            <a:ext cx="5295900" cy="2638425"/>
          </a:xfrm>
          <a:prstGeom prst="rect">
            <a:avLst/>
          </a:prstGeom>
        </p:spPr>
      </p:pic>
      <p:sp>
        <p:nvSpPr>
          <p:cNvPr id="6146" name="AutoShape 2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8250" y="3510266"/>
            <a:ext cx="576064" cy="7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0"/>
            <a:ext cx="571327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4735" y="0"/>
            <a:ext cx="25292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C41AE-6EAA-413E-93C3-C70E263FB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94226"/>
            <a:ext cx="5048250" cy="283845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" y="2907077"/>
            <a:ext cx="611560" cy="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F26-1DCD-40A0-86FD-0DBCDFB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sk-SK" dirty="0"/>
              <a:t>íklad Prvočísla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Jožo K.</a:t>
            </a:r>
            <a:r>
              <a:rPr lang="en-US" sz="2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2F2-1FD9-4C20-9807-76CF5E3F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lphaLcPeriod"/>
            </a:pPr>
            <a:r>
              <a:rPr lang="en-US" sz="1800" dirty="0" err="1"/>
              <a:t>isPrime</a:t>
            </a:r>
            <a:r>
              <a:rPr lang="en-US" sz="1800" dirty="0"/>
              <a:t>(n)</a:t>
            </a:r>
          </a:p>
          <a:p>
            <a:pPr lvl="1"/>
            <a:r>
              <a:rPr lang="en-US" sz="1800" dirty="0"/>
              <a:t>v </a:t>
            </a:r>
            <a:r>
              <a:rPr lang="en-US" sz="1800" dirty="0" err="1"/>
              <a:t>zadaní</a:t>
            </a:r>
            <a:r>
              <a:rPr lang="en-US" sz="1800" dirty="0"/>
              <a:t> je </a:t>
            </a:r>
            <a:r>
              <a:rPr lang="en-US" sz="1800" dirty="0" err="1"/>
              <a:t>napísané</a:t>
            </a:r>
            <a:r>
              <a:rPr lang="en-US" sz="1800" dirty="0"/>
              <a:t> : "</a:t>
            </a:r>
            <a:r>
              <a:rPr lang="en-US" sz="1800" dirty="0" err="1"/>
              <a:t>Predpokladajte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&gt; 0, a 1 </a:t>
            </a:r>
            <a:r>
              <a:rPr lang="en-US" sz="1800" dirty="0" err="1"/>
              <a:t>nie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!" . </a:t>
            </a:r>
            <a:r>
              <a:rPr lang="en-US" sz="1800" dirty="0" err="1"/>
              <a:t>Napriek</a:t>
            </a:r>
            <a:r>
              <a:rPr lang="en-US" sz="1800" dirty="0"/>
              <a:t> </a:t>
            </a:r>
            <a:r>
              <a:rPr lang="en-US" sz="1800" dirty="0" err="1"/>
              <a:t>tomu</a:t>
            </a:r>
            <a:r>
              <a:rPr lang="en-US" sz="1800" dirty="0"/>
              <a:t> </a:t>
            </a:r>
            <a:r>
              <a:rPr lang="en-US" sz="1800" dirty="0" err="1"/>
              <a:t>až</a:t>
            </a:r>
            <a:r>
              <a:rPr lang="en-US" sz="1800" dirty="0"/>
              <a:t> </a:t>
            </a:r>
            <a:r>
              <a:rPr lang="en-US" sz="1800" dirty="0" err="1"/>
              <a:t>okolo</a:t>
            </a:r>
            <a:r>
              <a:rPr lang="en-US" sz="1800" dirty="0"/>
              <a:t> 12 </a:t>
            </a:r>
            <a:r>
              <a:rPr lang="en-US" sz="1800" dirty="0" err="1"/>
              <a:t>ľudí</a:t>
            </a:r>
            <a:r>
              <a:rPr lang="en-US" sz="1800" dirty="0"/>
              <a:t> </a:t>
            </a:r>
            <a:r>
              <a:rPr lang="en-US" sz="1800" dirty="0" err="1"/>
              <a:t>vôbec</a:t>
            </a:r>
            <a:r>
              <a:rPr lang="en-US" sz="1800" dirty="0"/>
              <a:t> </a:t>
            </a:r>
            <a:r>
              <a:rPr lang="en-US" sz="1800" dirty="0" err="1"/>
              <a:t>neriešilo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n=1 (a z ich </a:t>
            </a:r>
            <a:r>
              <a:rPr lang="en-US" sz="1800" dirty="0" err="1"/>
              <a:t>kódu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to </a:t>
            </a:r>
            <a:r>
              <a:rPr lang="en-US" sz="1800" dirty="0" err="1"/>
              <a:t>na</a:t>
            </a:r>
            <a:r>
              <a:rPr lang="en-US" sz="1800" dirty="0"/>
              <a:t> 1 </a:t>
            </a:r>
            <a:r>
              <a:rPr lang="en-US" sz="1800" dirty="0" err="1"/>
              <a:t>vrátilo</a:t>
            </a:r>
            <a:r>
              <a:rPr lang="en-US" sz="1800" dirty="0"/>
              <a:t> true), 3 </a:t>
            </a:r>
            <a:r>
              <a:rPr lang="en-US" sz="1800" dirty="0" err="1"/>
              <a:t>ľudia</a:t>
            </a:r>
            <a:r>
              <a:rPr lang="en-US" sz="1800" dirty="0"/>
              <a:t> </a:t>
            </a:r>
            <a:r>
              <a:rPr lang="en-US" sz="1800" dirty="0" err="1"/>
              <a:t>riešili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== 0 a </a:t>
            </a:r>
            <a:r>
              <a:rPr lang="en-US" sz="1800" dirty="0" err="1"/>
              <a:t>jeden</a:t>
            </a:r>
            <a:r>
              <a:rPr lang="en-US" sz="1800" dirty="0"/>
              <a:t>/</a:t>
            </a:r>
            <a:r>
              <a:rPr lang="en-US" sz="1800" dirty="0" err="1"/>
              <a:t>dvaja</a:t>
            </a:r>
            <a:r>
              <a:rPr lang="en-US" sz="1800" dirty="0"/>
              <a:t> </a:t>
            </a:r>
            <a:r>
              <a:rPr lang="en-US" sz="1800" dirty="0" err="1"/>
              <a:t>riešili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&lt; 0.</a:t>
            </a:r>
          </a:p>
          <a:p>
            <a:pPr lvl="1"/>
            <a:r>
              <a:rPr lang="en-US" sz="1800" dirty="0" err="1"/>
              <a:t>jeden</a:t>
            </a:r>
            <a:r>
              <a:rPr lang="en-US" sz="1800" dirty="0"/>
              <a:t> student/ka </a:t>
            </a:r>
            <a:r>
              <a:rPr lang="en-US" sz="1800" dirty="0" err="1"/>
              <a:t>riešil</a:t>
            </a:r>
            <a:r>
              <a:rPr lang="en-US" sz="1800" dirty="0"/>
              <a:t>/a </a:t>
            </a:r>
            <a:r>
              <a:rPr lang="en-US" sz="1800" dirty="0" err="1"/>
              <a:t>prvočísla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</a:t>
            </a:r>
            <a:r>
              <a:rPr lang="en-US" sz="1800" dirty="0" err="1"/>
              <a:t>každé</a:t>
            </a:r>
            <a:r>
              <a:rPr lang="en-US" sz="1800" dirty="0"/>
              <a:t> </a:t>
            </a:r>
            <a:r>
              <a:rPr lang="en-US" sz="1800" dirty="0" err="1"/>
              <a:t>nepárne</a:t>
            </a:r>
            <a:r>
              <a:rPr lang="en-US" sz="1800" dirty="0"/>
              <a:t> </a:t>
            </a:r>
            <a:r>
              <a:rPr lang="en-US" sz="1800" dirty="0" err="1"/>
              <a:t>číslo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, a </a:t>
            </a:r>
            <a:r>
              <a:rPr lang="en-US" sz="1800" dirty="0" err="1"/>
              <a:t>každé</a:t>
            </a:r>
            <a:r>
              <a:rPr lang="en-US" sz="1800" dirty="0"/>
              <a:t> </a:t>
            </a:r>
            <a:r>
              <a:rPr lang="en-US" sz="1800" dirty="0" err="1"/>
              <a:t>párne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/>
              <a:t>primes(n)</a:t>
            </a:r>
          </a:p>
          <a:p>
            <a:pPr lvl="1"/>
            <a:r>
              <a:rPr lang="en-US" sz="1800" dirty="0"/>
              <a:t>v </a:t>
            </a:r>
            <a:r>
              <a:rPr lang="en-US" sz="1800" dirty="0" err="1"/>
              <a:t>zadaní</a:t>
            </a:r>
            <a:r>
              <a:rPr lang="en-US" sz="1800" dirty="0"/>
              <a:t> je </a:t>
            </a:r>
            <a:r>
              <a:rPr lang="en-US" sz="1800" dirty="0" err="1"/>
              <a:t>napísané</a:t>
            </a:r>
            <a:r>
              <a:rPr lang="en-US" sz="1800" dirty="0"/>
              <a:t> "</a:t>
            </a:r>
            <a:r>
              <a:rPr lang="en-US" sz="1800" dirty="0" err="1"/>
              <a:t>vráti</a:t>
            </a:r>
            <a:r>
              <a:rPr lang="en-US" sz="1800" dirty="0"/>
              <a:t> </a:t>
            </a:r>
            <a:r>
              <a:rPr lang="en-US" sz="1800" dirty="0" err="1"/>
              <a:t>zoznam</a:t>
            </a:r>
            <a:r>
              <a:rPr lang="en-US" sz="1800" dirty="0"/>
              <a:t> </a:t>
            </a:r>
            <a:r>
              <a:rPr lang="en-US" sz="1800" dirty="0" err="1"/>
              <a:t>prvých</a:t>
            </a:r>
            <a:r>
              <a:rPr lang="en-US" sz="1800" dirty="0"/>
              <a:t> n </a:t>
            </a:r>
            <a:r>
              <a:rPr lang="en-US" sz="1800" dirty="0" err="1"/>
              <a:t>prvočísel</a:t>
            </a:r>
            <a:r>
              <a:rPr lang="en-US" sz="1800" dirty="0"/>
              <a:t>". </a:t>
            </a:r>
            <a:r>
              <a:rPr lang="en-US" sz="1800" dirty="0" err="1"/>
              <a:t>Asi</a:t>
            </a:r>
            <a:r>
              <a:rPr lang="en-US" sz="1800" dirty="0"/>
              <a:t> 6 </a:t>
            </a:r>
            <a:r>
              <a:rPr lang="en-US" sz="1800" dirty="0" err="1"/>
              <a:t>ľudia</a:t>
            </a:r>
            <a:r>
              <a:rPr lang="en-US" sz="1800" dirty="0"/>
              <a:t> </a:t>
            </a:r>
            <a:r>
              <a:rPr lang="en-US" sz="1800" dirty="0" err="1"/>
              <a:t>však</a:t>
            </a:r>
            <a:r>
              <a:rPr lang="en-US" sz="1800" dirty="0"/>
              <a:t> </a:t>
            </a:r>
            <a:r>
              <a:rPr lang="en-US" sz="1800" dirty="0" err="1"/>
              <a:t>vracali</a:t>
            </a:r>
            <a:r>
              <a:rPr lang="en-US" sz="1800" dirty="0"/>
              <a:t> </a:t>
            </a:r>
            <a:r>
              <a:rPr lang="en-US" sz="1800" dirty="0" err="1"/>
              <a:t>zoznam</a:t>
            </a:r>
            <a:r>
              <a:rPr lang="en-US" sz="1800" dirty="0"/>
              <a:t> </a:t>
            </a:r>
            <a:r>
              <a:rPr lang="en-US" sz="1800" dirty="0" err="1"/>
              <a:t>prvočísel</a:t>
            </a:r>
            <a:r>
              <a:rPr lang="en-US" sz="1800" dirty="0"/>
              <a:t> </a:t>
            </a:r>
            <a:r>
              <a:rPr lang="en-US" sz="1800" dirty="0" err="1"/>
              <a:t>menších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n, a </a:t>
            </a:r>
            <a:r>
              <a:rPr lang="en-US" sz="1800" dirty="0" err="1"/>
              <a:t>nie</a:t>
            </a:r>
            <a:r>
              <a:rPr lang="en-US" sz="1800" dirty="0"/>
              <a:t> </a:t>
            </a:r>
            <a:r>
              <a:rPr lang="en-US" sz="1800" dirty="0" err="1"/>
              <a:t>prvých</a:t>
            </a:r>
            <a:r>
              <a:rPr lang="en-US" sz="1800" dirty="0"/>
              <a:t> n </a:t>
            </a:r>
            <a:r>
              <a:rPr lang="en-US" sz="1800" dirty="0" err="1"/>
              <a:t>prvočísel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/>
              <a:t>sučin+1</a:t>
            </a:r>
          </a:p>
          <a:p>
            <a:pPr lvl="1"/>
            <a:r>
              <a:rPr lang="en-US" sz="1800" dirty="0" err="1"/>
              <a:t>našlo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zopár</a:t>
            </a:r>
            <a:r>
              <a:rPr lang="en-US" sz="1800" dirty="0"/>
              <a:t> </a:t>
            </a:r>
            <a:r>
              <a:rPr lang="en-US" sz="1800" dirty="0" err="1"/>
              <a:t>ľudí</a:t>
            </a:r>
            <a:r>
              <a:rPr lang="en-US" sz="1800" dirty="0"/>
              <a:t>, </a:t>
            </a:r>
            <a:r>
              <a:rPr lang="en-US" sz="1800" dirty="0" err="1"/>
              <a:t>ktorý</a:t>
            </a:r>
            <a:r>
              <a:rPr lang="en-US" sz="1800" dirty="0"/>
              <a:t> </a:t>
            </a:r>
            <a:r>
              <a:rPr lang="en-US" sz="1800" dirty="0" err="1"/>
              <a:t>nevyužívali</a:t>
            </a:r>
            <a:r>
              <a:rPr lang="en-US" sz="1800" dirty="0"/>
              <a:t> ani </a:t>
            </a:r>
            <a:r>
              <a:rPr lang="en-US" sz="1800" dirty="0" err="1"/>
              <a:t>jednu</a:t>
            </a:r>
            <a:r>
              <a:rPr lang="en-US" sz="1800" dirty="0"/>
              <a:t> z </a:t>
            </a:r>
            <a:r>
              <a:rPr lang="en-US" sz="1800" dirty="0" err="1"/>
              <a:t>predchádzajúcich</a:t>
            </a:r>
            <a:r>
              <a:rPr lang="en-US" sz="1800" dirty="0"/>
              <a:t> </a:t>
            </a:r>
            <a:r>
              <a:rPr lang="en-US" sz="1800" dirty="0" err="1"/>
              <a:t>dvoch</a:t>
            </a:r>
            <a:r>
              <a:rPr lang="en-US" sz="1800" dirty="0"/>
              <a:t> </a:t>
            </a:r>
            <a:r>
              <a:rPr lang="en-US" sz="1800" dirty="0" err="1"/>
              <a:t>funkcií</a:t>
            </a:r>
            <a:r>
              <a:rPr lang="en-US" sz="1800" dirty="0"/>
              <a:t>,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keď</a:t>
            </a:r>
            <a:r>
              <a:rPr lang="en-US" sz="1800" dirty="0"/>
              <a:t> je v </a:t>
            </a:r>
            <a:r>
              <a:rPr lang="en-US" sz="1800" dirty="0" err="1"/>
              <a:t>zadaní</a:t>
            </a:r>
            <a:r>
              <a:rPr lang="en-US" sz="1800" dirty="0"/>
              <a:t> </a:t>
            </a:r>
            <a:r>
              <a:rPr lang="en-US" sz="1800" dirty="0" err="1"/>
              <a:t>napísané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k </a:t>
            </a:r>
            <a:r>
              <a:rPr lang="en-US" sz="1800" dirty="0" err="1"/>
              <a:t>tomu</a:t>
            </a:r>
            <a:r>
              <a:rPr lang="en-US" sz="1800" dirty="0"/>
              <a:t> </a:t>
            </a:r>
            <a:r>
              <a:rPr lang="en-US" sz="1800" dirty="0" err="1"/>
              <a:t>pomôžu</a:t>
            </a:r>
            <a:r>
              <a:rPr lang="en-US" sz="1800" dirty="0"/>
              <a:t> </a:t>
            </a:r>
            <a:r>
              <a:rPr lang="en-US" sz="1800" dirty="0" err="1"/>
              <a:t>funkcie</a:t>
            </a:r>
            <a:r>
              <a:rPr lang="en-US" sz="1800" dirty="0"/>
              <a:t> </a:t>
            </a:r>
            <a:r>
              <a:rPr lang="en-US" sz="1800" dirty="0" err="1"/>
              <a:t>vyššie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 err="1"/>
              <a:t>Mersenn</a:t>
            </a:r>
            <a:endParaRPr lang="en-US" sz="1800" dirty="0"/>
          </a:p>
          <a:p>
            <a:pPr lvl="1"/>
            <a:r>
              <a:rPr lang="en-US" sz="1800" dirty="0" err="1"/>
              <a:t>dvaja</a:t>
            </a:r>
            <a:r>
              <a:rPr lang="en-US" sz="1800" dirty="0"/>
              <a:t> </a:t>
            </a:r>
            <a:r>
              <a:rPr lang="en-US" sz="1800" dirty="0" err="1"/>
              <a:t>ľudia</a:t>
            </a:r>
            <a:r>
              <a:rPr lang="en-US" sz="1800" dirty="0"/>
              <a:t> to </a:t>
            </a:r>
            <a:r>
              <a:rPr lang="en-US" sz="1800" dirty="0" err="1"/>
              <a:t>skúsili</a:t>
            </a:r>
            <a:r>
              <a:rPr lang="en-US" sz="1800" dirty="0"/>
              <a:t> </a:t>
            </a:r>
            <a:r>
              <a:rPr lang="en-US" sz="1800" dirty="0" err="1"/>
              <a:t>riešiť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s </a:t>
            </a:r>
            <a:r>
              <a:rPr lang="en-US" sz="1800" dirty="0" err="1"/>
              <a:t>pomocou</a:t>
            </a:r>
            <a:r>
              <a:rPr lang="en-US" sz="1800" dirty="0"/>
              <a:t> </a:t>
            </a:r>
            <a:r>
              <a:rPr lang="en-US" sz="1800" dirty="0" err="1"/>
              <a:t>využitia</a:t>
            </a:r>
            <a:r>
              <a:rPr lang="en-US" sz="1800" dirty="0"/>
              <a:t> </a:t>
            </a:r>
            <a:r>
              <a:rPr lang="en-US" sz="1800" dirty="0" err="1"/>
              <a:t>bitových</a:t>
            </a:r>
            <a:r>
              <a:rPr lang="en-US" sz="1800" dirty="0"/>
              <a:t> </a:t>
            </a:r>
            <a:r>
              <a:rPr lang="en-US" sz="1800" dirty="0" err="1"/>
              <a:t>posunov</a:t>
            </a:r>
            <a:r>
              <a:rPr lang="en-US" sz="1800" dirty="0"/>
              <a:t>, </a:t>
            </a:r>
            <a:r>
              <a:rPr lang="en-US" sz="1800" dirty="0" err="1"/>
              <a:t>jeden</a:t>
            </a:r>
            <a:r>
              <a:rPr lang="en-US" sz="1800" dirty="0"/>
              <a:t> </a:t>
            </a:r>
            <a:r>
              <a:rPr lang="en-US" sz="1800" dirty="0" err="1"/>
              <a:t>úspešne</a:t>
            </a:r>
            <a:r>
              <a:rPr lang="en-US" sz="1800" dirty="0"/>
              <a:t>, </a:t>
            </a:r>
            <a:r>
              <a:rPr lang="en-US" sz="1800" dirty="0" err="1"/>
              <a:t>jeden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37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F26-1DCD-40A0-86FD-0DBCDFB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sk-SK" dirty="0"/>
              <a:t>íklad </a:t>
            </a:r>
            <a:r>
              <a:rPr lang="en-US" dirty="0" err="1"/>
              <a:t>Stromy</a:t>
            </a:r>
            <a:br>
              <a:rPr lang="sk-SK" dirty="0"/>
            </a:br>
            <a:r>
              <a:rPr lang="en-US" sz="2200" dirty="0"/>
              <a:t>(</a:t>
            </a:r>
            <a:r>
              <a:rPr lang="en-US" sz="2200" dirty="0" err="1"/>
              <a:t>Luk</a:t>
            </a:r>
            <a:r>
              <a:rPr lang="sk-SK" sz="2200" dirty="0"/>
              <a:t>áš G.</a:t>
            </a:r>
            <a:r>
              <a:rPr lang="en-US" sz="2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2F2-1FD9-4C20-9807-76CF5E3F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viacero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ľudí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písalo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referenciu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"root".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Implementovali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Node,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ktorý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Strom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referenciou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koreňový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vrchol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všeobecný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potomkov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žiadne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.left,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.right...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Stačilo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pozrieť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zadaní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niektorí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prechádzali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zoznam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potomkov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(Integer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divisors).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Znova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pozrieť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Node mal List&lt;Node&gt;,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zoznam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podvrcholov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Integerov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metódu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depth()/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ja,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majú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všetky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podvrcholy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keďže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rovnakej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triedy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Viacerí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vyrábali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metódy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depthRek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(Node n),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ktoré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naštartovali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volaním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depthrek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(this)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naplnili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stack/queue. To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zlé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riešenie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netreba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(Node child : divisors)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int actual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child.depth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&lt;-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hovorím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volaní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if (actual &gt; max) max = actual;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konštruktor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NIKDY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nič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nevracia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nastaví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prípadne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vykoná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ďalšie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operácie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návrat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novo-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vytvoreného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objektu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kľúčové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slovícko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new. 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Takže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žiadne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Node n = new Node(...) ... return n;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konštruktore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Tretí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</a:t>
            </a:r>
            <a:r>
              <a:rPr lang="en-US" sz="2200" dirty="0" err="1"/>
              <a:t>uraj</a:t>
            </a:r>
            <a:r>
              <a:rPr lang="sk-SK" sz="2200" dirty="0"/>
              <a:t> </a:t>
            </a:r>
            <a:r>
              <a:rPr lang="en-US" sz="2200" dirty="0"/>
              <a:t>H</a:t>
            </a:r>
            <a:r>
              <a:rPr lang="sk-SK" sz="2200" dirty="0"/>
              <a:t>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1800" dirty="0" err="1"/>
              <a:t>System.out.println</a:t>
            </a:r>
            <a:r>
              <a:rPr lang="en-US" sz="1800" dirty="0"/>
              <a:t>(null) </a:t>
            </a:r>
            <a:r>
              <a:rPr lang="en-US" sz="1800" dirty="0" err="1"/>
              <a:t>vypise</a:t>
            </a:r>
            <a:r>
              <a:rPr lang="en-US" sz="1800" dirty="0"/>
              <a:t> "null". Preto v </a:t>
            </a:r>
            <a:r>
              <a:rPr lang="en-US" sz="1800" dirty="0" err="1"/>
              <a:t>priklade</a:t>
            </a:r>
            <a:r>
              <a:rPr lang="en-US" sz="1800" dirty="0"/>
              <a:t> 3a):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Integer[][] a = {{1, 2, 3, 4, 5, 6, 7, 8, 9, null }}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123456789null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</a:p>
          <a:p>
            <a:pPr marL="457200" lvl="1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Integer[][] a = {{1, 2, 3, 4, 5, 6, 7, 8, 9}, null 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514350" indent="-514350">
              <a:buFont typeface="+mj-lt"/>
              <a:buAutoNum type="alphaLcPeriod"/>
            </a:pPr>
            <a:r>
              <a:rPr lang="en-US" sz="1800" dirty="0"/>
              <a:t>Caste bolo </a:t>
            </a:r>
            <a:r>
              <a:rPr lang="en-US" sz="1800" dirty="0" err="1"/>
              <a:t>tvrdenie</a:t>
            </a:r>
            <a:r>
              <a:rPr lang="en-US" sz="1800" dirty="0"/>
              <a:t> "</a:t>
            </a:r>
            <a:r>
              <a:rPr lang="en-US" sz="1800" i="1" dirty="0"/>
              <a:t>Ak </a:t>
            </a:r>
            <a:r>
              <a:rPr lang="en-US" sz="1800" i="1" dirty="0" err="1"/>
              <a:t>dva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 </a:t>
            </a:r>
            <a:r>
              <a:rPr lang="en-US" sz="1800" i="1" dirty="0" err="1"/>
              <a:t>maju</a:t>
            </a:r>
            <a:r>
              <a:rPr lang="en-US" sz="1800" i="1" dirty="0"/>
              <a:t> </a:t>
            </a:r>
            <a:r>
              <a:rPr lang="en-US" sz="1800" i="1" dirty="0" err="1"/>
              <a:t>rovnaky</a:t>
            </a:r>
            <a:r>
              <a:rPr lang="en-US" sz="1800" i="1" dirty="0"/>
              <a:t> hash, </a:t>
            </a:r>
            <a:r>
              <a:rPr lang="en-US" sz="1800" i="1" dirty="0" err="1"/>
              <a:t>tak</a:t>
            </a:r>
            <a:r>
              <a:rPr lang="en-US" sz="1800" i="1" dirty="0"/>
              <a:t> </a:t>
            </a:r>
            <a:r>
              <a:rPr lang="en-US" sz="1800" i="1" dirty="0" err="1"/>
              <a:t>su</a:t>
            </a:r>
            <a:r>
              <a:rPr lang="en-US" sz="1800" i="1" dirty="0"/>
              <a:t> to </a:t>
            </a:r>
            <a:r>
              <a:rPr lang="en-US" sz="1800" i="1" dirty="0" err="1"/>
              <a:t>rovnake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.</a:t>
            </a:r>
            <a:r>
              <a:rPr lang="en-US" sz="1800" dirty="0"/>
              <a:t>" Toto </a:t>
            </a:r>
            <a:r>
              <a:rPr lang="en-US" sz="1800" dirty="0" err="1"/>
              <a:t>tvrdenie</a:t>
            </a:r>
            <a:r>
              <a:rPr lang="en-US" sz="1800" dirty="0"/>
              <a:t> </a:t>
            </a:r>
            <a:r>
              <a:rPr lang="en-US" sz="1800" dirty="0" err="1"/>
              <a:t>vo</a:t>
            </a:r>
            <a:r>
              <a:rPr lang="en-US" sz="1800" dirty="0"/>
              <a:t> </a:t>
            </a:r>
            <a:r>
              <a:rPr lang="en-US" sz="1800" dirty="0" err="1"/>
              <a:t>vseobecnosti</a:t>
            </a:r>
            <a:r>
              <a:rPr lang="en-US" sz="1800" dirty="0"/>
              <a:t> </a:t>
            </a:r>
            <a:r>
              <a:rPr lang="en-US" sz="1800" dirty="0" err="1"/>
              <a:t>neplati</a:t>
            </a:r>
            <a:r>
              <a:rPr lang="en-US" sz="1800" dirty="0"/>
              <a:t>! (</a:t>
            </a:r>
            <a:r>
              <a:rPr lang="en-US" sz="1800" dirty="0" err="1"/>
              <a:t>Opacna</a:t>
            </a:r>
            <a:r>
              <a:rPr lang="en-US" sz="1800" dirty="0"/>
              <a:t> </a:t>
            </a:r>
            <a:r>
              <a:rPr lang="en-US" sz="1800" dirty="0" err="1"/>
              <a:t>implikacia</a:t>
            </a:r>
            <a:r>
              <a:rPr lang="en-US" sz="1800" dirty="0"/>
              <a:t> by </a:t>
            </a:r>
            <a:r>
              <a:rPr lang="en-US" sz="1800" dirty="0" err="1"/>
              <a:t>vsak</a:t>
            </a:r>
            <a:r>
              <a:rPr lang="en-US" sz="1800" dirty="0"/>
              <a:t> </a:t>
            </a:r>
            <a:r>
              <a:rPr lang="en-US" sz="1800" dirty="0" err="1"/>
              <a:t>platit</a:t>
            </a:r>
            <a:r>
              <a:rPr lang="en-US" sz="1800" dirty="0"/>
              <a:t> mala.) Preto v </a:t>
            </a:r>
            <a:r>
              <a:rPr lang="en-US" sz="1800" dirty="0" err="1"/>
              <a:t>priklade</a:t>
            </a:r>
            <a:r>
              <a:rPr lang="en-US" sz="1800" dirty="0"/>
              <a:t> 3e) bolo </a:t>
            </a:r>
            <a:r>
              <a:rPr lang="en-US" sz="1800" dirty="0" err="1"/>
              <a:t>potrebne</a:t>
            </a:r>
            <a:r>
              <a:rPr lang="en-US" sz="1800" dirty="0"/>
              <a:t> </a:t>
            </a:r>
            <a:r>
              <a:rPr lang="en-US" sz="1800" dirty="0" err="1"/>
              <a:t>zadefinovat</a:t>
            </a:r>
            <a:r>
              <a:rPr lang="en-US" sz="1800" dirty="0"/>
              <a:t> </a:t>
            </a:r>
            <a:r>
              <a:rPr lang="en-US" sz="1800" dirty="0" err="1"/>
              <a:t>hashCode</a:t>
            </a:r>
            <a:r>
              <a:rPr lang="en-US" sz="1800" dirty="0"/>
              <a:t>() a </a:t>
            </a:r>
            <a:r>
              <a:rPr lang="en-US" sz="1800" dirty="0" err="1"/>
              <a:t>aj</a:t>
            </a:r>
            <a:r>
              <a:rPr lang="en-US" sz="1800" dirty="0"/>
              <a:t> equals().</a:t>
            </a:r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Zajac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7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Streamový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Peter B.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sk-SK" sz="1800" dirty="0"/>
              <a:t>Veľa ľudí netuší, koľko a ktoré prvky ma IntStream.range</a:t>
            </a:r>
            <a:r>
              <a:rPr lang="en-US" sz="1800" dirty="0"/>
              <a:t>(0,100)</a:t>
            </a:r>
          </a:p>
          <a:p>
            <a:pPr marL="514350" indent="-514350">
              <a:buFont typeface="+mj-lt"/>
              <a:buAutoNum type="alphaLcPeriod"/>
            </a:pPr>
            <a:r>
              <a:rPr lang="sk-SK" sz="1800" dirty="0"/>
              <a:t>Niektorí netušia, ako funguje modulo n,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/>
              <a:t>Posledn</a:t>
            </a:r>
            <a:r>
              <a:rPr lang="sk-SK" sz="1800" dirty="0"/>
              <a:t>é dve cifry </a:t>
            </a:r>
          </a:p>
          <a:p>
            <a:r>
              <a:rPr lang="sk-SK" sz="1800" dirty="0"/>
              <a:t>sú 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100 == 99</a:t>
            </a:r>
            <a:endParaRPr lang="sk-SK" sz="1800" dirty="0">
              <a:latin typeface="Consolas" panose="020B0609020204030204" pitchFamily="49" charset="0"/>
            </a:endParaRPr>
          </a:p>
          <a:p>
            <a:r>
              <a:rPr lang="sk-SK" sz="1800" dirty="0"/>
              <a:t>niesú 999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</a:t>
            </a:r>
            <a:r>
              <a:rPr lang="sk-SK" sz="1800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</a:rPr>
              <a:t>00 != 99</a:t>
            </a:r>
            <a:r>
              <a:rPr lang="sk-SK" sz="1800" dirty="0"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en-US" sz="1800" dirty="0"/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i * 100 – 1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(i 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</a:t>
            </a:r>
            <a:r>
              <a:rPr lang="sk-SK" sz="1400" dirty="0">
                <a:latin typeface="Consolas" panose="020B0609020204030204" pitchFamily="49" charset="0"/>
              </a:rPr>
              <a:t>i </a:t>
            </a:r>
            <a:r>
              <a:rPr lang="en-US" sz="1400" dirty="0">
                <a:latin typeface="Consolas" panose="020B0609020204030204" pitchFamily="49" charset="0"/>
              </a:rPr>
              <a:t>% 10 == 9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/10)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9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… </a:t>
            </a:r>
            <a:r>
              <a:rPr lang="en-US" sz="1400" dirty="0" err="1">
                <a:latin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</a:rPr>
              <a:t>()-1) == ‘9’  &amp;&amp; …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.filter 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*99)</a:t>
            </a:r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>
                <a:solidFill>
                  <a:schemeClr val="tx1"/>
                </a:solidFill>
              </a:rPr>
              <a:t>Projekt</a:t>
            </a:r>
            <a:endParaRPr lang="sk-SK" dirty="0"/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400" dirty="0"/>
              <a:t>Odovzdávajte </a:t>
            </a:r>
            <a:r>
              <a:rPr lang="sk-SK" sz="2400" b="1" dirty="0"/>
              <a:t>vždy CELÉ </a:t>
            </a:r>
            <a:r>
              <a:rPr lang="sk-SK" sz="2400" b="1" dirty="0" err="1"/>
              <a:t>zozipované</a:t>
            </a:r>
            <a:r>
              <a:rPr lang="sk-SK" sz="2400" b="1" dirty="0"/>
              <a:t> projekty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P</a:t>
            </a:r>
            <a:r>
              <a:rPr lang="sk-SK" sz="2400" dirty="0" err="1"/>
              <a:t>red</a:t>
            </a:r>
            <a:r>
              <a:rPr lang="sk-SK" sz="2400" dirty="0"/>
              <a:t> ich odovzdávaním </a:t>
            </a:r>
            <a:r>
              <a:rPr lang="pl-PL" sz="2400" dirty="0"/>
              <a:t>si preštudujte pravidlá a podmienky na</a:t>
            </a:r>
          </a:p>
          <a:p>
            <a:pPr>
              <a:buFontTx/>
              <a:buNone/>
            </a:pPr>
            <a:r>
              <a:rPr lang="pl-PL" sz="2400" dirty="0"/>
              <a:t>projekt.</a:t>
            </a:r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sk-SK" sz="2400" dirty="0">
                <a:hlinkClick r:id="rId2"/>
              </a:rPr>
              <a:t>http://dai.fmph.uniba.sk/courses/JAVA/projekt_pravidla.html</a:t>
            </a:r>
            <a:endParaRPr lang="sk-SK" sz="2400" dirty="0"/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en-US" sz="2400" dirty="0"/>
              <a:t>24.apr</a:t>
            </a:r>
            <a:r>
              <a:rPr lang="sk-SK" sz="2400" dirty="0"/>
              <a:t>íla</a:t>
            </a:r>
            <a:r>
              <a:rPr lang="en-US" sz="2400" dirty="0"/>
              <a:t> </a:t>
            </a:r>
            <a:r>
              <a:rPr lang="sk-SK" sz="2400" dirty="0"/>
              <a:t>po prednáške, 11:30 budú zverejnené projekty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sk-SK" sz="2400" dirty="0"/>
              <a:t>31</a:t>
            </a:r>
            <a:r>
              <a:rPr lang="en-US" sz="2400" dirty="0"/>
              <a:t> </a:t>
            </a:r>
            <a:r>
              <a:rPr lang="en-US" sz="2400" dirty="0" err="1"/>
              <a:t>projektov</a:t>
            </a:r>
            <a:r>
              <a:rPr lang="en-US" sz="2400" dirty="0"/>
              <a:t> max. 3 </a:t>
            </a:r>
            <a:r>
              <a:rPr lang="en-US" sz="2400" dirty="0" err="1"/>
              <a:t>rie</a:t>
            </a:r>
            <a:r>
              <a:rPr lang="sk-SK" sz="2400" dirty="0" err="1"/>
              <a:t>šitelia</a:t>
            </a:r>
            <a:r>
              <a:rPr lang="sk-SK" sz="2400" dirty="0"/>
              <a:t>.</a:t>
            </a:r>
          </a:p>
          <a:p>
            <a:pPr>
              <a:buFontTx/>
              <a:buNone/>
            </a:pPr>
            <a:endParaRPr lang="sk-SK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en-US" dirty="0" err="1"/>
              <a:t>Quadterm</a:t>
            </a:r>
            <a:r>
              <a:rPr lang="en-US" dirty="0"/>
              <a:t> 2 </a:t>
            </a:r>
            <a:r>
              <a:rPr lang="sk-SK" dirty="0"/>
              <a:t>- </a:t>
            </a:r>
            <a:r>
              <a:rPr lang="en-US" dirty="0" err="1"/>
              <a:t>na</a:t>
            </a:r>
            <a:r>
              <a:rPr lang="en-US" dirty="0"/>
              <a:t> cvi</a:t>
            </a:r>
            <a:r>
              <a:rPr lang="sk-SK" dirty="0"/>
              <a:t>čeniach, bez unit-testu</a:t>
            </a:r>
            <a:endParaRPr lang="en-US" dirty="0"/>
          </a:p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sk-SK" dirty="0"/>
              <a:t>aj </a:t>
            </a:r>
            <a:r>
              <a:rPr lang="en-US" dirty="0" err="1"/>
              <a:t>prv</a:t>
            </a:r>
            <a:r>
              <a:rPr lang="sk-SK" dirty="0"/>
              <a:t>ý predtermín, zápis známok tým, čo majú body, a majú hotový</a:t>
            </a:r>
            <a:r>
              <a:rPr lang="en-US" dirty="0"/>
              <a:t> (</a:t>
            </a:r>
            <a:r>
              <a:rPr lang="en-US" dirty="0" err="1"/>
              <a:t>uznan</a:t>
            </a:r>
            <a:r>
              <a:rPr lang="sk-SK" dirty="0"/>
              <a:t>ý</a:t>
            </a:r>
            <a:r>
              <a:rPr lang="en-US" dirty="0"/>
              <a:t>) </a:t>
            </a:r>
            <a:r>
              <a:rPr lang="en-US" dirty="0" err="1"/>
              <a:t>proje</a:t>
            </a:r>
            <a:r>
              <a:rPr lang="sk-SK" dirty="0"/>
              <a:t>k</a:t>
            </a:r>
            <a:r>
              <a:rPr lang="en-US" dirty="0"/>
              <a:t>t</a:t>
            </a:r>
          </a:p>
          <a:p>
            <a:r>
              <a:rPr lang="sk-SK" dirty="0"/>
              <a:t>27.5. predpokladaný </a:t>
            </a:r>
            <a:r>
              <a:rPr lang="en-US" dirty="0" err="1"/>
              <a:t>riadny</a:t>
            </a:r>
            <a:r>
              <a:rPr lang="en-US" dirty="0"/>
              <a:t> term</a:t>
            </a:r>
            <a:r>
              <a:rPr lang="sk-SK" dirty="0"/>
              <a:t>ín – ale ešte nie sú podelené terminálky...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  <a:p>
            <a:r>
              <a:rPr lang="en-US" dirty="0"/>
              <a:t>j</a:t>
            </a:r>
            <a:r>
              <a:rPr lang="sk-SK" dirty="0" err="1"/>
              <a:t>ednoduchá</a:t>
            </a:r>
            <a:r>
              <a:rPr lang="sk-SK" dirty="0"/>
              <a:t> simulácia</a:t>
            </a:r>
            <a:r>
              <a:rPr lang="en-US" dirty="0"/>
              <a:t>/</a:t>
            </a:r>
            <a:r>
              <a:rPr lang="en-US" dirty="0" err="1"/>
              <a:t>hra</a:t>
            </a:r>
            <a:r>
              <a:rPr lang="sk-SK" dirty="0"/>
              <a:t> s interakciou od užívateľa </a:t>
            </a:r>
            <a:r>
              <a:rPr lang="en-US" dirty="0"/>
              <a:t>(my</a:t>
            </a:r>
            <a:r>
              <a:rPr lang="sk-SK" dirty="0"/>
              <a:t>š, klávesnica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k-SK" dirty="0"/>
              <a:t>Čo treba vedieť:</a:t>
            </a:r>
          </a:p>
          <a:p>
            <a:pPr lvl="1"/>
            <a:r>
              <a:rPr lang="sk-SK" dirty="0"/>
              <a:t>kresliť do Pane/</a:t>
            </a:r>
            <a:r>
              <a:rPr lang="sk-SK" dirty="0" err="1"/>
              <a:t>Canvasu</a:t>
            </a:r>
            <a:endParaRPr lang="sk-SK" dirty="0"/>
          </a:p>
          <a:p>
            <a:pPr lvl="1"/>
            <a:r>
              <a:rPr lang="sk-SK" dirty="0"/>
              <a:t>odchytávať udalosti od myši/klavesnice</a:t>
            </a:r>
          </a:p>
          <a:p>
            <a:pPr lvl="1"/>
            <a:r>
              <a:rPr lang="sk-SK" dirty="0"/>
              <a:t>demo: jednoduchá HowTojavaFx aplikácia s Canvasom alebo Pane je tu</a:t>
            </a:r>
          </a:p>
          <a:p>
            <a:pPr lvl="1"/>
            <a:r>
              <a:rPr lang="sk-SK" sz="2600" dirty="0">
                <a:hlinkClick r:id="rId2"/>
              </a:rPr>
              <a:t>https://github.com/Programovanie4/Java2019/tree/master/HowtoWithJavaFx</a:t>
            </a:r>
            <a:endParaRPr lang="sk-SK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Späť ku </a:t>
            </a:r>
            <a:r>
              <a:rPr lang="en-US" dirty="0"/>
              <a:t>concurrency</a:t>
            </a:r>
            <a:br>
              <a:rPr lang="sk-SK" dirty="0"/>
            </a:br>
            <a:r>
              <a:rPr lang="en-US" dirty="0"/>
              <a:t>(</a:t>
            </a:r>
            <a:r>
              <a:rPr lang="en-US" dirty="0" err="1"/>
              <a:t>odpovedaj</a:t>
            </a:r>
            <a:r>
              <a:rPr lang="en-US" dirty="0"/>
              <a:t> r</a:t>
            </a:r>
            <a:r>
              <a:rPr lang="sk-SK" dirty="0"/>
              <a:t>ýchlo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k-SK" sz="2400" dirty="0"/>
              <a:t>jedna matka porodí dieťa za 9 mesiacov, za koľko dieťa porodí 9 matiek</a:t>
            </a:r>
          </a:p>
          <a:p>
            <a:endParaRPr lang="sk-SK" sz="2400" dirty="0"/>
          </a:p>
          <a:p>
            <a:r>
              <a:rPr lang="sk-SK" sz="2400" dirty="0"/>
              <a:t>vojak vykrváca za 2 hodiny, za koľko hodín vykrváca čata 30 </a:t>
            </a:r>
            <a:r>
              <a:rPr lang="sk-SK" sz="2400" dirty="0" err="1"/>
              <a:t>tich</a:t>
            </a:r>
            <a:r>
              <a:rPr lang="sk-SK" sz="2400" dirty="0"/>
              <a:t> vojakov</a:t>
            </a:r>
          </a:p>
          <a:p>
            <a:endParaRPr lang="sk-SK" sz="2400" dirty="0"/>
          </a:p>
          <a:p>
            <a:r>
              <a:rPr lang="sk-SK" sz="2400" dirty="0"/>
              <a:t>3 mačky zjedia 3 myši za 3 hodiny, za koľko hodín zje 100 mačiek 100 myší</a:t>
            </a:r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587</Words>
  <Application>Microsoft Office PowerPoint</Application>
  <PresentationFormat>On-screen Show (4:3)</PresentationFormat>
  <Paragraphs>149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Motív Office</vt:lpstr>
      <vt:lpstr>Midterm 2019</vt:lpstr>
      <vt:lpstr>PowerPoint Presentation</vt:lpstr>
      <vt:lpstr>Príklad Prvočísla (Jožo K.)</vt:lpstr>
      <vt:lpstr>Príklad Stromy (Lukáš G.)</vt:lpstr>
      <vt:lpstr>Príklad Tretí (Juraj H.)</vt:lpstr>
      <vt:lpstr>Príklad Streamový (Peter B.)</vt:lpstr>
      <vt:lpstr>Projekt</vt:lpstr>
      <vt:lpstr>Quadterm 2</vt:lpstr>
      <vt:lpstr>Späť ku concurrency (odpovedaj rýchlo)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2016</dc:title>
  <dc:creator>borovan</dc:creator>
  <cp:lastModifiedBy>Peter Borovansky</cp:lastModifiedBy>
  <cp:revision>118</cp:revision>
  <cp:lastPrinted>2019-04-27T05:33:57Z</cp:lastPrinted>
  <dcterms:created xsi:type="dcterms:W3CDTF">2016-04-21T05:50:56Z</dcterms:created>
  <dcterms:modified xsi:type="dcterms:W3CDTF">2019-04-27T05:34:31Z</dcterms:modified>
</cp:coreProperties>
</file>