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6" r:id="rId4"/>
    <p:sldId id="267" r:id="rId5"/>
    <p:sldId id="268" r:id="rId6"/>
    <p:sldId id="264" r:id="rId7"/>
    <p:sldId id="265" r:id="rId8"/>
    <p:sldId id="261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032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0B0D9-6C7C-4413-BAA7-4631A9D1711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DFC3E-CCA4-4F51-B120-37C6E58D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DFC3E-CCA4-4F51-B120-37C6E58D1F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6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23. 4. 2019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23. 4. 2019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23. 4. 2019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23. 4. 2019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23. 4. 2019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23. 4. 2019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23. 4. 2019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23. 4. 2019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23. 4. 2019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23. 4. 2019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23. 4. 2019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F27EA-1729-4A5D-9AD5-CB5E490EDF76}" type="datetimeFigureOut">
              <a:rPr lang="sk-SK" smtClean="0"/>
              <a:pPr/>
              <a:t>23. 4. 2019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ai.fmph.uniba.sk/courses/JAVA/projekt_pravidla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gramovanie4/Java2019/tree/master/HowtoWithJavaF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/>
              <a:t>Midterm 201</a:t>
            </a:r>
            <a:r>
              <a:rPr lang="sk-SK" dirty="0"/>
              <a:t>9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47664" y="1412776"/>
            <a:ext cx="6400800" cy="720080"/>
          </a:xfrm>
        </p:spPr>
        <p:txBody>
          <a:bodyPr/>
          <a:lstStyle/>
          <a:p>
            <a:r>
              <a:rPr lang="en-US" dirty="0" err="1"/>
              <a:t>Priemery</a:t>
            </a:r>
            <a:endParaRPr lang="en-US" dirty="0"/>
          </a:p>
          <a:p>
            <a:endParaRPr lang="en-US" dirty="0"/>
          </a:p>
          <a:p>
            <a:endParaRPr lang="sk-SK" dirty="0"/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446732"/>
              </p:ext>
            </p:extLst>
          </p:nvPr>
        </p:nvGraphicFramePr>
        <p:xfrm>
          <a:off x="1043608" y="2564904"/>
          <a:ext cx="6984775" cy="2303032"/>
        </p:xfrm>
        <a:graphic>
          <a:graphicData uri="http://schemas.openxmlformats.org/drawingml/2006/table">
            <a:tbl>
              <a:tblPr/>
              <a:tblGrid>
                <a:gridCol w="1023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2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2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7440"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440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272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40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40"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2" descr="http://cdn.cablefax.com/wp-content/uploads/2015/10/shutterstock_199668290-8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0"/>
            <a:ext cx="3168352" cy="19802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DE3F63-8B92-4C4F-B2D5-B96B384A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41" y="159211"/>
            <a:ext cx="5419725" cy="2828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25790D-E0A8-4E4F-A05D-B49D06EA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615" y="3546023"/>
            <a:ext cx="3819525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704CD1-BF40-4CDB-BF8E-9B2C1AA14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62" y="3422198"/>
            <a:ext cx="3895725" cy="3467100"/>
          </a:xfrm>
          <a:prstGeom prst="rect">
            <a:avLst/>
          </a:prstGeom>
        </p:spPr>
      </p:pic>
      <p:sp>
        <p:nvSpPr>
          <p:cNvPr id="6146" name="AutoShape 2" descr="data:image/jpeg;base64,/9j/4AAQSkZJRgABAQAAAQABAAD/2wCEAAkGBxMREhQSExIVFRMWFhsaGRgYGRsbHxkeFyAaIiEeJCAkHiggHxsoHR4dIjItJSkrLy4uHSE1ODMsNygtLisBCgoKDg0OGxAQGy4mICI3KzAvLTctNzgrLS0tNS0vLTctLS8vNS0vKy8yMi0tKy0tLS0tLS0tLS01LS0tLS0tLf/AABEIAJUAVQMBIgACEQEDEQH/xAAbAAACAwEBAQAAAAAAAAAAAAAABwQFBgMCAf/EAD4QAAIBAwICCAQDBQYHAAAAAAECAwAEERIhBTEGBxMiQVFhcRQygZEjQqFyc3SxsyQ0Q1NishczNVKS0dL/xAAaAQACAwEBAAAAAAAAAAAAAAAAAwIEBQEG/8QAKxEAAgIBAgMIAQUAAAAAAAAAAAECAxESIQQFMTJBUWFxkcHRIhMUQoGx/9oADAMBAAIRAxEAPwB40UUUAFFfGYAEk4A5k19oAhcbvTBbTzAAmKJ3AO2Sik4/SkZLxJZtMi4E7TwvJKrEPIWdAcgAYXBwNyMDFNTrG498LbaEbTLPlQ2caFAy7/Rdh6lazPQTq878N7cOCpGtLYx40chHqYtvpUA40jDHmcbxzvgk4/jqGlRRRUiIUUUUAFFFFABRRXC+uVijeVvljRnPsoJP6CgCpuZfiro24/5MGh5Tn5nO6R8uQADt7oORNS+O8WFtGG063ZgkaA4Ls3hnBwAMknwAJqJ0JiYWcckgxLPmZxzw0x1Yz44BCj0Aqo6y55YkgliR30uykKpbSXRgH2VjsduWO9UJNqLa6kopOSTMbxETX3E4/ixFHGZI4iEk1hUXLdnyVi8kmFJwNnTnTlApQWnBmnkFycQXNvJGFjk3wY3LgOAQBqZgBpz5DPKmJ0d6QC5MkUkZhuIsa0O4IbOGVvzIcHfw3B3FLqnnZ9RlsXs10Lyl91p9K7i0MNtariSdXOvYlQuBhQdtRLDc8qYANLXrA4VIeIQ3ClFVYCdbDOjsSx5czqLry/7fQVO1tReCFazJZFRb3kqOzpcTrI7ZdlmcFmHi2G3PhvTX6q+ms91K9lcfiOsbSpNyLKGVSrDGNQLDccx4VAuODwxpdTXVujgLrMmMszDPLOSuNubNvzNQep3gTvdC8LAJFD3RjJYzjkT+UhQCR/qB5GqlOtT65RZtUdG6wx0UUUVfKYVmOsZmNkYVIBuJYbfJzsJ5FQ8jnkTWnrOdLAWm4cmohWu8sBjvdnFK4B9NSg/SuPoBP4xcNDEkUIAkkZYoxzC+bY8QiAt64x41ZqMADn71mo5Hm4s4/wAK1tgPDeS4JJz4jCRj7+taahAUHSLghkb4iEAzqmjSTpWVc5CscEgqSxUjkSfOsk9xHcSxW1zEUlDk6Jo1yQq6gA3eRgc5JU/lI2pmVE4lw2G4UJNGsighgGGcEePvUHVFyUhsLXFY7jC2FlCiPcxyvbRnUx7I6AFUnJbYgnIJ5bcvPNRZ37zSJJNPPJAyyqheNSdL6O8zogGNS6cFcDO5Oc1M6f26WGhIpNEFwW7VHJKxhSDqXyUsQrDOO/4b1Z3ZS3+HWPAJRo4gORJCkYHjyz7AmizeLSQyGG0yi4lMEjmitmlZF3lbfACldUUZAGJXHd2OxPnnG/6JXVnJAPgtAjB7yKMFGbchxzD5O+d80ubjhytOtqJmEERLSBR3dbqoYsSSWJZiR5M5O+mreaCHhkqT2xw4UCWAHW88S+IXOoyKTkH1IPOiFehbHLMy3GVRXCxvEnjSWJg8bqGVhyIPKimFc71nelIIn4c2DpW73PlrimVc+7ED61oqruOWxkRCBnRNHJj0RgTjzIGTjxxXH0AruirapuIsd2+M05/0rDBgewyfvWiqh6MwlJr8ErlrvXgHJCvDBjPlyP2q+oQBRRRXQFR1hXwfiMSSKFig06mJ2IkBfUwxhVDoozkg5IOK98KfRYWTlyyxRfEFidwEjOFJ3yNT/wDiMb8699Ztnm8UgnVLa4A/cSZHuG7TB9B61n4LGLvIqmNRjKozKrBgPmAIB8Rv5etL1aW8liC22Lno1wj4i2kcu6yGXKMG/NHnJPMEGQuCCOXsDUngt62j8GDtJpCwkkd1OnBIPaEDY6s4RRsMZ071L6M3nZ2MUkh+csUAAywkdigAGxJBBz65NcOCQE3DyxkAOWNyynVG77BUj8zGO6zjAYg7eRZPRDK6k4pOSRddWsshjulkCqUuWXs1BAU6VLFQd1jdiXUZOzA53orPzXkxvLhbPtMqsXbGPddZ14HlqChc+mmioRt23QiccSaGjRVN0j6QpZiMFS8khIRAQuQoyzEk4CgY+486yHG+sRmMcMAMDNnXNIgkRMY0gMrFNTb/ADHAxuNxTJzUIuT7iMIuTSXebu2sdE80uRiVY9sbgpqBOfEEFfsam0rL3rNmRQnZwRTAEHWWkZyue8kaEEqQM7sMb+9WvRrrIidcXhWJxykCsI5PQAlmRx4qxz5ZqFd9dnYf17krKpQ7RvqKwXFetC2THYK8o5lmSSNQBzwShJb6Y9apOPdN7x0Z42W2CsCqgK7eG7k5XsxuWwFOOR825Flt1kOPirQeJim/nF9qy4RmZ0iR5JHGAANu6PFjhR9Tmq274jdcQlEk/aCRU0jCmFUSTByAcOQxUHck4xmuvDOHLA3bSByYm1r2T7tpz82rC75YHC5OedJn4osV5xjBo4JJLtFtgksESCMSZUIMJgldXiTjGExjnqIwDaxCS6xb2X4cCnS9wANKAZBSLwaTIxnBVfHPKsd054pNc2czZ7KHswyopOpjse83LT/pH1J5U6OHwqkUaIoVVUAADAAx4CmWcNYmnaseQqHFwmmqnnG2foj8D4NDZxCGBdKjJJJJZmPNmY7sxO5JoqwoqZAw3W/wxpbHtkKh7d1fJHNSQGHI+h91FZC14lImxOtMY0Ngj74z9803+JW0UsTxzKrRMpDhuRXxz6UjuMy20EqJZXBuYndhpIf8MKCcLKRpkGBtkk+uK4Rkn1RYDi1u8bJ8Ig1Z7h094ZOT3Rkb7/XwrOvbRpPFLplEDzJHNGzT6X1lVz2vdYEKc7sRtXiO7EciuyyqSmkMqyAqQzNg4HLBz48q0HCOIz3aFRHNeW5JR/wOeOY1dxQR6/zoZxPIyrnoHw+QRj4dV0NqBQlWOQQQWByQQSDk1Kh6KWMeSLaP1yNXLfxzXPoRBcx2ipcqVdWYIrMGZYxsgZhkFtPPc+9cesG/MVo0aEiS4IhUj8ofOpvQhNRHqBzrm2MjF4GBnuhK890P8Zi48tKAKn00Kv1J86joR8PkHI7Pn9K7ygBCMbBeXsK5vF+CVAx3CMeW1IyXEsLBB6VH+wTfuv8A1TytvkX9kfypD3x7bh6IMB544kUZ/NJpA9cAnfbkDT5hXCgeQA+1bXMZJzi14Hn+VxcYST8T3RRRWcaZi+uB2HCpwpILmNDvjId1BHsQaWPw8yONVvlwuA67j2GM4+wpndb/AP02T97D/UWs0aq33SrawWaOHjannuM6yyMuBCxb1GAPXJK/pvWn6qLWSK9ug7D8SFHKryyGK598bewFcatugf8Af5f4Vf6jVCniJWTSZO3hYVQckMSsl076NS3fZzQShZYA2lHGUbVjJOO8GwMA+vLetbRVxrJUTwIWzu53gjmkjDqwDMiBg64J8Ce9ggZG3jz5VJt+OW8mcPyOGBVgV/aBHd+tT7D5T+3J/vas30edhxG/RgcMVYZ5HAGf0YVpWcurehp41fWTKq5pcv1FJJ6d/wCs4JFodECAAZhvI0BwOXxEZGPdWFP6kL0nhSCzm7PEZBEi6du+rKwIHuop62zEopIIJUE5xncem1L42DhKMX3JL2yN5fYpxnJdHJv3wdaKKKpF8U/WLxKZrN45Gz+JFkFQCCJF8gK+GovWBEy2ragQe1j5g+DrUo1jTbcVnz+DV4dJN48vk+VbdA/7/L/Cr/UaqmuFgxF42CR/Zxy/bNdpnolqJcRHVDA4a8TPpUt5An7UvWuig1FyoXfJbGPrXv8A4lWqwuhd55sEKIlLashubAaFwRjc+Rq/VxKseMYM6VLXQy/R+57W3jlxjtAXx5a2Jx+tQHjWOaS6I+W6WBufyzQRkEDke+m58BR0XvI47aKJ3CyRqFdTsQR/P6V1upzNBdMhXsYp7RjJzBZy0RT3AkVvY16S6cf0q2n0cTzVNUldapRe6kWHFLYSQyIRnVGw257jwpk9Cb4T8PtJQcloI889mCgMN/EMCPpS7tbfRGkeotpULqY5JwMZJ8zWm6oZcWcluWJa3uJUIOdgx1rj0KsDSuZx7MvUbymW84+huaKKKyTaFL1kcTkmsyHIx2kWwAH51+v619NeOsqxaG2ZW/zI8HwI1rXs1jz1Y/Lrv8Grw+N8eXyfKj2P98b+HH+81Iqb0SsEmvpA+cC2XGDj/EauVwc3pRK94hkq+l3DpbiAJFpJDqzIxwHVTnTyxz89qjQdHbxkykCk7YHaxAeue/kbelNCTo3ERsWB885qvuOjMg+RlYeuQfbxH61YjXbWsYyirG5fxeDDSdBuKLIv4ds6MfCYjQNvmJiBxz+UNUPjNsbC1vLKZ43u7qWGVI4mZ1iWIxYaRii4Hc5YyfDxI0nS0XNpazzBGzGmQRkgZwM7eAzk+1YexCAFtet23eRjlnPmT4+ngBToWY304Z1Qdu0pZROHGZf8lWyMhxIAvLx21fYGtf1OrqF9MzZla4Ctj5QFUaQPPY7msNwrg93xOXRbKgt0JDyygmPUPy4By535cvP0c3RPgIsbcQ9o0jFizu2xZm5nA2A5DHpV2XFXXJKb2KH7ThqG3Ut/X/C5oooqJ0h8X4XFdQvBMuqNxhhy+oPMH1pTdK7SbhYQGYXCuSF1R6WAUDmQ2GPsooopVsIyW6GQslF/iyn4Xx2W4mjgARDIwUMQW058cahn7im50U6MJZ65C5lnlxqkIx3RyRRk6UG5x5kmiio1Vxi8pHZ2zls2aGiiinij4wzsdxVKeh3Dicnh9nnz+Hi/+a+UUAXEEKooVFCqOQUAAfQV0oooAKKKKAP/2Q=="/>
          <p:cNvSpPr>
            <a:spLocks noChangeAspect="1" noChangeArrowheads="1"/>
          </p:cNvSpPr>
          <p:nvPr/>
        </p:nvSpPr>
        <p:spPr bwMode="auto">
          <a:xfrm>
            <a:off x="155575" y="-852488"/>
            <a:ext cx="1019175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148" name="AutoShape 4" descr="data:image/jpeg;base64,/9j/4AAQSkZJRgABAQAAAQABAAD/2wCEAAkGBxMREhQSExIVFRMWFhsaGRgYGRsbHxkeFyAaIiEeJCAkHiggHxsoHR4dIjItJSkrLy4uHSE1ODMsNygtLisBCgoKDg0OGxAQGy4mICI3KzAvLTctNzgrLS0tNS0vLTctLS8vNS0vKy8yMi0tKy0tLS0tLS0tLS01LS0tLS0tLf/AABEIAJUAVQMBIgACEQEDEQH/xAAbAAACAwEBAQAAAAAAAAAAAAAABwQFBgMCAf/EAD4QAAIBAwICCAQDBQYHAAAAAAECAwAEERIhBTEGBxMiQVFhcRQygZEjQqFyc3SxsyQ0Q1NishczNVKS0dL/xAAaAQACAwEBAAAAAAAAAAAAAAAAAwIEBQEG/8QAKxEAAgIBAgMIAQUAAAAAAAAAAAECAxESIQQFMTJBUWFxkcHRIhMUQoGx/9oADAMBAAIRAxEAPwB40UUUAFFfGYAEk4A5k19oAhcbvTBbTzAAmKJ3AO2Sik4/SkZLxJZtMi4E7TwvJKrEPIWdAcgAYXBwNyMDFNTrG498LbaEbTLPlQ2caFAy7/Rdh6lazPQTq878N7cOCpGtLYx40chHqYtvpUA40jDHmcbxzvgk4/jqGlRRRUiIUUUUAFFFFABRRXC+uVijeVvljRnPsoJP6CgCpuZfiro24/5MGh5Tn5nO6R8uQADt7oORNS+O8WFtGG063ZgkaA4Ls3hnBwAMknwAJqJ0JiYWcckgxLPmZxzw0x1Yz44BCj0Aqo6y55YkgliR30uykKpbSXRgH2VjsduWO9UJNqLa6kopOSTMbxETX3E4/ixFHGZI4iEk1hUXLdnyVi8kmFJwNnTnTlApQWnBmnkFycQXNvJGFjk3wY3LgOAQBqZgBpz5DPKmJ0d6QC5MkUkZhuIsa0O4IbOGVvzIcHfw3B3FLqnnZ9RlsXs10Lyl91p9K7i0MNtariSdXOvYlQuBhQdtRLDc8qYANLXrA4VIeIQ3ClFVYCdbDOjsSx5czqLry/7fQVO1tReCFazJZFRb3kqOzpcTrI7ZdlmcFmHi2G3PhvTX6q+ms91K9lcfiOsbSpNyLKGVSrDGNQLDccx4VAuODwxpdTXVujgLrMmMszDPLOSuNubNvzNQep3gTvdC8LAJFD3RjJYzjkT+UhQCR/qB5GqlOtT65RZtUdG6wx0UUUVfKYVmOsZmNkYVIBuJYbfJzsJ5FQ8jnkTWnrOdLAWm4cmohWu8sBjvdnFK4B9NSg/SuPoBP4xcNDEkUIAkkZYoxzC+bY8QiAt64x41ZqMADn71mo5Hm4s4/wAK1tgPDeS4JJz4jCRj7+taahAUHSLghkb4iEAzqmjSTpWVc5CscEgqSxUjkSfOsk9xHcSxW1zEUlDk6Jo1yQq6gA3eRgc5JU/lI2pmVE4lw2G4UJNGsighgGGcEePvUHVFyUhsLXFY7jC2FlCiPcxyvbRnUx7I6AFUnJbYgnIJ5bcvPNRZ37zSJJNPPJAyyqheNSdL6O8zogGNS6cFcDO5Oc1M6f26WGhIpNEFwW7VHJKxhSDqXyUsQrDOO/4b1Z3ZS3+HWPAJRo4gORJCkYHjyz7AmizeLSQyGG0yi4lMEjmitmlZF3lbfACldUUZAGJXHd2OxPnnG/6JXVnJAPgtAjB7yKMFGbchxzD5O+d80ubjhytOtqJmEERLSBR3dbqoYsSSWJZiR5M5O+mreaCHhkqT2xw4UCWAHW88S+IXOoyKTkH1IPOiFehbHLMy3GVRXCxvEnjSWJg8bqGVhyIPKimFc71nelIIn4c2DpW73PlrimVc+7ED61oqruOWxkRCBnRNHJj0RgTjzIGTjxxXH0AruirapuIsd2+M05/0rDBgewyfvWiqh6MwlJr8ErlrvXgHJCvDBjPlyP2q+oQBRRRXQFR1hXwfiMSSKFig06mJ2IkBfUwxhVDoozkg5IOK98KfRYWTlyyxRfEFidwEjOFJ3yNT/wDiMb8699Ztnm8UgnVLa4A/cSZHuG7TB9B61n4LGLvIqmNRjKozKrBgPmAIB8Rv5etL1aW8liC22Lno1wj4i2kcu6yGXKMG/NHnJPMEGQuCCOXsDUngt62j8GDtJpCwkkd1OnBIPaEDY6s4RRsMZ071L6M3nZ2MUkh+csUAAywkdigAGxJBBz65NcOCQE3DyxkAOWNyynVG77BUj8zGO6zjAYg7eRZPRDK6k4pOSRddWsshjulkCqUuWXs1BAU6VLFQd1jdiXUZOzA53orPzXkxvLhbPtMqsXbGPddZ14HlqChc+mmioRt23QiccSaGjRVN0j6QpZiMFS8khIRAQuQoyzEk4CgY+486yHG+sRmMcMAMDNnXNIgkRMY0gMrFNTb/ADHAxuNxTJzUIuT7iMIuTSXebu2sdE80uRiVY9sbgpqBOfEEFfsam0rL3rNmRQnZwRTAEHWWkZyue8kaEEqQM7sMb+9WvRrrIidcXhWJxykCsI5PQAlmRx4qxz5ZqFd9dnYf17krKpQ7RvqKwXFetC2THYK8o5lmSSNQBzwShJb6Y9apOPdN7x0Z42W2CsCqgK7eG7k5XsxuWwFOOR825Flt1kOPirQeJim/nF9qy4RmZ0iR5JHGAANu6PFjhR9Tmq274jdcQlEk/aCRU0jCmFUSTByAcOQxUHck4xmuvDOHLA3bSByYm1r2T7tpz82rC75YHC5OedJn4osV5xjBo4JJLtFtgksESCMSZUIMJgldXiTjGExjnqIwDaxCS6xb2X4cCnS9wANKAZBSLwaTIxnBVfHPKsd054pNc2czZ7KHswyopOpjse83LT/pH1J5U6OHwqkUaIoVVUAADAAx4CmWcNYmnaseQqHFwmmqnnG2foj8D4NDZxCGBdKjJJJJZmPNmY7sxO5JoqwoqZAw3W/wxpbHtkKh7d1fJHNSQGHI+h91FZC14lImxOtMY0Ngj74z9803+JW0UsTxzKrRMpDhuRXxz6UjuMy20EqJZXBuYndhpIf8MKCcLKRpkGBtkk+uK4Rkn1RYDi1u8bJ8Ig1Z7h094ZOT3Rkb7/XwrOvbRpPFLplEDzJHNGzT6X1lVz2vdYEKc7sRtXiO7EciuyyqSmkMqyAqQzNg4HLBz48q0HCOIz3aFRHNeW5JR/wOeOY1dxQR6/zoZxPIyrnoHw+QRj4dV0NqBQlWOQQQWByQQSDk1Kh6KWMeSLaP1yNXLfxzXPoRBcx2ipcqVdWYIrMGZYxsgZhkFtPPc+9cesG/MVo0aEiS4IhUj8ofOpvQhNRHqBzrm2MjF4GBnuhK890P8Zi48tKAKn00Kv1J86joR8PkHI7Pn9K7ygBCMbBeXsK5vF+CVAx3CMeW1IyXEsLBB6VH+wTfuv8A1TytvkX9kfypD3x7bh6IMB544kUZ/NJpA9cAnfbkDT5hXCgeQA+1bXMZJzi14Hn+VxcYST8T3RRRWcaZi+uB2HCpwpILmNDvjId1BHsQaWPw8yONVvlwuA67j2GM4+wpndb/AP02T97D/UWs0aq33SrawWaOHjannuM6yyMuBCxb1GAPXJK/pvWn6qLWSK9ug7D8SFHKryyGK598bewFcatugf8Af5f4Vf6jVCniJWTSZO3hYVQckMSsl076NS3fZzQShZYA2lHGUbVjJOO8GwMA+vLetbRVxrJUTwIWzu53gjmkjDqwDMiBg64J8Ce9ggZG3jz5VJt+OW8mcPyOGBVgV/aBHd+tT7D5T+3J/vas30edhxG/RgcMVYZ5HAGf0YVpWcurehp41fWTKq5pcv1FJJ6d/wCs4JFodECAAZhvI0BwOXxEZGPdWFP6kL0nhSCzm7PEZBEi6du+rKwIHuop62zEopIIJUE5xncem1L42DhKMX3JL2yN5fYpxnJdHJv3wdaKKKpF8U/WLxKZrN45Gz+JFkFQCCJF8gK+GovWBEy2ragQe1j5g+DrUo1jTbcVnz+DV4dJN48vk+VbdA/7/L/Cr/UaqmuFgxF42CR/Zxy/bNdpnolqJcRHVDA4a8TPpUt5An7UvWuig1FyoXfJbGPrXv8A4lWqwuhd55sEKIlLashubAaFwRjc+Rq/VxKseMYM6VLXQy/R+57W3jlxjtAXx5a2Jx+tQHjWOaS6I+W6WBufyzQRkEDke+m58BR0XvI47aKJ3CyRqFdTsQR/P6V1upzNBdMhXsYp7RjJzBZy0RT3AkVvY16S6cf0q2n0cTzVNUldapRe6kWHFLYSQyIRnVGw257jwpk9Cb4T8PtJQcloI889mCgMN/EMCPpS7tbfRGkeotpULqY5JwMZJ8zWm6oZcWcluWJa3uJUIOdgx1rj0KsDSuZx7MvUbymW84+huaKKKyTaFL1kcTkmsyHIx2kWwAH51+v619NeOsqxaG2ZW/zI8HwI1rXs1jz1Y/Lrv8Grw+N8eXyfKj2P98b+HH+81Iqb0SsEmvpA+cC2XGDj/EauVwc3pRK94hkq+l3DpbiAJFpJDqzIxwHVTnTyxz89qjQdHbxkykCk7YHaxAeue/kbelNCTo3ERsWB885qvuOjMg+RlYeuQfbxH61YjXbWsYyirG5fxeDDSdBuKLIv4ds6MfCYjQNvmJiBxz+UNUPjNsbC1vLKZ43u7qWGVI4mZ1iWIxYaRii4Hc5YyfDxI0nS0XNpazzBGzGmQRkgZwM7eAzk+1YexCAFtet23eRjlnPmT4+ngBToWY304Z1Qdu0pZROHGZf8lWyMhxIAvLx21fYGtf1OrqF9MzZla4Ctj5QFUaQPPY7msNwrg93xOXRbKgt0JDyygmPUPy4By535cvP0c3RPgIsbcQ9o0jFizu2xZm5nA2A5DHpV2XFXXJKb2KH7ThqG3Ut/X/C5oooqJ0h8X4XFdQvBMuqNxhhy+oPMH1pTdK7SbhYQGYXCuSF1R6WAUDmQ2GPsooopVsIyW6GQslF/iyn4Xx2W4mjgARDIwUMQW058cahn7im50U6MJZ65C5lnlxqkIx3RyRRk6UG5x5kmiio1Vxi8pHZ2zls2aGiiinij4wzsdxVKeh3Dicnh9nnz+Hi/+a+UUAXEEKooVFCqOQUAAfQV0oooAKKKKAP/2Q=="/>
          <p:cNvSpPr>
            <a:spLocks noChangeAspect="1" noChangeArrowheads="1"/>
          </p:cNvSpPr>
          <p:nvPr/>
        </p:nvSpPr>
        <p:spPr bwMode="auto">
          <a:xfrm>
            <a:off x="155575" y="-852488"/>
            <a:ext cx="1019175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150" name="AutoShape 6" descr="data:image/jpeg;base64,/9j/4AAQSkZJRgABAQAAAQABAAD/2wCEAAkGBxMREhQSExIVFRMWFhsaGRgYGRsbHxkeFyAaIiEeJCAkHiggHxsoHR4dIjItJSkrLy4uHSE1ODMsNygtLisBCgoKDg0OGxAQGy4mICI3KzAvLTctNzgrLS0tNS0vLTctLS8vNS0vKy8yMi0tKy0tLS0tLS0tLS01LS0tLS0tLf/AABEIAJUAVQMBIgACEQEDEQH/xAAbAAACAwEBAQAAAAAAAAAAAAAABwQFBgMCAf/EAD4QAAIBAwICCAQDBQYHAAAAAAECAwAEERIhBTEGBxMiQVFhcRQygZEjQqFyc3SxsyQ0Q1NishczNVKS0dL/xAAaAQACAwEBAAAAAAAAAAAAAAAAAwIEBQEG/8QAKxEAAgIBAgMIAQUAAAAAAAAAAAECAxESIQQFMTJBUWFxkcHRIhMUQoGx/9oADAMBAAIRAxEAPwB40UUUAFFfGYAEk4A5k19oAhcbvTBbTzAAmKJ3AO2Sik4/SkZLxJZtMi4E7TwvJKrEPIWdAcgAYXBwNyMDFNTrG498LbaEbTLPlQ2caFAy7/Rdh6lazPQTq878N7cOCpGtLYx40chHqYtvpUA40jDHmcbxzvgk4/jqGlRRRUiIUUUUAFFFFABRRXC+uVijeVvljRnPsoJP6CgCpuZfiro24/5MGh5Tn5nO6R8uQADt7oORNS+O8WFtGG063ZgkaA4Ls3hnBwAMknwAJqJ0JiYWcckgxLPmZxzw0x1Yz44BCj0Aqo6y55YkgliR30uykKpbSXRgH2VjsduWO9UJNqLa6kopOSTMbxETX3E4/ixFHGZI4iEk1hUXLdnyVi8kmFJwNnTnTlApQWnBmnkFycQXNvJGFjk3wY3LgOAQBqZgBpz5DPKmJ0d6QC5MkUkZhuIsa0O4IbOGVvzIcHfw3B3FLqnnZ9RlsXs10Lyl91p9K7i0MNtariSdXOvYlQuBhQdtRLDc8qYANLXrA4VIeIQ3ClFVYCdbDOjsSx5czqLry/7fQVO1tReCFazJZFRb3kqOzpcTrI7ZdlmcFmHi2G3PhvTX6q+ms91K9lcfiOsbSpNyLKGVSrDGNQLDccx4VAuODwxpdTXVujgLrMmMszDPLOSuNubNvzNQep3gTvdC8LAJFD3RjJYzjkT+UhQCR/qB5GqlOtT65RZtUdG6wx0UUUVfKYVmOsZmNkYVIBuJYbfJzsJ5FQ8jnkTWnrOdLAWm4cmohWu8sBjvdnFK4B9NSg/SuPoBP4xcNDEkUIAkkZYoxzC+bY8QiAt64x41ZqMADn71mo5Hm4s4/wAK1tgPDeS4JJz4jCRj7+taahAUHSLghkb4iEAzqmjSTpWVc5CscEgqSxUjkSfOsk9xHcSxW1zEUlDk6Jo1yQq6gA3eRgc5JU/lI2pmVE4lw2G4UJNGsighgGGcEePvUHVFyUhsLXFY7jC2FlCiPcxyvbRnUx7I6AFUnJbYgnIJ5bcvPNRZ37zSJJNPPJAyyqheNSdL6O8zogGNS6cFcDO5Oc1M6f26WGhIpNEFwW7VHJKxhSDqXyUsQrDOO/4b1Z3ZS3+HWPAJRo4gORJCkYHjyz7AmizeLSQyGG0yi4lMEjmitmlZF3lbfACldUUZAGJXHd2OxPnnG/6JXVnJAPgtAjB7yKMFGbchxzD5O+d80ubjhytOtqJmEERLSBR3dbqoYsSSWJZiR5M5O+mreaCHhkqT2xw4UCWAHW88S+IXOoyKTkH1IPOiFehbHLMy3GVRXCxvEnjSWJg8bqGVhyIPKimFc71nelIIn4c2DpW73PlrimVc+7ED61oqruOWxkRCBnRNHJj0RgTjzIGTjxxXH0AruirapuIsd2+M05/0rDBgewyfvWiqh6MwlJr8ErlrvXgHJCvDBjPlyP2q+oQBRRRXQFR1hXwfiMSSKFig06mJ2IkBfUwxhVDoozkg5IOK98KfRYWTlyyxRfEFidwEjOFJ3yNT/wDiMb8699Ztnm8UgnVLa4A/cSZHuG7TB9B61n4LGLvIqmNRjKozKrBgPmAIB8Rv5etL1aW8liC22Lno1wj4i2kcu6yGXKMG/NHnJPMEGQuCCOXsDUngt62j8GDtJpCwkkd1OnBIPaEDY6s4RRsMZ071L6M3nZ2MUkh+csUAAywkdigAGxJBBz65NcOCQE3DyxkAOWNyynVG77BUj8zGO6zjAYg7eRZPRDK6k4pOSRddWsshjulkCqUuWXs1BAU6VLFQd1jdiXUZOzA53orPzXkxvLhbPtMqsXbGPddZ14HlqChc+mmioRt23QiccSaGjRVN0j6QpZiMFS8khIRAQuQoyzEk4CgY+486yHG+sRmMcMAMDNnXNIgkRMY0gMrFNTb/ADHAxuNxTJzUIuT7iMIuTSXebu2sdE80uRiVY9sbgpqBOfEEFfsam0rL3rNmRQnZwRTAEHWWkZyue8kaEEqQM7sMb+9WvRrrIidcXhWJxykCsI5PQAlmRx4qxz5ZqFd9dnYf17krKpQ7RvqKwXFetC2THYK8o5lmSSNQBzwShJb6Y9apOPdN7x0Z42W2CsCqgK7eG7k5XsxuWwFOOR825Flt1kOPirQeJim/nF9qy4RmZ0iR5JHGAANu6PFjhR9Tmq274jdcQlEk/aCRU0jCmFUSTByAcOQxUHck4xmuvDOHLA3bSByYm1r2T7tpz82rC75YHC5OedJn4osV5xjBo4JJLtFtgksESCMSZUIMJgldXiTjGExjnqIwDaxCS6xb2X4cCnS9wANKAZBSLwaTIxnBVfHPKsd054pNc2czZ7KHswyopOpjse83LT/pH1J5U6OHwqkUaIoVVUAADAAx4CmWcNYmnaseQqHFwmmqnnG2foj8D4NDZxCGBdKjJJJJZmPNmY7sxO5JoqwoqZAw3W/wxpbHtkKh7d1fJHNSQGHI+h91FZC14lImxOtMY0Ngj74z9803+JW0UsTxzKrRMpDhuRXxz6UjuMy20EqJZXBuYndhpIf8MKCcLKRpkGBtkk+uK4Rkn1RYDi1u8bJ8Ig1Z7h094ZOT3Rkb7/XwrOvbRpPFLplEDzJHNGzT6X1lVz2vdYEKc7sRtXiO7EciuyyqSmkMqyAqQzNg4HLBz48q0HCOIz3aFRHNeW5JR/wOeOY1dxQR6/zoZxPIyrnoHw+QRj4dV0NqBQlWOQQQWByQQSDk1Kh6KWMeSLaP1yNXLfxzXPoRBcx2ipcqVdWYIrMGZYxsgZhkFtPPc+9cesG/MVo0aEiS4IhUj8ofOpvQhNRHqBzrm2MjF4GBnuhK890P8Zi48tKAKn00Kv1J86joR8PkHI7Pn9K7ygBCMbBeXsK5vF+CVAx3CMeW1IyXEsLBB6VH+wTfuv8A1TytvkX9kfypD3x7bh6IMB544kUZ/NJpA9cAnfbkDT5hXCgeQA+1bXMZJzi14Hn+VxcYST8T3RRRWcaZi+uB2HCpwpILmNDvjId1BHsQaWPw8yONVvlwuA67j2GM4+wpndb/AP02T97D/UWs0aq33SrawWaOHjannuM6yyMuBCxb1GAPXJK/pvWn6qLWSK9ug7D8SFHKryyGK598bewFcatugf8Af5f4Vf6jVCniJWTSZO3hYVQckMSsl076NS3fZzQShZYA2lHGUbVjJOO8GwMA+vLetbRVxrJUTwIWzu53gjmkjDqwDMiBg64J8Ce9ggZG3jz5VJt+OW8mcPyOGBVgV/aBHd+tT7D5T+3J/vas30edhxG/RgcMVYZ5HAGf0YVpWcurehp41fWTKq5pcv1FJJ6d/wCs4JFodECAAZhvI0BwOXxEZGPdWFP6kL0nhSCzm7PEZBEi6du+rKwIHuop62zEopIIJUE5xncem1L42DhKMX3JL2yN5fYpxnJdHJv3wdaKKKpF8U/WLxKZrN45Gz+JFkFQCCJF8gK+GovWBEy2ragQe1j5g+DrUo1jTbcVnz+DV4dJN48vk+VbdA/7/L/Cr/UaqmuFgxF42CR/Zxy/bNdpnolqJcRHVDA4a8TPpUt5An7UvWuig1FyoXfJbGPrXv8A4lWqwuhd55sEKIlLashubAaFwRjc+Rq/VxKseMYM6VLXQy/R+57W3jlxjtAXx5a2Jx+tQHjWOaS6I+W6WBufyzQRkEDke+m58BR0XvI47aKJ3CyRqFdTsQR/P6V1upzNBdMhXsYp7RjJzBZy0RT3AkVvY16S6cf0q2n0cTzVNUldapRe6kWHFLYSQyIRnVGw257jwpk9Cb4T8PtJQcloI889mCgMN/EMCPpS7tbfRGkeotpULqY5JwMZJ8zWm6oZcWcluWJa3uJUIOdgx1rj0KsDSuZx7MvUbymW84+huaKKKyTaFL1kcTkmsyHIx2kWwAH51+v619NeOsqxaG2ZW/zI8HwI1rXs1jz1Y/Lrv8Grw+N8eXyfKj2P98b+HH+81Iqb0SsEmvpA+cC2XGDj/EauVwc3pRK94hkq+l3DpbiAJFpJDqzIxwHVTnTyxz89qjQdHbxkykCk7YHaxAeue/kbelNCTo3ERsWB885qvuOjMg+RlYeuQfbxH61YjXbWsYyirG5fxeDDSdBuKLIv4ds6MfCYjQNvmJiBxz+UNUPjNsbC1vLKZ43u7qWGVI4mZ1iWIxYaRii4Hc5YyfDxI0nS0XNpazzBGzGmQRkgZwM7eAzk+1YexCAFtet23eRjlnPmT4+ngBToWY304Z1Qdu0pZROHGZf8lWyMhxIAvLx21fYGtf1OrqF9MzZla4Ctj5QFUaQPPY7msNwrg93xOXRbKgt0JDyygmPUPy4By535cvP0c3RPgIsbcQ9o0jFizu2xZm5nA2A5DHpV2XFXXJKb2KH7ThqG3Ut/X/C5oooqJ0h8X4XFdQvBMuqNxhhy+oPMH1pTdK7SbhYQGYXCuSF1R6WAUDmQ2GPsooopVsIyW6GQslF/iyn4Xx2W4mjgARDIwUMQW058cahn7im50U6MJZ65C5lnlxqkIx3RyRRk6UG5x5kmiio1Vxi8pHZ2zls2aGiiinij4wzsdxVKeh3Dicnh9nnz+Hi/+a+UUAXEEKooVFCqOQUAAfQV0oooAKKKKAP/2Q=="/>
          <p:cNvSpPr>
            <a:spLocks noChangeAspect="1" noChangeArrowheads="1"/>
          </p:cNvSpPr>
          <p:nvPr/>
        </p:nvSpPr>
        <p:spPr bwMode="auto">
          <a:xfrm>
            <a:off x="155575" y="-852488"/>
            <a:ext cx="1019175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3501008"/>
            <a:ext cx="576064" cy="71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0517" y="3352652"/>
            <a:ext cx="611560" cy="72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" y="0"/>
            <a:ext cx="571327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14735" y="0"/>
            <a:ext cx="252926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2F26-1DCD-40A0-86FD-0DBCDFBD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</a:t>
            </a:r>
            <a:r>
              <a:rPr lang="sk-SK" dirty="0"/>
              <a:t>íklad Prvočísla</a:t>
            </a:r>
            <a:br>
              <a:rPr lang="sk-SK" dirty="0"/>
            </a:br>
            <a:r>
              <a:rPr lang="en-US" sz="2200" dirty="0"/>
              <a:t>(</a:t>
            </a:r>
            <a:r>
              <a:rPr lang="sk-SK" sz="2200" dirty="0"/>
              <a:t>Jožo K.</a:t>
            </a:r>
            <a:r>
              <a:rPr lang="en-US" sz="2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C2F2-1FD9-4C20-9807-76CF5E3F4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LcPeriod"/>
            </a:pPr>
            <a:r>
              <a:rPr lang="en-US" sz="1600" dirty="0" err="1"/>
              <a:t>isPrime</a:t>
            </a:r>
            <a:r>
              <a:rPr lang="en-US" sz="1600" dirty="0"/>
              <a:t>(n)</a:t>
            </a:r>
          </a:p>
          <a:p>
            <a:pPr lvl="1"/>
            <a:r>
              <a:rPr lang="en-US" sz="1600" dirty="0"/>
              <a:t>v </a:t>
            </a:r>
            <a:r>
              <a:rPr lang="en-US" sz="1600" dirty="0" err="1"/>
              <a:t>zadaní</a:t>
            </a:r>
            <a:r>
              <a:rPr lang="en-US" sz="1600" dirty="0"/>
              <a:t> je </a:t>
            </a:r>
            <a:r>
              <a:rPr lang="en-US" sz="1600" dirty="0" err="1"/>
              <a:t>napísané</a:t>
            </a:r>
            <a:r>
              <a:rPr lang="en-US" sz="1600" dirty="0"/>
              <a:t> : "</a:t>
            </a:r>
            <a:r>
              <a:rPr lang="en-US" sz="1600" dirty="0" err="1"/>
              <a:t>Predpokladajte</a:t>
            </a:r>
            <a:r>
              <a:rPr lang="en-US" sz="1600" dirty="0"/>
              <a:t>, </a:t>
            </a:r>
            <a:r>
              <a:rPr lang="en-US" sz="1600" dirty="0" err="1"/>
              <a:t>že</a:t>
            </a:r>
            <a:r>
              <a:rPr lang="en-US" sz="1600" dirty="0"/>
              <a:t> n &gt; 0, a 1 </a:t>
            </a:r>
            <a:r>
              <a:rPr lang="en-US" sz="1600" dirty="0" err="1"/>
              <a:t>nie</a:t>
            </a:r>
            <a:r>
              <a:rPr lang="en-US" sz="1600" dirty="0"/>
              <a:t> je </a:t>
            </a:r>
            <a:r>
              <a:rPr lang="en-US" sz="1600" dirty="0" err="1"/>
              <a:t>prvočíslo</a:t>
            </a:r>
            <a:r>
              <a:rPr lang="en-US" sz="1600" dirty="0"/>
              <a:t>!" . </a:t>
            </a:r>
            <a:r>
              <a:rPr lang="en-US" sz="1600" dirty="0" err="1"/>
              <a:t>Napriek</a:t>
            </a:r>
            <a:r>
              <a:rPr lang="en-US" sz="1600" dirty="0"/>
              <a:t> </a:t>
            </a:r>
            <a:r>
              <a:rPr lang="en-US" sz="1600" dirty="0" err="1"/>
              <a:t>tomu</a:t>
            </a:r>
            <a:r>
              <a:rPr lang="en-US" sz="1600" dirty="0"/>
              <a:t> </a:t>
            </a:r>
            <a:r>
              <a:rPr lang="en-US" sz="1600" dirty="0" err="1"/>
              <a:t>až</a:t>
            </a:r>
            <a:r>
              <a:rPr lang="en-US" sz="1600" dirty="0"/>
              <a:t> </a:t>
            </a:r>
            <a:r>
              <a:rPr lang="en-US" sz="1600" dirty="0" err="1"/>
              <a:t>okolo</a:t>
            </a:r>
            <a:r>
              <a:rPr lang="en-US" sz="1600" dirty="0"/>
              <a:t> 12 </a:t>
            </a:r>
            <a:r>
              <a:rPr lang="en-US" sz="1600" dirty="0" err="1"/>
              <a:t>ľudí</a:t>
            </a:r>
            <a:r>
              <a:rPr lang="en-US" sz="1600" dirty="0"/>
              <a:t> </a:t>
            </a:r>
            <a:r>
              <a:rPr lang="en-US" sz="1600" dirty="0" err="1"/>
              <a:t>vôbec</a:t>
            </a:r>
            <a:r>
              <a:rPr lang="en-US" sz="1600" dirty="0"/>
              <a:t> </a:t>
            </a:r>
            <a:r>
              <a:rPr lang="en-US" sz="1600" dirty="0" err="1"/>
              <a:t>neriešilo</a:t>
            </a:r>
            <a:r>
              <a:rPr lang="en-US" sz="1600" dirty="0"/>
              <a:t> </a:t>
            </a:r>
            <a:r>
              <a:rPr lang="en-US" sz="1600" dirty="0" err="1"/>
              <a:t>prípad</a:t>
            </a:r>
            <a:r>
              <a:rPr lang="en-US" sz="1600" dirty="0"/>
              <a:t>, </a:t>
            </a:r>
            <a:r>
              <a:rPr lang="en-US" sz="1600" dirty="0" err="1"/>
              <a:t>že</a:t>
            </a:r>
            <a:r>
              <a:rPr lang="en-US" sz="1600" dirty="0"/>
              <a:t> n=1 (a z ich </a:t>
            </a:r>
            <a:r>
              <a:rPr lang="en-US" sz="1600" dirty="0" err="1"/>
              <a:t>kódu</a:t>
            </a:r>
            <a:r>
              <a:rPr lang="en-US" sz="1600" dirty="0"/>
              <a:t> </a:t>
            </a:r>
            <a:r>
              <a:rPr lang="en-US" sz="1600" dirty="0" err="1"/>
              <a:t>im</a:t>
            </a:r>
            <a:r>
              <a:rPr lang="en-US" sz="1600" dirty="0"/>
              <a:t> to </a:t>
            </a:r>
            <a:r>
              <a:rPr lang="en-US" sz="1600" dirty="0" err="1"/>
              <a:t>na</a:t>
            </a:r>
            <a:r>
              <a:rPr lang="en-US" sz="1600" dirty="0"/>
              <a:t> 1 </a:t>
            </a:r>
            <a:r>
              <a:rPr lang="en-US" sz="1600" dirty="0" err="1"/>
              <a:t>vrátilo</a:t>
            </a:r>
            <a:r>
              <a:rPr lang="en-US" sz="1600" dirty="0"/>
              <a:t> true), 3 </a:t>
            </a:r>
            <a:r>
              <a:rPr lang="en-US" sz="1600" dirty="0" err="1"/>
              <a:t>ľudia</a:t>
            </a:r>
            <a:r>
              <a:rPr lang="en-US" sz="1600" dirty="0"/>
              <a:t> </a:t>
            </a:r>
            <a:r>
              <a:rPr lang="en-US" sz="1600" dirty="0" err="1"/>
              <a:t>riešili</a:t>
            </a:r>
            <a:r>
              <a:rPr lang="en-US" sz="1600" dirty="0"/>
              <a:t> </a:t>
            </a:r>
            <a:r>
              <a:rPr lang="en-US" sz="1600" dirty="0" err="1"/>
              <a:t>aj</a:t>
            </a:r>
            <a:r>
              <a:rPr lang="en-US" sz="1600" dirty="0"/>
              <a:t> </a:t>
            </a:r>
            <a:r>
              <a:rPr lang="en-US" sz="1600" dirty="0" err="1"/>
              <a:t>prípad</a:t>
            </a:r>
            <a:r>
              <a:rPr lang="en-US" sz="1600" dirty="0"/>
              <a:t>, </a:t>
            </a:r>
            <a:r>
              <a:rPr lang="en-US" sz="1600" dirty="0" err="1"/>
              <a:t>že</a:t>
            </a:r>
            <a:r>
              <a:rPr lang="en-US" sz="1600" dirty="0"/>
              <a:t> n == 0 a </a:t>
            </a:r>
            <a:r>
              <a:rPr lang="en-US" sz="1600" dirty="0" err="1"/>
              <a:t>jeden</a:t>
            </a:r>
            <a:r>
              <a:rPr lang="en-US" sz="1600" dirty="0"/>
              <a:t>/</a:t>
            </a:r>
            <a:r>
              <a:rPr lang="en-US" sz="1600" dirty="0" err="1"/>
              <a:t>dvaja</a:t>
            </a:r>
            <a:r>
              <a:rPr lang="en-US" sz="1600" dirty="0"/>
              <a:t> </a:t>
            </a:r>
            <a:r>
              <a:rPr lang="en-US" sz="1600" dirty="0" err="1"/>
              <a:t>riešili</a:t>
            </a:r>
            <a:r>
              <a:rPr lang="en-US" sz="1600" dirty="0"/>
              <a:t> </a:t>
            </a:r>
            <a:r>
              <a:rPr lang="en-US" sz="1600" dirty="0" err="1"/>
              <a:t>aj</a:t>
            </a:r>
            <a:r>
              <a:rPr lang="en-US" sz="1600" dirty="0"/>
              <a:t> </a:t>
            </a:r>
            <a:r>
              <a:rPr lang="en-US" sz="1600" dirty="0" err="1"/>
              <a:t>prípad</a:t>
            </a:r>
            <a:r>
              <a:rPr lang="en-US" sz="1600" dirty="0"/>
              <a:t>, </a:t>
            </a:r>
            <a:r>
              <a:rPr lang="en-US" sz="1600" dirty="0" err="1"/>
              <a:t>že</a:t>
            </a:r>
            <a:r>
              <a:rPr lang="en-US" sz="1600" dirty="0"/>
              <a:t> n &lt; 0.</a:t>
            </a:r>
          </a:p>
          <a:p>
            <a:pPr lvl="1"/>
            <a:r>
              <a:rPr lang="en-US" sz="1600" dirty="0" err="1"/>
              <a:t>jeden</a:t>
            </a:r>
            <a:r>
              <a:rPr lang="en-US" sz="1600" dirty="0"/>
              <a:t> student/ka </a:t>
            </a:r>
            <a:r>
              <a:rPr lang="en-US" sz="1600" dirty="0" err="1"/>
              <a:t>riešil</a:t>
            </a:r>
            <a:r>
              <a:rPr lang="en-US" sz="1600" dirty="0"/>
              <a:t>/a </a:t>
            </a:r>
            <a:r>
              <a:rPr lang="en-US" sz="1600" dirty="0" err="1"/>
              <a:t>prvočísla</a:t>
            </a:r>
            <a:r>
              <a:rPr lang="en-US" sz="1600" dirty="0"/>
              <a:t> </a:t>
            </a:r>
            <a:r>
              <a:rPr lang="en-US" sz="1600" dirty="0" err="1"/>
              <a:t>len</a:t>
            </a:r>
            <a:r>
              <a:rPr lang="en-US" sz="1600" dirty="0"/>
              <a:t> </a:t>
            </a:r>
            <a:r>
              <a:rPr lang="en-US" sz="1600" dirty="0" err="1"/>
              <a:t>tak</a:t>
            </a:r>
            <a:r>
              <a:rPr lang="en-US" sz="1600" dirty="0"/>
              <a:t>, </a:t>
            </a:r>
            <a:r>
              <a:rPr lang="en-US" sz="1600" dirty="0" err="1"/>
              <a:t>že</a:t>
            </a:r>
            <a:r>
              <a:rPr lang="en-US" sz="1600" dirty="0"/>
              <a:t> </a:t>
            </a:r>
            <a:r>
              <a:rPr lang="en-US" sz="1600" dirty="0" err="1"/>
              <a:t>každé</a:t>
            </a:r>
            <a:r>
              <a:rPr lang="en-US" sz="1600" dirty="0"/>
              <a:t> </a:t>
            </a:r>
            <a:r>
              <a:rPr lang="en-US" sz="1600" dirty="0" err="1"/>
              <a:t>nepárne</a:t>
            </a:r>
            <a:r>
              <a:rPr lang="en-US" sz="1600" dirty="0"/>
              <a:t> </a:t>
            </a:r>
            <a:r>
              <a:rPr lang="en-US" sz="1600" dirty="0" err="1"/>
              <a:t>číslo</a:t>
            </a:r>
            <a:r>
              <a:rPr lang="en-US" sz="1600" dirty="0"/>
              <a:t> je </a:t>
            </a:r>
            <a:r>
              <a:rPr lang="en-US" sz="1600" dirty="0" err="1"/>
              <a:t>prvočíslo</a:t>
            </a:r>
            <a:r>
              <a:rPr lang="en-US" sz="1600" dirty="0"/>
              <a:t>, a </a:t>
            </a:r>
            <a:r>
              <a:rPr lang="en-US" sz="1600" dirty="0" err="1"/>
              <a:t>každé</a:t>
            </a:r>
            <a:r>
              <a:rPr lang="en-US" sz="1600" dirty="0"/>
              <a:t> </a:t>
            </a:r>
            <a:r>
              <a:rPr lang="en-US" sz="1600" dirty="0" err="1"/>
              <a:t>párne</a:t>
            </a:r>
            <a:r>
              <a:rPr lang="en-US" sz="1600" dirty="0"/>
              <a:t> </a:t>
            </a:r>
            <a:r>
              <a:rPr lang="en-US" sz="1600" dirty="0" err="1"/>
              <a:t>nie</a:t>
            </a:r>
            <a:r>
              <a:rPr lang="en-US" sz="1600" dirty="0"/>
              <a:t> je </a:t>
            </a:r>
            <a:r>
              <a:rPr lang="en-US" sz="1600" dirty="0" err="1"/>
              <a:t>prvočíslo</a:t>
            </a:r>
            <a:r>
              <a:rPr lang="en-US" sz="1600" dirty="0"/>
              <a:t>.</a:t>
            </a:r>
          </a:p>
          <a:p>
            <a:pPr>
              <a:buFont typeface="+mj-lt"/>
              <a:buAutoNum type="alphaLcPeriod"/>
            </a:pPr>
            <a:r>
              <a:rPr lang="en-US" sz="1600" dirty="0"/>
              <a:t>primes(n)</a:t>
            </a:r>
          </a:p>
          <a:p>
            <a:pPr lvl="1"/>
            <a:r>
              <a:rPr lang="en-US" sz="1600" dirty="0"/>
              <a:t>v </a:t>
            </a:r>
            <a:r>
              <a:rPr lang="en-US" sz="1600" dirty="0" err="1"/>
              <a:t>zadaní</a:t>
            </a:r>
            <a:r>
              <a:rPr lang="en-US" sz="1600" dirty="0"/>
              <a:t> je </a:t>
            </a:r>
            <a:r>
              <a:rPr lang="en-US" sz="1600" dirty="0" err="1"/>
              <a:t>napísané</a:t>
            </a:r>
            <a:r>
              <a:rPr lang="en-US" sz="1600" dirty="0"/>
              <a:t> "</a:t>
            </a:r>
            <a:r>
              <a:rPr lang="en-US" sz="1600" dirty="0" err="1"/>
              <a:t>vráti</a:t>
            </a:r>
            <a:r>
              <a:rPr lang="en-US" sz="1600" dirty="0"/>
              <a:t> </a:t>
            </a:r>
            <a:r>
              <a:rPr lang="en-US" sz="1600" dirty="0" err="1"/>
              <a:t>zoznam</a:t>
            </a:r>
            <a:r>
              <a:rPr lang="en-US" sz="1600" dirty="0"/>
              <a:t> </a:t>
            </a:r>
            <a:r>
              <a:rPr lang="en-US" sz="1600" dirty="0" err="1"/>
              <a:t>prvých</a:t>
            </a:r>
            <a:r>
              <a:rPr lang="en-US" sz="1600" dirty="0"/>
              <a:t> n </a:t>
            </a:r>
            <a:r>
              <a:rPr lang="en-US" sz="1600" dirty="0" err="1"/>
              <a:t>prvočísel</a:t>
            </a:r>
            <a:r>
              <a:rPr lang="en-US" sz="1600" dirty="0"/>
              <a:t>". </a:t>
            </a:r>
            <a:r>
              <a:rPr lang="en-US" sz="1600" dirty="0" err="1"/>
              <a:t>Asi</a:t>
            </a:r>
            <a:r>
              <a:rPr lang="en-US" sz="1600" dirty="0"/>
              <a:t> 6 </a:t>
            </a:r>
            <a:r>
              <a:rPr lang="en-US" sz="1600" dirty="0" err="1"/>
              <a:t>ľudia</a:t>
            </a:r>
            <a:r>
              <a:rPr lang="en-US" sz="1600" dirty="0"/>
              <a:t> </a:t>
            </a:r>
            <a:r>
              <a:rPr lang="en-US" sz="1600" dirty="0" err="1"/>
              <a:t>však</a:t>
            </a:r>
            <a:r>
              <a:rPr lang="en-US" sz="1600" dirty="0"/>
              <a:t> </a:t>
            </a:r>
            <a:r>
              <a:rPr lang="en-US" sz="1600" dirty="0" err="1"/>
              <a:t>vracali</a:t>
            </a:r>
            <a:r>
              <a:rPr lang="en-US" sz="1600" dirty="0"/>
              <a:t> </a:t>
            </a:r>
            <a:r>
              <a:rPr lang="en-US" sz="1600" dirty="0" err="1"/>
              <a:t>zoznam</a:t>
            </a:r>
            <a:r>
              <a:rPr lang="en-US" sz="1600" dirty="0"/>
              <a:t> </a:t>
            </a:r>
            <a:r>
              <a:rPr lang="en-US" sz="1600" dirty="0" err="1"/>
              <a:t>prvočísel</a:t>
            </a:r>
            <a:r>
              <a:rPr lang="en-US" sz="1600" dirty="0"/>
              <a:t> </a:t>
            </a:r>
            <a:r>
              <a:rPr lang="en-US" sz="1600" dirty="0" err="1"/>
              <a:t>menších</a:t>
            </a:r>
            <a:r>
              <a:rPr lang="en-US" sz="1600" dirty="0"/>
              <a:t> </a:t>
            </a:r>
            <a:r>
              <a:rPr lang="en-US" sz="1600" dirty="0" err="1"/>
              <a:t>ako</a:t>
            </a:r>
            <a:r>
              <a:rPr lang="en-US" sz="1600" dirty="0"/>
              <a:t> n, a </a:t>
            </a:r>
            <a:r>
              <a:rPr lang="en-US" sz="1600" dirty="0" err="1"/>
              <a:t>nie</a:t>
            </a:r>
            <a:r>
              <a:rPr lang="en-US" sz="1600" dirty="0"/>
              <a:t> </a:t>
            </a:r>
            <a:r>
              <a:rPr lang="en-US" sz="1600" dirty="0" err="1"/>
              <a:t>prvých</a:t>
            </a:r>
            <a:r>
              <a:rPr lang="en-US" sz="1600" dirty="0"/>
              <a:t> n </a:t>
            </a:r>
            <a:r>
              <a:rPr lang="en-US" sz="1600" dirty="0" err="1"/>
              <a:t>prvočísel</a:t>
            </a:r>
            <a:r>
              <a:rPr lang="en-US" sz="1600" dirty="0"/>
              <a:t>.</a:t>
            </a:r>
          </a:p>
          <a:p>
            <a:pPr>
              <a:buFont typeface="+mj-lt"/>
              <a:buAutoNum type="alphaLcPeriod"/>
            </a:pPr>
            <a:r>
              <a:rPr lang="en-US" sz="1600" dirty="0"/>
              <a:t>sučin+1</a:t>
            </a:r>
          </a:p>
          <a:p>
            <a:pPr lvl="1"/>
            <a:r>
              <a:rPr lang="en-US" sz="1600" dirty="0" err="1"/>
              <a:t>našlo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zopár</a:t>
            </a:r>
            <a:r>
              <a:rPr lang="en-US" sz="1600" dirty="0"/>
              <a:t> </a:t>
            </a:r>
            <a:r>
              <a:rPr lang="en-US" sz="1600" dirty="0" err="1"/>
              <a:t>ľudí</a:t>
            </a:r>
            <a:r>
              <a:rPr lang="en-US" sz="1600" dirty="0"/>
              <a:t>, </a:t>
            </a:r>
            <a:r>
              <a:rPr lang="en-US" sz="1600" dirty="0" err="1"/>
              <a:t>ktorý</a:t>
            </a:r>
            <a:r>
              <a:rPr lang="en-US" sz="1600" dirty="0"/>
              <a:t> </a:t>
            </a:r>
            <a:r>
              <a:rPr lang="en-US" sz="1600" dirty="0" err="1"/>
              <a:t>nevyužívali</a:t>
            </a:r>
            <a:r>
              <a:rPr lang="en-US" sz="1600" dirty="0"/>
              <a:t> ani </a:t>
            </a:r>
            <a:r>
              <a:rPr lang="en-US" sz="1600" dirty="0" err="1"/>
              <a:t>jednu</a:t>
            </a:r>
            <a:r>
              <a:rPr lang="en-US" sz="1600" dirty="0"/>
              <a:t> z </a:t>
            </a:r>
            <a:r>
              <a:rPr lang="en-US" sz="1600" dirty="0" err="1"/>
              <a:t>predchádzajúcich</a:t>
            </a:r>
            <a:r>
              <a:rPr lang="en-US" sz="1600" dirty="0"/>
              <a:t> </a:t>
            </a:r>
            <a:r>
              <a:rPr lang="en-US" sz="1600" dirty="0" err="1"/>
              <a:t>dvoch</a:t>
            </a:r>
            <a:r>
              <a:rPr lang="en-US" sz="1600" dirty="0"/>
              <a:t> </a:t>
            </a:r>
            <a:r>
              <a:rPr lang="en-US" sz="1600" dirty="0" err="1"/>
              <a:t>funkcií</a:t>
            </a:r>
            <a:r>
              <a:rPr lang="en-US" sz="1600" dirty="0"/>
              <a:t>, </a:t>
            </a:r>
            <a:r>
              <a:rPr lang="en-US" sz="1600" dirty="0" err="1"/>
              <a:t>aj</a:t>
            </a:r>
            <a:r>
              <a:rPr lang="en-US" sz="1600" dirty="0"/>
              <a:t> </a:t>
            </a:r>
            <a:r>
              <a:rPr lang="en-US" sz="1600" dirty="0" err="1"/>
              <a:t>keď</a:t>
            </a:r>
            <a:r>
              <a:rPr lang="en-US" sz="1600" dirty="0"/>
              <a:t> je v </a:t>
            </a:r>
            <a:r>
              <a:rPr lang="en-US" sz="1600" dirty="0" err="1"/>
              <a:t>zadaní</a:t>
            </a:r>
            <a:r>
              <a:rPr lang="en-US" sz="1600" dirty="0"/>
              <a:t> </a:t>
            </a:r>
            <a:r>
              <a:rPr lang="en-US" sz="1600" dirty="0" err="1"/>
              <a:t>napísané</a:t>
            </a:r>
            <a:r>
              <a:rPr lang="en-US" sz="1600" dirty="0"/>
              <a:t>, </a:t>
            </a:r>
            <a:r>
              <a:rPr lang="en-US" sz="1600" dirty="0" err="1"/>
              <a:t>že</a:t>
            </a:r>
            <a:r>
              <a:rPr lang="en-US" sz="1600" dirty="0"/>
              <a:t> </a:t>
            </a:r>
            <a:r>
              <a:rPr lang="en-US" sz="1600" dirty="0" err="1"/>
              <a:t>im</a:t>
            </a:r>
            <a:r>
              <a:rPr lang="en-US" sz="1600" dirty="0"/>
              <a:t> k </a:t>
            </a:r>
            <a:r>
              <a:rPr lang="en-US" sz="1600" dirty="0" err="1"/>
              <a:t>tomu</a:t>
            </a:r>
            <a:r>
              <a:rPr lang="en-US" sz="1600" dirty="0"/>
              <a:t> </a:t>
            </a:r>
            <a:r>
              <a:rPr lang="en-US" sz="1600" dirty="0" err="1"/>
              <a:t>pomôžu</a:t>
            </a:r>
            <a:r>
              <a:rPr lang="en-US" sz="1600" dirty="0"/>
              <a:t> </a:t>
            </a:r>
            <a:r>
              <a:rPr lang="en-US" sz="1600" dirty="0" err="1"/>
              <a:t>funkcie</a:t>
            </a:r>
            <a:r>
              <a:rPr lang="en-US" sz="1600" dirty="0"/>
              <a:t> </a:t>
            </a:r>
            <a:r>
              <a:rPr lang="en-US" sz="1600" dirty="0" err="1"/>
              <a:t>vyššie</a:t>
            </a:r>
            <a:r>
              <a:rPr lang="en-US" sz="1600" dirty="0"/>
              <a:t>.</a:t>
            </a:r>
          </a:p>
          <a:p>
            <a:pPr>
              <a:buFont typeface="+mj-lt"/>
              <a:buAutoNum type="alphaLcPeriod"/>
            </a:pPr>
            <a:r>
              <a:rPr lang="en-US" sz="1600" dirty="0" err="1"/>
              <a:t>Mersenn</a:t>
            </a:r>
            <a:endParaRPr lang="en-US" sz="1600" dirty="0"/>
          </a:p>
          <a:p>
            <a:pPr lvl="1"/>
            <a:r>
              <a:rPr lang="en-US" sz="1600" dirty="0" err="1"/>
              <a:t>dvaja</a:t>
            </a:r>
            <a:r>
              <a:rPr lang="en-US" sz="1600" dirty="0"/>
              <a:t> </a:t>
            </a:r>
            <a:r>
              <a:rPr lang="en-US" sz="1600" dirty="0" err="1"/>
              <a:t>ľudia</a:t>
            </a:r>
            <a:r>
              <a:rPr lang="en-US" sz="1600" dirty="0"/>
              <a:t> to </a:t>
            </a:r>
            <a:r>
              <a:rPr lang="en-US" sz="1600" dirty="0" err="1"/>
              <a:t>skúsili</a:t>
            </a:r>
            <a:r>
              <a:rPr lang="en-US" sz="1600" dirty="0"/>
              <a:t> </a:t>
            </a:r>
            <a:r>
              <a:rPr lang="en-US" sz="1600" dirty="0" err="1"/>
              <a:t>riešiť</a:t>
            </a:r>
            <a:r>
              <a:rPr lang="en-US" sz="1600" dirty="0"/>
              <a:t> </a:t>
            </a:r>
            <a:r>
              <a:rPr lang="en-US" sz="1600" dirty="0" err="1"/>
              <a:t>aj</a:t>
            </a:r>
            <a:r>
              <a:rPr lang="en-US" sz="1600" dirty="0"/>
              <a:t> s </a:t>
            </a:r>
            <a:r>
              <a:rPr lang="en-US" sz="1600" dirty="0" err="1"/>
              <a:t>pomocou</a:t>
            </a:r>
            <a:r>
              <a:rPr lang="en-US" sz="1600" dirty="0"/>
              <a:t> </a:t>
            </a:r>
            <a:r>
              <a:rPr lang="en-US" sz="1600" dirty="0" err="1"/>
              <a:t>využitia</a:t>
            </a:r>
            <a:r>
              <a:rPr lang="en-US" sz="1600" dirty="0"/>
              <a:t> </a:t>
            </a:r>
            <a:r>
              <a:rPr lang="en-US" sz="1600" dirty="0" err="1"/>
              <a:t>bitových</a:t>
            </a:r>
            <a:r>
              <a:rPr lang="en-US" sz="1600" dirty="0"/>
              <a:t> </a:t>
            </a:r>
            <a:r>
              <a:rPr lang="en-US" sz="1600" dirty="0" err="1"/>
              <a:t>posunov</a:t>
            </a:r>
            <a:r>
              <a:rPr lang="en-US" sz="1600" dirty="0"/>
              <a:t>, </a:t>
            </a:r>
            <a:r>
              <a:rPr lang="en-US" sz="1600" dirty="0" err="1"/>
              <a:t>jeden</a:t>
            </a:r>
            <a:r>
              <a:rPr lang="en-US" sz="1600" dirty="0"/>
              <a:t> </a:t>
            </a:r>
            <a:r>
              <a:rPr lang="en-US" sz="1600" dirty="0" err="1"/>
              <a:t>úspešne</a:t>
            </a:r>
            <a:r>
              <a:rPr lang="en-US" sz="1600" dirty="0"/>
              <a:t>, </a:t>
            </a:r>
            <a:r>
              <a:rPr lang="en-US" sz="1600" dirty="0" err="1"/>
              <a:t>jeden</a:t>
            </a:r>
            <a:r>
              <a:rPr lang="en-US" sz="1600" dirty="0"/>
              <a:t> </a:t>
            </a:r>
            <a:r>
              <a:rPr lang="en-US" sz="1600" dirty="0" err="1"/>
              <a:t>nie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378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AD32-2BAA-44C9-B491-44E21BC3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sk-SK" dirty="0"/>
              <a:t>íklad Tretí</a:t>
            </a:r>
            <a:br>
              <a:rPr lang="sk-SK" dirty="0"/>
            </a:br>
            <a:r>
              <a:rPr lang="en-US" sz="2200" dirty="0"/>
              <a:t>(</a:t>
            </a:r>
            <a:r>
              <a:rPr lang="sk-SK" sz="2200" dirty="0"/>
              <a:t>J</a:t>
            </a:r>
            <a:r>
              <a:rPr lang="en-US" sz="2200" dirty="0" err="1"/>
              <a:t>uraj</a:t>
            </a:r>
            <a:r>
              <a:rPr lang="sk-SK" sz="2200" dirty="0"/>
              <a:t> </a:t>
            </a:r>
            <a:r>
              <a:rPr lang="en-US" sz="2200" dirty="0"/>
              <a:t>H</a:t>
            </a:r>
            <a:r>
              <a:rPr lang="sk-SK" sz="2200" dirty="0"/>
              <a:t>.</a:t>
            </a:r>
            <a:r>
              <a:rPr lang="en-US" sz="2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F3D2-9EB8-4ACD-83C7-9ADC88E1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1800" dirty="0" err="1"/>
              <a:t>System.out.println</a:t>
            </a:r>
            <a:r>
              <a:rPr lang="en-US" sz="1800" dirty="0"/>
              <a:t>(null) </a:t>
            </a:r>
            <a:r>
              <a:rPr lang="en-US" sz="1800" dirty="0" err="1"/>
              <a:t>vypise</a:t>
            </a:r>
            <a:r>
              <a:rPr lang="en-US" sz="1800" dirty="0"/>
              <a:t> "null". Preto v </a:t>
            </a:r>
            <a:r>
              <a:rPr lang="en-US" sz="1800" dirty="0" err="1"/>
              <a:t>priklade</a:t>
            </a:r>
            <a:r>
              <a:rPr lang="en-US" sz="1800" dirty="0"/>
              <a:t> 3a):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Integer[][] a = {{1, 2, 3, 4, 5, 6, 7, 8, 9, null }}   // </a:t>
            </a:r>
            <a:r>
              <a:rPr lang="en-US" sz="1600" dirty="0" err="1">
                <a:latin typeface="Consolas" panose="020B0609020204030204" pitchFamily="49" charset="0"/>
              </a:rPr>
              <a:t>vypise</a:t>
            </a:r>
            <a:r>
              <a:rPr lang="en-US" sz="1600" dirty="0">
                <a:latin typeface="Consolas" panose="020B0609020204030204" pitchFamily="49" charset="0"/>
              </a:rPr>
              <a:t> 123456789null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ale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nespadne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</a:t>
            </a:r>
          </a:p>
          <a:p>
            <a:pPr marL="457200" lvl="1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Integer[][] a = {{1, 2, 3, 4, 5, 6, 7, 8, 9}, null }   // </a:t>
            </a:r>
            <a:r>
              <a:rPr lang="en-US" sz="1600" dirty="0" err="1">
                <a:latin typeface="Consolas" panose="020B0609020204030204" pitchFamily="49" charset="0"/>
              </a:rPr>
              <a:t>vypise</a:t>
            </a:r>
            <a:r>
              <a:rPr lang="en-US" sz="1600" dirty="0">
                <a:latin typeface="Consolas" panose="020B0609020204030204" pitchFamily="49" charset="0"/>
              </a:rPr>
              <a:t> 123456789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spadne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NullPointerException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800" dirty="0"/>
          </a:p>
          <a:p>
            <a:pPr marL="514350" indent="-514350">
              <a:buFont typeface="+mj-lt"/>
              <a:buAutoNum type="alphaLcPeriod"/>
            </a:pPr>
            <a:r>
              <a:rPr lang="en-US" sz="1800" dirty="0"/>
              <a:t>Caste bolo </a:t>
            </a:r>
            <a:r>
              <a:rPr lang="en-US" sz="1800" dirty="0" err="1"/>
              <a:t>tvrdenie</a:t>
            </a:r>
            <a:r>
              <a:rPr lang="en-US" sz="1800" dirty="0"/>
              <a:t> "</a:t>
            </a:r>
            <a:r>
              <a:rPr lang="en-US" sz="1800" i="1" dirty="0"/>
              <a:t>Ak </a:t>
            </a:r>
            <a:r>
              <a:rPr lang="en-US" sz="1800" i="1" dirty="0" err="1"/>
              <a:t>dva</a:t>
            </a:r>
            <a:r>
              <a:rPr lang="en-US" sz="1800" i="1" dirty="0"/>
              <a:t> </a:t>
            </a:r>
            <a:r>
              <a:rPr lang="en-US" sz="1800" i="1" dirty="0" err="1"/>
              <a:t>objekty</a:t>
            </a:r>
            <a:r>
              <a:rPr lang="en-US" sz="1800" i="1" dirty="0"/>
              <a:t> </a:t>
            </a:r>
            <a:r>
              <a:rPr lang="en-US" sz="1800" i="1" dirty="0" err="1"/>
              <a:t>maju</a:t>
            </a:r>
            <a:r>
              <a:rPr lang="en-US" sz="1800" i="1" dirty="0"/>
              <a:t> </a:t>
            </a:r>
            <a:r>
              <a:rPr lang="en-US" sz="1800" i="1" dirty="0" err="1"/>
              <a:t>rovnaky</a:t>
            </a:r>
            <a:r>
              <a:rPr lang="en-US" sz="1800" i="1" dirty="0"/>
              <a:t> hash, </a:t>
            </a:r>
            <a:r>
              <a:rPr lang="en-US" sz="1800" i="1" dirty="0" err="1"/>
              <a:t>tak</a:t>
            </a:r>
            <a:r>
              <a:rPr lang="en-US" sz="1800" i="1" dirty="0"/>
              <a:t> </a:t>
            </a:r>
            <a:r>
              <a:rPr lang="en-US" sz="1800" i="1" dirty="0" err="1"/>
              <a:t>su</a:t>
            </a:r>
            <a:r>
              <a:rPr lang="en-US" sz="1800" i="1" dirty="0"/>
              <a:t> to </a:t>
            </a:r>
            <a:r>
              <a:rPr lang="en-US" sz="1800" i="1" dirty="0" err="1"/>
              <a:t>rovnake</a:t>
            </a:r>
            <a:r>
              <a:rPr lang="en-US" sz="1800" i="1" dirty="0"/>
              <a:t> </a:t>
            </a:r>
            <a:r>
              <a:rPr lang="en-US" sz="1800" i="1" dirty="0" err="1"/>
              <a:t>objekty</a:t>
            </a:r>
            <a:r>
              <a:rPr lang="en-US" sz="1800" i="1" dirty="0"/>
              <a:t>.</a:t>
            </a:r>
            <a:r>
              <a:rPr lang="en-US" sz="1800" dirty="0"/>
              <a:t>" Toto </a:t>
            </a:r>
            <a:r>
              <a:rPr lang="en-US" sz="1800" dirty="0" err="1"/>
              <a:t>tvrdenie</a:t>
            </a:r>
            <a:r>
              <a:rPr lang="en-US" sz="1800" dirty="0"/>
              <a:t> </a:t>
            </a:r>
            <a:r>
              <a:rPr lang="en-US" sz="1800" dirty="0" err="1"/>
              <a:t>vo</a:t>
            </a:r>
            <a:r>
              <a:rPr lang="en-US" sz="1800" dirty="0"/>
              <a:t> </a:t>
            </a:r>
            <a:r>
              <a:rPr lang="en-US" sz="1800" dirty="0" err="1"/>
              <a:t>vseobecnosti</a:t>
            </a:r>
            <a:r>
              <a:rPr lang="en-US" sz="1800" dirty="0"/>
              <a:t> </a:t>
            </a:r>
            <a:r>
              <a:rPr lang="en-US" sz="1800" dirty="0" err="1"/>
              <a:t>neplati</a:t>
            </a:r>
            <a:r>
              <a:rPr lang="en-US" sz="1800" dirty="0"/>
              <a:t>! (</a:t>
            </a:r>
            <a:r>
              <a:rPr lang="en-US" sz="1800" dirty="0" err="1"/>
              <a:t>Opacna</a:t>
            </a:r>
            <a:r>
              <a:rPr lang="en-US" sz="1800" dirty="0"/>
              <a:t> </a:t>
            </a:r>
            <a:r>
              <a:rPr lang="en-US" sz="1800" dirty="0" err="1"/>
              <a:t>implikacia</a:t>
            </a:r>
            <a:r>
              <a:rPr lang="en-US" sz="1800" dirty="0"/>
              <a:t> by </a:t>
            </a:r>
            <a:r>
              <a:rPr lang="en-US" sz="1800" dirty="0" err="1"/>
              <a:t>vsak</a:t>
            </a:r>
            <a:r>
              <a:rPr lang="en-US" sz="1800" dirty="0"/>
              <a:t> </a:t>
            </a:r>
            <a:r>
              <a:rPr lang="en-US" sz="1800" dirty="0" err="1"/>
              <a:t>platit</a:t>
            </a:r>
            <a:r>
              <a:rPr lang="en-US" sz="1800" dirty="0"/>
              <a:t> mala.) Preto v </a:t>
            </a:r>
            <a:r>
              <a:rPr lang="en-US" sz="1800" dirty="0" err="1"/>
              <a:t>priklade</a:t>
            </a:r>
            <a:r>
              <a:rPr lang="en-US" sz="1800" dirty="0"/>
              <a:t> 3e) bolo </a:t>
            </a:r>
            <a:r>
              <a:rPr lang="en-US" sz="1800" dirty="0" err="1"/>
              <a:t>potrebne</a:t>
            </a:r>
            <a:r>
              <a:rPr lang="en-US" sz="1800" dirty="0"/>
              <a:t> </a:t>
            </a:r>
            <a:r>
              <a:rPr lang="en-US" sz="1800" dirty="0" err="1"/>
              <a:t>zadefinovat</a:t>
            </a:r>
            <a:r>
              <a:rPr lang="en-US" sz="1800" dirty="0"/>
              <a:t> </a:t>
            </a:r>
            <a:r>
              <a:rPr lang="en-US" sz="1800" dirty="0" err="1"/>
              <a:t>hashCode</a:t>
            </a:r>
            <a:r>
              <a:rPr lang="en-US" sz="1800" dirty="0"/>
              <a:t>() a </a:t>
            </a:r>
            <a:r>
              <a:rPr lang="en-US" sz="1800" dirty="0" err="1"/>
              <a:t>aj</a:t>
            </a:r>
            <a:r>
              <a:rPr lang="en-US" sz="1800" dirty="0"/>
              <a:t> equals().</a:t>
            </a:r>
          </a:p>
          <a:p>
            <a:pPr marL="514350" indent="-514350">
              <a:buFont typeface="+mj-lt"/>
              <a:buAutoNum type="alphaLcPeriod"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Zajac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1; }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equals(Object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373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AD32-2BAA-44C9-B491-44E21BC3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sk-SK" dirty="0"/>
              <a:t>íklad Streamový</a:t>
            </a:r>
            <a:br>
              <a:rPr lang="sk-SK" dirty="0"/>
            </a:br>
            <a:r>
              <a:rPr lang="en-US" sz="2200" dirty="0"/>
              <a:t>(</a:t>
            </a:r>
            <a:r>
              <a:rPr lang="sk-SK" sz="2200" dirty="0"/>
              <a:t>Peter B.</a:t>
            </a:r>
            <a:r>
              <a:rPr lang="en-US" sz="2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F3D2-9EB8-4ACD-83C7-9ADC88E1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sk-SK" sz="1800" dirty="0"/>
              <a:t>Veľa ľudí netuší, koľko a ktoré prvky ma IntStream.range</a:t>
            </a:r>
            <a:r>
              <a:rPr lang="en-US" sz="1800" dirty="0"/>
              <a:t>(0,100)</a:t>
            </a:r>
          </a:p>
          <a:p>
            <a:pPr marL="514350" indent="-514350">
              <a:buFont typeface="+mj-lt"/>
              <a:buAutoNum type="alphaLcPeriod"/>
            </a:pPr>
            <a:r>
              <a:rPr lang="sk-SK" sz="1800" dirty="0"/>
              <a:t>Niektorí netušia, ako funguje modulo n,</a:t>
            </a:r>
          </a:p>
          <a:p>
            <a:pPr marL="0" indent="0">
              <a:buNone/>
            </a:pPr>
            <a:r>
              <a:rPr lang="sk-SK" sz="1800" dirty="0"/>
              <a:t>	</a:t>
            </a:r>
            <a:r>
              <a:rPr lang="en-US" sz="1800" dirty="0" err="1"/>
              <a:t>Posledn</a:t>
            </a:r>
            <a:r>
              <a:rPr lang="sk-SK" sz="1800" dirty="0"/>
              <a:t>é dve cifry </a:t>
            </a:r>
          </a:p>
          <a:p>
            <a:r>
              <a:rPr lang="sk-SK" sz="1800" dirty="0"/>
              <a:t>sú 99</a:t>
            </a:r>
          </a:p>
          <a:p>
            <a:pPr marL="0" indent="0">
              <a:buNone/>
            </a:pPr>
            <a:r>
              <a:rPr lang="sk-SK" sz="1800" dirty="0"/>
              <a:t>	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sk-SK" sz="1800" dirty="0">
                <a:latin typeface="Consolas" panose="020B0609020204030204" pitchFamily="49" charset="0"/>
              </a:rPr>
              <a:t>i </a:t>
            </a:r>
            <a:r>
              <a:rPr lang="en-US" sz="1800" dirty="0">
                <a:latin typeface="Consolas" panose="020B0609020204030204" pitchFamily="49" charset="0"/>
              </a:rPr>
              <a:t>% 100 == 99</a:t>
            </a:r>
            <a:endParaRPr lang="sk-SK" sz="1800" dirty="0">
              <a:latin typeface="Consolas" panose="020B0609020204030204" pitchFamily="49" charset="0"/>
            </a:endParaRPr>
          </a:p>
          <a:p>
            <a:r>
              <a:rPr lang="sk-SK" sz="1800" dirty="0"/>
              <a:t>niesú 999</a:t>
            </a:r>
          </a:p>
          <a:p>
            <a:pPr marL="0" indent="0">
              <a:buNone/>
            </a:pPr>
            <a:r>
              <a:rPr lang="sk-SK" sz="1800" dirty="0"/>
              <a:t>	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sk-SK" sz="1800" dirty="0">
                <a:latin typeface="Consolas" panose="020B0609020204030204" pitchFamily="49" charset="0"/>
              </a:rPr>
              <a:t>i </a:t>
            </a:r>
            <a:r>
              <a:rPr lang="en-US" sz="1800" dirty="0">
                <a:latin typeface="Consolas" panose="020B0609020204030204" pitchFamily="49" charset="0"/>
              </a:rPr>
              <a:t>% 1</a:t>
            </a:r>
            <a:r>
              <a:rPr lang="sk-SK" sz="1800" dirty="0">
                <a:latin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</a:rPr>
              <a:t>00 == 99</a:t>
            </a:r>
            <a:r>
              <a:rPr lang="sk-SK" sz="1800" dirty="0">
                <a:latin typeface="Consolas" panose="020B0609020204030204" pitchFamily="49" charset="0"/>
              </a:rPr>
              <a:t>9</a:t>
            </a:r>
          </a:p>
          <a:p>
            <a:pPr marL="0" indent="0">
              <a:buNone/>
            </a:pPr>
            <a:endParaRPr lang="sk-SK" sz="1800" dirty="0"/>
          </a:p>
          <a:p>
            <a:pPr marL="0" indent="0">
              <a:buNone/>
            </a:pPr>
            <a:endParaRPr lang="en-US" sz="1800" dirty="0"/>
          </a:p>
          <a:p>
            <a:pPr lvl="1" indent="-342900">
              <a:buFont typeface="+mj-lt"/>
              <a:buAutoNum type="arabicPeriod"/>
            </a:pP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i * 100 – 1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(i -99)</a:t>
            </a:r>
            <a:r>
              <a:rPr lang="sk-SK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% 10 == 0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(</a:t>
            </a:r>
            <a:r>
              <a:rPr lang="sk-SK" sz="1400" dirty="0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-99)</a:t>
            </a:r>
            <a:r>
              <a:rPr lang="sk-SK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% 100 == 0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(</a:t>
            </a:r>
            <a:r>
              <a:rPr lang="sk-SK" sz="1400" dirty="0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-99)</a:t>
            </a:r>
            <a:r>
              <a:rPr lang="sk-SK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% 100 == 0 &amp;&amp; (</a:t>
            </a:r>
            <a:r>
              <a:rPr lang="sk-SK" sz="1400" dirty="0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-9)</a:t>
            </a:r>
            <a:r>
              <a:rPr lang="sk-SK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% 10 == 0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</a:t>
            </a:r>
            <a:r>
              <a:rPr lang="sk-SK" sz="1400" dirty="0">
                <a:latin typeface="Consolas" panose="020B0609020204030204" pitchFamily="49" charset="0"/>
              </a:rPr>
              <a:t>i </a:t>
            </a:r>
            <a:r>
              <a:rPr lang="en-US" sz="1400" dirty="0">
                <a:latin typeface="Consolas" panose="020B0609020204030204" pitchFamily="49" charset="0"/>
              </a:rPr>
              <a:t>% 10 == 9 &amp;&amp; (</a:t>
            </a:r>
            <a:r>
              <a:rPr lang="sk-SK" sz="1400" dirty="0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/10)</a:t>
            </a:r>
            <a:r>
              <a:rPr lang="sk-SK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% 10 == 9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… </a:t>
            </a:r>
            <a:r>
              <a:rPr lang="en-US" sz="1400" dirty="0" err="1">
                <a:latin typeface="Consolas" panose="020B0609020204030204" pitchFamily="49" charset="0"/>
              </a:rPr>
              <a:t>str.charAt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str.length</a:t>
            </a:r>
            <a:r>
              <a:rPr lang="en-US" sz="1400" dirty="0">
                <a:latin typeface="Consolas" panose="020B0609020204030204" pitchFamily="49" charset="0"/>
              </a:rPr>
              <a:t>()-1) == ‘9’  &amp;&amp; …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.filter 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-&gt; *99)</a:t>
            </a:r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474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000" dirty="0">
                <a:solidFill>
                  <a:schemeClr val="tx1"/>
                </a:solidFill>
              </a:rPr>
              <a:t>Projekt</a:t>
            </a:r>
            <a:endParaRPr lang="sk-SK" dirty="0"/>
          </a:p>
        </p:txBody>
      </p:sp>
      <p:sp>
        <p:nvSpPr>
          <p:cNvPr id="33795" name="Zástupný symbol obsahu 2"/>
          <p:cNvSpPr>
            <a:spLocks noGrp="1"/>
          </p:cNvSpPr>
          <p:nvPr>
            <p:ph idx="1"/>
          </p:nvPr>
        </p:nvSpPr>
        <p:spPr>
          <a:xfrm>
            <a:off x="395536" y="1628800"/>
            <a:ext cx="8507288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sk-SK" sz="2400" dirty="0"/>
              <a:t>Odovzdávajte </a:t>
            </a:r>
            <a:r>
              <a:rPr lang="sk-SK" sz="2400" b="1" dirty="0"/>
              <a:t>vždy CELÉ </a:t>
            </a:r>
            <a:r>
              <a:rPr lang="sk-SK" sz="2400" b="1" dirty="0" err="1"/>
              <a:t>zozipované</a:t>
            </a:r>
            <a:r>
              <a:rPr lang="sk-SK" sz="2400" b="1" dirty="0"/>
              <a:t> projekty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P</a:t>
            </a:r>
            <a:r>
              <a:rPr lang="sk-SK" sz="2400" dirty="0" err="1"/>
              <a:t>red</a:t>
            </a:r>
            <a:r>
              <a:rPr lang="sk-SK" sz="2400" dirty="0"/>
              <a:t> ich odovzdávaním </a:t>
            </a:r>
            <a:r>
              <a:rPr lang="pl-PL" sz="2400" dirty="0"/>
              <a:t>si preštudujte pravidlá a podmienky na</a:t>
            </a:r>
          </a:p>
          <a:p>
            <a:pPr>
              <a:buFontTx/>
              <a:buNone/>
            </a:pPr>
            <a:r>
              <a:rPr lang="pl-PL" sz="2400" dirty="0"/>
              <a:t>projekt.</a:t>
            </a:r>
          </a:p>
          <a:p>
            <a:pPr>
              <a:buFontTx/>
              <a:buNone/>
            </a:pPr>
            <a:endParaRPr lang="sk-SK" sz="2400" dirty="0"/>
          </a:p>
          <a:p>
            <a:pPr>
              <a:buFontTx/>
              <a:buNone/>
            </a:pPr>
            <a:r>
              <a:rPr lang="sk-SK" sz="2400" dirty="0">
                <a:hlinkClick r:id="rId2"/>
              </a:rPr>
              <a:t>http://dai.fmph.uniba.sk/courses/JAVA/projekt_pravidla.html</a:t>
            </a:r>
            <a:endParaRPr lang="sk-SK" sz="2400" dirty="0"/>
          </a:p>
          <a:p>
            <a:pPr>
              <a:buFontTx/>
              <a:buNone/>
            </a:pPr>
            <a:endParaRPr lang="sk-SK" sz="2400" dirty="0"/>
          </a:p>
          <a:p>
            <a:pPr>
              <a:buFontTx/>
              <a:buNone/>
            </a:pPr>
            <a:r>
              <a:rPr lang="en-US" sz="2400" dirty="0"/>
              <a:t>24.apr</a:t>
            </a:r>
            <a:r>
              <a:rPr lang="sk-SK" sz="2400" dirty="0"/>
              <a:t>íla</a:t>
            </a:r>
            <a:r>
              <a:rPr lang="en-US" sz="2400" dirty="0"/>
              <a:t> </a:t>
            </a:r>
            <a:r>
              <a:rPr lang="sk-SK" sz="2400" dirty="0"/>
              <a:t>po prednáške, 11:30 budú zverejnené projekty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sk-SK" sz="2400" dirty="0"/>
              <a:t>31</a:t>
            </a:r>
            <a:r>
              <a:rPr lang="en-US" sz="2400" dirty="0"/>
              <a:t> </a:t>
            </a:r>
            <a:r>
              <a:rPr lang="en-US" sz="2400" dirty="0" err="1"/>
              <a:t>projektov</a:t>
            </a:r>
            <a:r>
              <a:rPr lang="en-US" sz="2400" dirty="0"/>
              <a:t> max. 3 </a:t>
            </a:r>
            <a:r>
              <a:rPr lang="en-US" sz="2400" dirty="0" err="1"/>
              <a:t>rie</a:t>
            </a:r>
            <a:r>
              <a:rPr lang="sk-SK" sz="2400" dirty="0" err="1"/>
              <a:t>šitelia</a:t>
            </a:r>
            <a:r>
              <a:rPr lang="sk-SK" sz="2400" dirty="0"/>
              <a:t>.</a:t>
            </a:r>
          </a:p>
          <a:p>
            <a:pPr>
              <a:buFontTx/>
              <a:buNone/>
            </a:pPr>
            <a:endParaRPr lang="sk-SK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Quadterm</a:t>
            </a:r>
            <a:r>
              <a:rPr lang="en-US" dirty="0"/>
              <a:t> 2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</a:t>
            </a:r>
            <a:r>
              <a:rPr lang="sk-SK" dirty="0"/>
              <a:t>6</a:t>
            </a:r>
            <a:r>
              <a:rPr lang="en-US" dirty="0"/>
              <a:t>.5. </a:t>
            </a:r>
            <a:r>
              <a:rPr lang="en-US" dirty="0" err="1"/>
              <a:t>Quadterm</a:t>
            </a:r>
            <a:r>
              <a:rPr lang="en-US" dirty="0"/>
              <a:t> 2 </a:t>
            </a:r>
            <a:r>
              <a:rPr lang="sk-SK" dirty="0"/>
              <a:t>- </a:t>
            </a:r>
            <a:r>
              <a:rPr lang="en-US" dirty="0" err="1"/>
              <a:t>na</a:t>
            </a:r>
            <a:r>
              <a:rPr lang="en-US" dirty="0"/>
              <a:t> cvi</a:t>
            </a:r>
            <a:r>
              <a:rPr lang="sk-SK" dirty="0"/>
              <a:t>čeniach, bez unit-testu</a:t>
            </a:r>
            <a:endParaRPr lang="en-US" dirty="0"/>
          </a:p>
          <a:p>
            <a:r>
              <a:rPr lang="en-US" dirty="0"/>
              <a:t>1</a:t>
            </a:r>
            <a:r>
              <a:rPr lang="sk-SK" dirty="0"/>
              <a:t>6</a:t>
            </a:r>
            <a:r>
              <a:rPr lang="en-US" dirty="0"/>
              <a:t>.5. </a:t>
            </a:r>
            <a:r>
              <a:rPr lang="sk-SK" dirty="0"/>
              <a:t>aj </a:t>
            </a:r>
            <a:r>
              <a:rPr lang="en-US" dirty="0" err="1"/>
              <a:t>prv</a:t>
            </a:r>
            <a:r>
              <a:rPr lang="sk-SK" dirty="0"/>
              <a:t>ý predtermín, zápis známok tým, čo majú body, a majú hotový</a:t>
            </a:r>
            <a:r>
              <a:rPr lang="en-US" dirty="0"/>
              <a:t> (</a:t>
            </a:r>
            <a:r>
              <a:rPr lang="en-US" dirty="0" err="1"/>
              <a:t>uznan</a:t>
            </a:r>
            <a:r>
              <a:rPr lang="sk-SK" dirty="0"/>
              <a:t>ý</a:t>
            </a:r>
            <a:r>
              <a:rPr lang="en-US" dirty="0"/>
              <a:t>) </a:t>
            </a:r>
            <a:r>
              <a:rPr lang="en-US" dirty="0" err="1"/>
              <a:t>proje</a:t>
            </a:r>
            <a:r>
              <a:rPr lang="sk-SK" dirty="0"/>
              <a:t>k</a:t>
            </a:r>
            <a:r>
              <a:rPr lang="en-US" dirty="0"/>
              <a:t>t</a:t>
            </a:r>
          </a:p>
          <a:p>
            <a:r>
              <a:rPr lang="sk-SK" dirty="0"/>
              <a:t>27.5. predpokladaný </a:t>
            </a:r>
            <a:r>
              <a:rPr lang="en-US" dirty="0" err="1"/>
              <a:t>riadny</a:t>
            </a:r>
            <a:r>
              <a:rPr lang="en-US" dirty="0"/>
              <a:t> term</a:t>
            </a:r>
            <a:r>
              <a:rPr lang="sk-SK" dirty="0"/>
              <a:t>ín – ale ešte nie sú podelené terminálky...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en-US" dirty="0" err="1"/>
              <a:t>Quadterm</a:t>
            </a:r>
            <a:r>
              <a:rPr lang="en-US" dirty="0"/>
              <a:t> 2</a:t>
            </a:r>
            <a:endParaRPr lang="sk-SK" dirty="0"/>
          </a:p>
          <a:p>
            <a:r>
              <a:rPr lang="en-US" dirty="0"/>
              <a:t>j</a:t>
            </a:r>
            <a:r>
              <a:rPr lang="sk-SK" dirty="0" err="1"/>
              <a:t>ednoduchá</a:t>
            </a:r>
            <a:r>
              <a:rPr lang="sk-SK" dirty="0"/>
              <a:t> simulácia</a:t>
            </a:r>
            <a:r>
              <a:rPr lang="en-US" dirty="0"/>
              <a:t>/</a:t>
            </a:r>
            <a:r>
              <a:rPr lang="en-US" dirty="0" err="1"/>
              <a:t>hra</a:t>
            </a:r>
            <a:r>
              <a:rPr lang="sk-SK" dirty="0"/>
              <a:t> s interakciou od užívateľa </a:t>
            </a:r>
            <a:r>
              <a:rPr lang="en-US" dirty="0"/>
              <a:t>(my</a:t>
            </a:r>
            <a:r>
              <a:rPr lang="sk-SK" dirty="0"/>
              <a:t>š, klávesnica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sk-SK" dirty="0"/>
              <a:t>Čo treba vedieť:</a:t>
            </a:r>
          </a:p>
          <a:p>
            <a:pPr lvl="1"/>
            <a:r>
              <a:rPr lang="sk-SK" dirty="0"/>
              <a:t>kresliť do Pane/</a:t>
            </a:r>
            <a:r>
              <a:rPr lang="sk-SK" dirty="0" err="1"/>
              <a:t>Canvasu</a:t>
            </a:r>
            <a:endParaRPr lang="sk-SK" dirty="0"/>
          </a:p>
          <a:p>
            <a:pPr lvl="1"/>
            <a:r>
              <a:rPr lang="sk-SK" dirty="0"/>
              <a:t>odchytávať udalosti od myši/klavesnice</a:t>
            </a:r>
          </a:p>
          <a:p>
            <a:pPr lvl="1"/>
            <a:r>
              <a:rPr lang="sk-SK" dirty="0"/>
              <a:t>demo: jednoduchá HowTojavaFx aplikácia s Canvasom alebo Pane je tu</a:t>
            </a:r>
          </a:p>
          <a:p>
            <a:pPr lvl="1"/>
            <a:r>
              <a:rPr lang="sk-SK" sz="2600" dirty="0">
                <a:hlinkClick r:id="rId2"/>
              </a:rPr>
              <a:t>https://github.com/Programovanie4/Java2019/tree/master/HowtoWithJavaFx</a:t>
            </a:r>
            <a:endParaRPr lang="sk-SK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Späť ku </a:t>
            </a:r>
            <a:r>
              <a:rPr lang="en-US" dirty="0"/>
              <a:t>concurrency</a:t>
            </a:r>
            <a:br>
              <a:rPr lang="sk-SK" dirty="0"/>
            </a:br>
            <a:r>
              <a:rPr lang="en-US" dirty="0"/>
              <a:t>(</a:t>
            </a:r>
            <a:r>
              <a:rPr lang="en-US" dirty="0" err="1"/>
              <a:t>odpovedaj</a:t>
            </a:r>
            <a:r>
              <a:rPr lang="en-US" dirty="0"/>
              <a:t> r</a:t>
            </a:r>
            <a:r>
              <a:rPr lang="sk-SK" dirty="0"/>
              <a:t>ýchlo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sk-SK" sz="2400" dirty="0"/>
              <a:t>jedna matka porodí dieťa za 9 mesiacov, za koľko dieťa porodí 9 matiek</a:t>
            </a:r>
          </a:p>
          <a:p>
            <a:endParaRPr lang="sk-SK" sz="2400" dirty="0"/>
          </a:p>
          <a:p>
            <a:r>
              <a:rPr lang="sk-SK" sz="2400" dirty="0"/>
              <a:t>vojak vykrváca za 2 hodiny, za koľko hodín vykrváca čata 30 </a:t>
            </a:r>
            <a:r>
              <a:rPr lang="sk-SK" sz="2400" dirty="0" err="1"/>
              <a:t>tich</a:t>
            </a:r>
            <a:r>
              <a:rPr lang="sk-SK" sz="2400" dirty="0"/>
              <a:t> vojakov</a:t>
            </a:r>
          </a:p>
          <a:p>
            <a:endParaRPr lang="sk-SK" sz="2400" dirty="0"/>
          </a:p>
          <a:p>
            <a:r>
              <a:rPr lang="sk-SK" sz="2400" dirty="0"/>
              <a:t>3 mačky zjedia 3 myši za 3 hodiny, za koľko hodín zje 100 mačiek 100 myší</a:t>
            </a:r>
          </a:p>
          <a:p>
            <a:pPr>
              <a:buNone/>
            </a:pP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497</Words>
  <Application>Microsoft Office PowerPoint</Application>
  <PresentationFormat>On-screen Show (4:3)</PresentationFormat>
  <Paragraphs>90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Motív Office</vt:lpstr>
      <vt:lpstr>Midterm 2019</vt:lpstr>
      <vt:lpstr>PowerPoint Presentation</vt:lpstr>
      <vt:lpstr>Príklad Prvočísla (Jožo K.)</vt:lpstr>
      <vt:lpstr>Príklad Tretí (Juraj H.)</vt:lpstr>
      <vt:lpstr>Príklad Streamový (Peter B.)</vt:lpstr>
      <vt:lpstr>Projekt</vt:lpstr>
      <vt:lpstr>Quadterm 2</vt:lpstr>
      <vt:lpstr>Späť ku concurrency (odpovedaj rýchlo)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2016</dc:title>
  <dc:creator>borovan</dc:creator>
  <cp:lastModifiedBy>Peter Borovansky</cp:lastModifiedBy>
  <cp:revision>104</cp:revision>
  <cp:lastPrinted>2019-04-23T17:51:27Z</cp:lastPrinted>
  <dcterms:created xsi:type="dcterms:W3CDTF">2016-04-21T05:50:56Z</dcterms:created>
  <dcterms:modified xsi:type="dcterms:W3CDTF">2019-04-23T17:52:46Z</dcterms:modified>
</cp:coreProperties>
</file>