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2340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27EA-1729-4A5D-9AD5-CB5E490EDF76}" type="datetimeFigureOut">
              <a:rPr lang="sk-SK" smtClean="0"/>
              <a:pPr/>
              <a:t>1. 5. 2018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E2A9-F24D-4F90-B8E4-DA6A37BCC1A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i.fmph.uniba.sk/courses/JAVA/projekt_pravidl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dirty="0" smtClean="0"/>
              <a:t>Midterm 2018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1412776"/>
            <a:ext cx="6400800" cy="720080"/>
          </a:xfrm>
        </p:spPr>
        <p:txBody>
          <a:bodyPr/>
          <a:lstStyle/>
          <a:p>
            <a:r>
              <a:rPr lang="en-US" dirty="0" err="1" smtClean="0"/>
              <a:t>Priemery</a:t>
            </a:r>
            <a:endParaRPr lang="en-US" dirty="0" smtClean="0"/>
          </a:p>
          <a:p>
            <a:endParaRPr lang="en-US" dirty="0" smtClean="0"/>
          </a:p>
          <a:p>
            <a:endParaRPr lang="sk-SK" dirty="0"/>
          </a:p>
        </p:txBody>
      </p:sp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043608" y="2564904"/>
          <a:ext cx="6984775" cy="3125277"/>
        </p:xfrm>
        <a:graphic>
          <a:graphicData uri="http://schemas.openxmlformats.org/drawingml/2006/table">
            <a:tbl>
              <a:tblPr/>
              <a:tblGrid>
                <a:gridCol w="1023684"/>
                <a:gridCol w="914601"/>
                <a:gridCol w="1009298"/>
                <a:gridCol w="1009298"/>
                <a:gridCol w="1009298"/>
                <a:gridCol w="1009298"/>
                <a:gridCol w="1009298"/>
              </a:tblGrid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5.príklad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13,8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3,38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2,33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2,87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2,48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2,74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33272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  <a:tr h="467440">
                <a:tc>
                  <a:txBody>
                    <a:bodyPr/>
                    <a:lstStyle/>
                    <a:p>
                      <a:pPr algn="l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7440">
                <a:tc>
                  <a:txBody>
                    <a:bodyPr/>
                    <a:lstStyle/>
                    <a:p>
                      <a:pPr algn="l" fontAlgn="b"/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KatarínaD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JúliaG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LukášG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MichalK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JozefK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MonikaV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DanielK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DanielK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LukášG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Soňa</a:t>
                      </a:r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BorisŠ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LukášS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TomášT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</a:p>
                    <a:p>
                      <a:pPr algn="r" fontAlgn="b"/>
                      <a:r>
                        <a:rPr lang="sk-SK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MonikaV</a:t>
                      </a:r>
                      <a:r>
                        <a:rPr lang="sk-SK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MatejR</a:t>
                      </a:r>
                      <a:r>
                        <a:rPr lang="sk-SK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http://cdn.cablefax.com/wp-content/uploads/2015/10/shutterstock_199668290-8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0"/>
            <a:ext cx="3168352" cy="19802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48" name="AutoShape 4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150" name="AutoShape 6" descr="data:image/jpeg;base64,/9j/4AAQSkZJRgABAQAAAQABAAD/2wCEAAkGBxMREhQSExIVFRMWFhsaGRgYGRsbHxkeFyAaIiEeJCAkHiggHxsoHR4dIjItJSkrLy4uHSE1ODMsNygtLisBCgoKDg0OGxAQGy4mICI3KzAvLTctNzgrLS0tNS0vLTctLS8vNS0vKy8yMi0tKy0tLS0tLS0tLS01LS0tLS0tLf/AABEIAJUAVQMBIgACEQEDEQH/xAAbAAACAwEBAQAAAAAAAAAAAAAABwQFBgMCAf/EAD4QAAIBAwICCAQDBQYHAAAAAAECAwAEERIhBTEGBxMiQVFhcRQygZEjQqFyc3SxsyQ0Q1NishczNVKS0dL/xAAaAQACAwEBAAAAAAAAAAAAAAAAAwIEBQEG/8QAKxEAAgIBAgMIAQUAAAAAAAAAAAECAxESIQQFMTJBUWFxkcHRIhMUQoGx/9oADAMBAAIRAxEAPwB40UUUAFFfGYAEk4A5k19oAhcbvTBbTzAAmKJ3AO2Sik4/SkZLxJZtMi4E7TwvJKrEPIWdAcgAYXBwNyMDFNTrG498LbaEbTLPlQ2caFAy7/Rdh6lazPQTq878N7cOCpGtLYx40chHqYtvpUA40jDHmcbxzvgk4/jqGlRRRUiIUUUUAFFFFABRRXC+uVijeVvljRnPsoJP6CgCpuZfiro24/5MGh5Tn5nO6R8uQADt7oORNS+O8WFtGG063ZgkaA4Ls3hnBwAMknwAJqJ0JiYWcckgxLPmZxzw0x1Yz44BCj0Aqo6y55YkgliR30uykKpbSXRgH2VjsduWO9UJNqLa6kopOSTMbxETX3E4/ixFHGZI4iEk1hUXLdnyVi8kmFJwNnTnTlApQWnBmnkFycQXNvJGFjk3wY3LgOAQBqZgBpz5DPKmJ0d6QC5MkUkZhuIsa0O4IbOGVvzIcHfw3B3FLqnnZ9RlsXs10Lyl91p9K7i0MNtariSdXOvYlQuBhQdtRLDc8qYANLXrA4VIeIQ3ClFVYCdbDOjsSx5czqLry/7fQVO1tReCFazJZFRb3kqOzpcTrI7ZdlmcFmHi2G3PhvTX6q+ms91K9lcfiOsbSpNyLKGVSrDGNQLDccx4VAuODwxpdTXVujgLrMmMszDPLOSuNubNvzNQep3gTvdC8LAJFD3RjJYzjkT+UhQCR/qB5GqlOtT65RZtUdG6wx0UUUVfKYVmOsZmNkYVIBuJYbfJzsJ5FQ8jnkTWnrOdLAWm4cmohWu8sBjvdnFK4B9NSg/SuPoBP4xcNDEkUIAkkZYoxzC+bY8QiAt64x41ZqMADn71mo5Hm4s4/wAK1tgPDeS4JJz4jCRj7+taahAUHSLghkb4iEAzqmjSTpWVc5CscEgqSxUjkSfOsk9xHcSxW1zEUlDk6Jo1yQq6gA3eRgc5JU/lI2pmVE4lw2G4UJNGsighgGGcEePvUHVFyUhsLXFY7jC2FlCiPcxyvbRnUx7I6AFUnJbYgnIJ5bcvPNRZ37zSJJNPPJAyyqheNSdL6O8zogGNS6cFcDO5Oc1M6f26WGhIpNEFwW7VHJKxhSDqXyUsQrDOO/4b1Z3ZS3+HWPAJRo4gORJCkYHjyz7AmizeLSQyGG0yi4lMEjmitmlZF3lbfACldUUZAGJXHd2OxPnnG/6JXVnJAPgtAjB7yKMFGbchxzD5O+d80ubjhytOtqJmEERLSBR3dbqoYsSSWJZiR5M5O+mreaCHhkqT2xw4UCWAHW88S+IXOoyKTkH1IPOiFehbHLMy3GVRXCxvEnjSWJg8bqGVhyIPKimFc71nelIIn4c2DpW73PlrimVc+7ED61oqruOWxkRCBnRNHJj0RgTjzIGTjxxXH0AruirapuIsd2+M05/0rDBgewyfvWiqh6MwlJr8ErlrvXgHJCvDBjPlyP2q+oQBRRRXQFR1hXwfiMSSKFig06mJ2IkBfUwxhVDoozkg5IOK98KfRYWTlyyxRfEFidwEjOFJ3yNT/wDiMb8699Ztnm8UgnVLa4A/cSZHuG7TB9B61n4LGLvIqmNRjKozKrBgPmAIB8Rv5etL1aW8liC22Lno1wj4i2kcu6yGXKMG/NHnJPMEGQuCCOXsDUngt62j8GDtJpCwkkd1OnBIPaEDY6s4RRsMZ071L6M3nZ2MUkh+csUAAywkdigAGxJBBz65NcOCQE3DyxkAOWNyynVG77BUj8zGO6zjAYg7eRZPRDK6k4pOSRddWsshjulkCqUuWXs1BAU6VLFQd1jdiXUZOzA53orPzXkxvLhbPtMqsXbGPddZ14HlqChc+mmioRt23QiccSaGjRVN0j6QpZiMFS8khIRAQuQoyzEk4CgY+486yHG+sRmMcMAMDNnXNIgkRMY0gMrFNTb/ADHAxuNxTJzUIuT7iMIuTSXebu2sdE80uRiVY9sbgpqBOfEEFfsam0rL3rNmRQnZwRTAEHWWkZyue8kaEEqQM7sMb+9WvRrrIidcXhWJxykCsI5PQAlmRx4qxz5ZqFd9dnYf17krKpQ7RvqKwXFetC2THYK8o5lmSSNQBzwShJb6Y9apOPdN7x0Z42W2CsCqgK7eG7k5XsxuWwFOOR825Flt1kOPirQeJim/nF9qy4RmZ0iR5JHGAANu6PFjhR9Tmq274jdcQlEk/aCRU0jCmFUSTByAcOQxUHck4xmuvDOHLA3bSByYm1r2T7tpz82rC75YHC5OedJn4osV5xjBo4JJLtFtgksESCMSZUIMJgldXiTjGExjnqIwDaxCS6xb2X4cCnS9wANKAZBSLwaTIxnBVfHPKsd054pNc2czZ7KHswyopOpjse83LT/pH1J5U6OHwqkUaIoVVUAADAAx4CmWcNYmnaseQqHFwmmqnnG2foj8D4NDZxCGBdKjJJJJZmPNmY7sxO5JoqwoqZAw3W/wxpbHtkKh7d1fJHNSQGHI+h91FZC14lImxOtMY0Ngj74z9803+JW0UsTxzKrRMpDhuRXxz6UjuMy20EqJZXBuYndhpIf8MKCcLKRpkGBtkk+uK4Rkn1RYDi1u8bJ8Ig1Z7h094ZOT3Rkb7/XwrOvbRpPFLplEDzJHNGzT6X1lVz2vdYEKc7sRtXiO7EciuyyqSmkMqyAqQzNg4HLBz48q0HCOIz3aFRHNeW5JR/wOeOY1dxQR6/zoZxPIyrnoHw+QRj4dV0NqBQlWOQQQWByQQSDk1Kh6KWMeSLaP1yNXLfxzXPoRBcx2ipcqVdWYIrMGZYxsgZhkFtPPc+9cesG/MVo0aEiS4IhUj8ofOpvQhNRHqBzrm2MjF4GBnuhK890P8Zi48tKAKn00Kv1J86joR8PkHI7Pn9K7ygBCMbBeXsK5vF+CVAx3CMeW1IyXEsLBB6VH+wTfuv8A1TytvkX9kfypD3x7bh6IMB544kUZ/NJpA9cAnfbkDT5hXCgeQA+1bXMZJzi14Hn+VxcYST8T3RRRWcaZi+uB2HCpwpILmNDvjId1BHsQaWPw8yONVvlwuA67j2GM4+wpndb/AP02T97D/UWs0aq33SrawWaOHjannuM6yyMuBCxb1GAPXJK/pvWn6qLWSK9ug7D8SFHKryyGK598bewFcatugf8Af5f4Vf6jVCniJWTSZO3hYVQckMSsl076NS3fZzQShZYA2lHGUbVjJOO8GwMA+vLetbRVxrJUTwIWzu53gjmkjDqwDMiBg64J8Ce9ggZG3jz5VJt+OW8mcPyOGBVgV/aBHd+tT7D5T+3J/vas30edhxG/RgcMVYZ5HAGf0YVpWcurehp41fWTKq5pcv1FJJ6d/wCs4JFodECAAZhvI0BwOXxEZGPdWFP6kL0nhSCzm7PEZBEi6du+rKwIHuop62zEopIIJUE5xncem1L42DhKMX3JL2yN5fYpxnJdHJv3wdaKKKpF8U/WLxKZrN45Gz+JFkFQCCJF8gK+GovWBEy2ragQe1j5g+DrUo1jTbcVnz+DV4dJN48vk+VbdA/7/L/Cr/UaqmuFgxF42CR/Zxy/bNdpnolqJcRHVDA4a8TPpUt5An7UvWuig1FyoXfJbGPrXv8A4lWqwuhd55sEKIlLashubAaFwRjc+Rq/VxKseMYM6VLXQy/R+57W3jlxjtAXx5a2Jx+tQHjWOaS6I+W6WBufyzQRkEDke+m58BR0XvI47aKJ3CyRqFdTsQR/P6V1upzNBdMhXsYp7RjJzBZy0RT3AkVvY16S6cf0q2n0cTzVNUldapRe6kWHFLYSQyIRnVGw257jwpk9Cb4T8PtJQcloI889mCgMN/EMCPpS7tbfRGkeotpULqY5JwMZJ8zWm6oZcWcluWJa3uJUIOdgx1rj0KsDSuZx7MvUbymW84+huaKKKyTaFL1kcTkmsyHIx2kWwAH51+v619NeOsqxaG2ZW/zI8HwI1rXs1jz1Y/Lrv8Grw+N8eXyfKj2P98b+HH+81Iqb0SsEmvpA+cC2XGDj/EauVwc3pRK94hkq+l3DpbiAJFpJDqzIxwHVTnTyxz89qjQdHbxkykCk7YHaxAeue/kbelNCTo3ERsWB885qvuOjMg+RlYeuQfbxH61YjXbWsYyirG5fxeDDSdBuKLIv4ds6MfCYjQNvmJiBxz+UNUPjNsbC1vLKZ43u7qWGVI4mZ1iWIxYaRii4Hc5YyfDxI0nS0XNpazzBGzGmQRkgZwM7eAzk+1YexCAFtet23eRjlnPmT4+ngBToWY304Z1Qdu0pZROHGZf8lWyMhxIAvLx21fYGtf1OrqF9MzZla4Ctj5QFUaQPPY7msNwrg93xOXRbKgt0JDyygmPUPy4By535cvP0c3RPgIsbcQ9o0jFizu2xZm5nA2A5DHpV2XFXXJKb2KH7ThqG3Ut/X/C5oooqJ0h8X4XFdQvBMuqNxhhy+oPMH1pTdK7SbhYQGYXCuSF1R6WAUDmQ2GPsooopVsIyW6GQslF/iyn4Xx2W4mjgARDIwUMQW058cahn7im50U6MJZ65C5lnlxqkIx3RyRRk6UG5x5kmiio1Vxi8pHZ2zls2aGiiinij4wzsdxVKeh3Dicnh9nnz+Hi/+a+UUAXEEKooVFCqOQUAAfQV0oooAKKKKAP/2Q=="/>
          <p:cNvSpPr>
            <a:spLocks noChangeAspect="1" noChangeArrowheads="1"/>
          </p:cNvSpPr>
          <p:nvPr/>
        </p:nvSpPr>
        <p:spPr bwMode="auto">
          <a:xfrm>
            <a:off x="155575" y="-852488"/>
            <a:ext cx="1019175" cy="17811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114800"/>
            <a:ext cx="44767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68960"/>
            <a:ext cx="4343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5010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2996952"/>
            <a:ext cx="576064" cy="71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077072"/>
            <a:ext cx="611560" cy="7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0"/>
            <a:ext cx="571327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14735" y="0"/>
            <a:ext cx="252926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 smtClean="0">
                <a:solidFill>
                  <a:schemeClr val="tx1"/>
                </a:solidFill>
              </a:rPr>
              <a:t>Projekt</a:t>
            </a:r>
            <a:endParaRPr lang="sk-SK" dirty="0" smtClean="0"/>
          </a:p>
        </p:txBody>
      </p:sp>
      <p:sp>
        <p:nvSpPr>
          <p:cNvPr id="33795" name="Zástupný symbol obsahu 2"/>
          <p:cNvSpPr>
            <a:spLocks noGrp="1"/>
          </p:cNvSpPr>
          <p:nvPr>
            <p:ph idx="1"/>
          </p:nvPr>
        </p:nvSpPr>
        <p:spPr>
          <a:xfrm>
            <a:off x="395536" y="1628800"/>
            <a:ext cx="8507288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400" dirty="0" smtClean="0"/>
              <a:t>Odovzdávajte </a:t>
            </a:r>
            <a:r>
              <a:rPr lang="sk-SK" sz="2400" b="1" dirty="0" smtClean="0"/>
              <a:t>vždy CELÉ </a:t>
            </a:r>
            <a:r>
              <a:rPr lang="sk-SK" sz="2400" b="1" dirty="0" err="1" smtClean="0"/>
              <a:t>zozipované</a:t>
            </a:r>
            <a:r>
              <a:rPr lang="sk-SK" sz="2400" b="1" dirty="0" smtClean="0"/>
              <a:t> projekty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P</a:t>
            </a:r>
            <a:r>
              <a:rPr lang="sk-SK" sz="2400" dirty="0" err="1" smtClean="0"/>
              <a:t>red</a:t>
            </a:r>
            <a:r>
              <a:rPr lang="sk-SK" sz="2400" dirty="0" smtClean="0"/>
              <a:t> </a:t>
            </a:r>
            <a:r>
              <a:rPr lang="sk-SK" sz="2400" dirty="0" smtClean="0"/>
              <a:t>ich odovzdávaním </a:t>
            </a:r>
            <a:r>
              <a:rPr lang="pl-PL" sz="2400" dirty="0" smtClean="0"/>
              <a:t>si preštudujte pravidlá a podmienky na</a:t>
            </a:r>
          </a:p>
          <a:p>
            <a:pPr>
              <a:buFontTx/>
              <a:buNone/>
            </a:pPr>
            <a:r>
              <a:rPr lang="pl-PL" sz="2400" dirty="0" smtClean="0"/>
              <a:t>projekt.</a:t>
            </a:r>
          </a:p>
          <a:p>
            <a:pPr>
              <a:buFontTx/>
              <a:buNone/>
            </a:pPr>
            <a:endParaRPr lang="sk-SK" sz="2400" dirty="0" smtClean="0"/>
          </a:p>
          <a:p>
            <a:pPr>
              <a:buFontTx/>
              <a:buNone/>
            </a:pPr>
            <a:r>
              <a:rPr lang="sk-SK" sz="2400" dirty="0" smtClean="0">
                <a:hlinkClick r:id="rId2"/>
              </a:rPr>
              <a:t>http://dai.fmph.uniba.sk/courses/JAVA/projekt_pravidla.html</a:t>
            </a:r>
            <a:endParaRPr lang="sk-SK" sz="2400" dirty="0" smtClean="0"/>
          </a:p>
          <a:p>
            <a:pPr>
              <a:buFontTx/>
              <a:buNone/>
            </a:pPr>
            <a:endParaRPr lang="sk-SK" sz="2400" dirty="0" smtClean="0"/>
          </a:p>
          <a:p>
            <a:pPr>
              <a:buFontTx/>
              <a:buNone/>
            </a:pPr>
            <a:r>
              <a:rPr lang="en-US" sz="2400" dirty="0" smtClean="0"/>
              <a:t>2.</a:t>
            </a:r>
            <a:r>
              <a:rPr lang="sk-SK" sz="2400" dirty="0" smtClean="0"/>
              <a:t>mája</a:t>
            </a:r>
            <a:r>
              <a:rPr lang="en-US" sz="2400" dirty="0" smtClean="0"/>
              <a:t> </a:t>
            </a:r>
            <a:r>
              <a:rPr lang="sk-SK" sz="2400" dirty="0" smtClean="0"/>
              <a:t>po prednáške, </a:t>
            </a:r>
            <a:r>
              <a:rPr lang="sk-SK" sz="2400" dirty="0" smtClean="0"/>
              <a:t>11:</a:t>
            </a:r>
            <a:r>
              <a:rPr lang="en-US" sz="2400" dirty="0" smtClean="0"/>
              <a:t>2</a:t>
            </a:r>
            <a:r>
              <a:rPr lang="sk-SK" sz="2400" dirty="0" smtClean="0"/>
              <a:t>0 </a:t>
            </a:r>
            <a:r>
              <a:rPr lang="sk-SK" sz="2400" dirty="0" smtClean="0"/>
              <a:t>budú zverejnené </a:t>
            </a:r>
            <a:r>
              <a:rPr lang="sk-SK" sz="2400" dirty="0" smtClean="0"/>
              <a:t>projekty</a:t>
            </a: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25 </a:t>
            </a:r>
            <a:r>
              <a:rPr lang="en-US" sz="2400" dirty="0" err="1" smtClean="0"/>
              <a:t>projektov</a:t>
            </a:r>
            <a:r>
              <a:rPr lang="en-US" sz="2400" dirty="0" smtClean="0"/>
              <a:t> max. 3 </a:t>
            </a:r>
            <a:r>
              <a:rPr lang="en-US" sz="2400" dirty="0" err="1" smtClean="0"/>
              <a:t>rie</a:t>
            </a:r>
            <a:r>
              <a:rPr lang="sk-SK" sz="2400" dirty="0" err="1" smtClean="0"/>
              <a:t>šitelia</a:t>
            </a:r>
            <a:r>
              <a:rPr lang="sk-SK" sz="2400" dirty="0" smtClean="0"/>
              <a:t>.</a:t>
            </a:r>
            <a:endParaRPr lang="sk-SK" sz="2400" dirty="0" smtClean="0"/>
          </a:p>
          <a:p>
            <a:pPr>
              <a:buFontTx/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Späť ku </a:t>
            </a:r>
            <a:r>
              <a:rPr lang="en-US" dirty="0" smtClean="0"/>
              <a:t>concurrency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sk-SK" sz="2400" dirty="0" smtClean="0"/>
              <a:t>jedna matka porodí dieťa za 9 mesiacov, za koľko dieťa porodí 9 matiek</a:t>
            </a:r>
          </a:p>
          <a:p>
            <a:endParaRPr lang="sk-SK" sz="2400" dirty="0" smtClean="0"/>
          </a:p>
          <a:p>
            <a:r>
              <a:rPr lang="sk-SK" sz="2400" dirty="0" smtClean="0"/>
              <a:t>vojak vykrváca za 2 hodiny, za koľko hodín vykrváca čata 30 </a:t>
            </a:r>
            <a:r>
              <a:rPr lang="sk-SK" sz="2400" dirty="0" err="1" smtClean="0"/>
              <a:t>tich</a:t>
            </a:r>
            <a:r>
              <a:rPr lang="sk-SK" sz="2400" dirty="0" smtClean="0"/>
              <a:t> vojakov</a:t>
            </a:r>
          </a:p>
          <a:p>
            <a:endParaRPr lang="sk-SK" sz="2400" dirty="0" smtClean="0"/>
          </a:p>
          <a:p>
            <a:r>
              <a:rPr lang="sk-SK" sz="2400" dirty="0" smtClean="0"/>
              <a:t>3 mačky zjedia 3 myši za 3 hodiny, za koľko hodín zje 100 mačiek 100 myší</a:t>
            </a:r>
          </a:p>
          <a:p>
            <a:pPr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148</Words>
  <Application>Microsoft Office PowerPoint</Application>
  <PresentationFormat>Prezentácia na obrazovke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Midterm 2018</vt:lpstr>
      <vt:lpstr>Snímka 2</vt:lpstr>
      <vt:lpstr>Projekt</vt:lpstr>
      <vt:lpstr>Späť ku concurrency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2016</dc:title>
  <dc:creator>borovan</dc:creator>
  <cp:lastModifiedBy>borovan</cp:lastModifiedBy>
  <cp:revision>87</cp:revision>
  <dcterms:created xsi:type="dcterms:W3CDTF">2016-04-21T05:50:56Z</dcterms:created>
  <dcterms:modified xsi:type="dcterms:W3CDTF">2018-05-01T19:51:46Z</dcterms:modified>
</cp:coreProperties>
</file>