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1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292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7EA-1729-4A5D-9AD5-CB5E490EDF76}" type="datetimeFigureOut">
              <a:rPr lang="sk-SK" smtClean="0"/>
              <a:pPr/>
              <a:t>2. 5. 2018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i.fmph.uniba.sk/courses/JAVA/projekt_pravidl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 smtClean="0"/>
              <a:t>Midterm 2018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720080"/>
          </a:xfrm>
        </p:spPr>
        <p:txBody>
          <a:bodyPr/>
          <a:lstStyle/>
          <a:p>
            <a:r>
              <a:rPr lang="en-US" dirty="0" err="1" smtClean="0"/>
              <a:t>Priemery</a:t>
            </a:r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043608" y="2564904"/>
          <a:ext cx="6984775" cy="3125277"/>
        </p:xfrm>
        <a:graphic>
          <a:graphicData uri="http://schemas.openxmlformats.org/drawingml/2006/table">
            <a:tbl>
              <a:tblPr/>
              <a:tblGrid>
                <a:gridCol w="1023684"/>
                <a:gridCol w="914601"/>
                <a:gridCol w="1009298"/>
                <a:gridCol w="1009298"/>
                <a:gridCol w="1009298"/>
                <a:gridCol w="1009298"/>
                <a:gridCol w="1009298"/>
              </a:tblGrid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13,8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3,38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2,33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2,87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2,48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2,74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327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KatarínaD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JúliaG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MichalK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JozefK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MonikaV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DanielK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DanielK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Soňa</a:t>
                      </a:r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BorisŠ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LukášS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TomášT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MonikaV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MatejR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.cablefax.com/wp-content/uploads/2015/10/shutterstock_199668290-8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3168352" cy="1980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114800"/>
            <a:ext cx="4476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68960"/>
            <a:ext cx="4343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010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996952"/>
            <a:ext cx="576064" cy="7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077072"/>
            <a:ext cx="611560" cy="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571327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4735" y="0"/>
            <a:ext cx="25292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 smtClean="0">
                <a:solidFill>
                  <a:schemeClr val="tx1"/>
                </a:solidFill>
              </a:rPr>
              <a:t>Projekt</a:t>
            </a:r>
            <a:endParaRPr lang="sk-SK" dirty="0" smtClean="0"/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400" dirty="0" smtClean="0"/>
              <a:t>Odovzdávajte </a:t>
            </a:r>
            <a:r>
              <a:rPr lang="sk-SK" sz="2400" b="1" dirty="0" smtClean="0"/>
              <a:t>vždy CELÉ </a:t>
            </a:r>
            <a:r>
              <a:rPr lang="sk-SK" sz="2400" b="1" dirty="0" err="1" smtClean="0"/>
              <a:t>zozipované</a:t>
            </a:r>
            <a:r>
              <a:rPr lang="sk-SK" sz="2400" b="1" dirty="0" smtClean="0"/>
              <a:t> projekty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P</a:t>
            </a:r>
            <a:r>
              <a:rPr lang="sk-SK" sz="2400" dirty="0" err="1" smtClean="0"/>
              <a:t>red</a:t>
            </a:r>
            <a:r>
              <a:rPr lang="sk-SK" sz="2400" dirty="0" smtClean="0"/>
              <a:t> ich odovzdávaním </a:t>
            </a:r>
            <a:r>
              <a:rPr lang="pl-PL" sz="2400" dirty="0" smtClean="0"/>
              <a:t>si preštudujte pravidlá a podmienky na</a:t>
            </a:r>
          </a:p>
          <a:p>
            <a:pPr>
              <a:buFontTx/>
              <a:buNone/>
            </a:pPr>
            <a:r>
              <a:rPr lang="pl-PL" sz="2400" dirty="0" smtClean="0"/>
              <a:t>projekt.</a:t>
            </a:r>
          </a:p>
          <a:p>
            <a:pPr>
              <a:buFontTx/>
              <a:buNone/>
            </a:pPr>
            <a:endParaRPr lang="sk-SK" sz="2400" dirty="0" smtClean="0"/>
          </a:p>
          <a:p>
            <a:pPr>
              <a:buFontTx/>
              <a:buNone/>
            </a:pPr>
            <a:r>
              <a:rPr lang="sk-SK" sz="2400" dirty="0" smtClean="0">
                <a:hlinkClick r:id="rId2"/>
              </a:rPr>
              <a:t>http://dai.fmph.uniba.sk/courses/JAVA/projekt_pravidla.html</a:t>
            </a:r>
            <a:endParaRPr lang="sk-SK" sz="2400" dirty="0" smtClean="0"/>
          </a:p>
          <a:p>
            <a:pPr>
              <a:buFontTx/>
              <a:buNone/>
            </a:pPr>
            <a:endParaRPr lang="sk-SK" sz="2400" dirty="0" smtClean="0"/>
          </a:p>
          <a:p>
            <a:pPr>
              <a:buFontTx/>
              <a:buNone/>
            </a:pPr>
            <a:r>
              <a:rPr lang="en-US" sz="2400" dirty="0" smtClean="0"/>
              <a:t>2.</a:t>
            </a:r>
            <a:r>
              <a:rPr lang="sk-SK" sz="2400" dirty="0" smtClean="0"/>
              <a:t>mája</a:t>
            </a:r>
            <a:r>
              <a:rPr lang="en-US" sz="2400" dirty="0" smtClean="0"/>
              <a:t> </a:t>
            </a:r>
            <a:r>
              <a:rPr lang="sk-SK" sz="2400" dirty="0" smtClean="0"/>
              <a:t>po prednáške, 11:</a:t>
            </a:r>
            <a:r>
              <a:rPr lang="en-US" sz="2400" dirty="0" smtClean="0"/>
              <a:t>2</a:t>
            </a:r>
            <a:r>
              <a:rPr lang="sk-SK" sz="2400" dirty="0" smtClean="0"/>
              <a:t>0 budú zverejnené projekty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25 </a:t>
            </a:r>
            <a:r>
              <a:rPr lang="en-US" sz="2400" dirty="0" err="1" smtClean="0"/>
              <a:t>projektov</a:t>
            </a:r>
            <a:r>
              <a:rPr lang="en-US" sz="2400" dirty="0" smtClean="0"/>
              <a:t> max. 3 </a:t>
            </a:r>
            <a:r>
              <a:rPr lang="en-US" sz="2400" dirty="0" err="1" smtClean="0"/>
              <a:t>rie</a:t>
            </a:r>
            <a:r>
              <a:rPr lang="sk-SK" sz="2400" dirty="0" err="1" smtClean="0"/>
              <a:t>šitelia</a:t>
            </a:r>
            <a:r>
              <a:rPr lang="sk-SK" sz="2400" dirty="0" smtClean="0"/>
              <a:t>.</a:t>
            </a:r>
          </a:p>
          <a:p>
            <a:pPr>
              <a:buFontTx/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Quadterm</a:t>
            </a:r>
            <a:r>
              <a:rPr lang="en-US" dirty="0" smtClean="0"/>
              <a:t> 2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17.5.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cvi</a:t>
            </a:r>
            <a:r>
              <a:rPr lang="sk-SK" dirty="0" err="1" smtClean="0"/>
              <a:t>čeniach</a:t>
            </a:r>
            <a:r>
              <a:rPr lang="sk-SK" dirty="0" smtClean="0"/>
              <a:t>, bez </a:t>
            </a:r>
            <a:r>
              <a:rPr lang="sk-SK" dirty="0" err="1" smtClean="0"/>
              <a:t>unit-testu</a:t>
            </a:r>
            <a:endParaRPr lang="sk-SK" dirty="0" smtClean="0"/>
          </a:p>
          <a:p>
            <a:pPr lvl="1"/>
            <a:r>
              <a:rPr lang="sk-SK" dirty="0" smtClean="0"/>
              <a:t>n</a:t>
            </a:r>
            <a:r>
              <a:rPr lang="sk-SK" dirty="0" smtClean="0"/>
              <a:t>eskonvertovaní </a:t>
            </a:r>
            <a:r>
              <a:rPr lang="sk-SK" dirty="0" err="1" smtClean="0"/>
              <a:t>eclipsáci</a:t>
            </a:r>
            <a:r>
              <a:rPr lang="sk-SK" dirty="0" smtClean="0"/>
              <a:t> H6 si nacvičte inštaláciu e</a:t>
            </a:r>
            <a:r>
              <a:rPr lang="en-US" dirty="0" smtClean="0"/>
              <a:t>(</a:t>
            </a:r>
            <a:r>
              <a:rPr lang="en-US" dirty="0" err="1" smtClean="0"/>
              <a:t>fx</a:t>
            </a:r>
            <a:r>
              <a:rPr lang="en-US" dirty="0" smtClean="0"/>
              <a:t>)</a:t>
            </a:r>
            <a:r>
              <a:rPr lang="en-US" dirty="0" err="1" smtClean="0"/>
              <a:t>lipse</a:t>
            </a:r>
            <a:r>
              <a:rPr lang="en-US" dirty="0" smtClean="0"/>
              <a:t> </a:t>
            </a:r>
            <a:r>
              <a:rPr lang="en-US" dirty="0" err="1" smtClean="0"/>
              <a:t>pluginu</a:t>
            </a:r>
            <a:r>
              <a:rPr lang="en-US" dirty="0" smtClean="0"/>
              <a:t>, </a:t>
            </a:r>
            <a:r>
              <a:rPr lang="en-US" dirty="0" err="1" smtClean="0"/>
              <a:t>aby</a:t>
            </a:r>
            <a:r>
              <a:rPr lang="en-US" dirty="0" smtClean="0"/>
              <a:t> </a:t>
            </a:r>
            <a:r>
              <a:rPr lang="en-US" dirty="0" err="1" smtClean="0"/>
              <a:t>ste</a:t>
            </a:r>
            <a:r>
              <a:rPr lang="en-US" dirty="0" smtClean="0"/>
              <a:t> to </a:t>
            </a:r>
            <a:r>
              <a:rPr lang="en-US" dirty="0" err="1" smtClean="0"/>
              <a:t>zvl</a:t>
            </a:r>
            <a:r>
              <a:rPr lang="sk-SK" dirty="0" err="1" smtClean="0"/>
              <a:t>ádali</a:t>
            </a:r>
            <a:r>
              <a:rPr lang="sk-SK" dirty="0" smtClean="0"/>
              <a:t> cez prestávku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</a:t>
            </a:r>
          </a:p>
          <a:p>
            <a:pPr>
              <a:buNone/>
            </a:pPr>
            <a:endParaRPr lang="sk-SK" dirty="0" smtClean="0"/>
          </a:p>
          <a:p>
            <a:r>
              <a:rPr lang="en-US" dirty="0" smtClean="0"/>
              <a:t>j</a:t>
            </a:r>
            <a:r>
              <a:rPr lang="sk-SK" dirty="0" err="1" smtClean="0"/>
              <a:t>ednoduchá</a:t>
            </a:r>
            <a:r>
              <a:rPr lang="sk-SK" dirty="0" smtClean="0"/>
              <a:t> simulácia</a:t>
            </a:r>
            <a:r>
              <a:rPr lang="en-US" dirty="0" smtClean="0"/>
              <a:t>/</a:t>
            </a:r>
            <a:r>
              <a:rPr lang="en-US" dirty="0" err="1" smtClean="0"/>
              <a:t>hra</a:t>
            </a:r>
            <a:r>
              <a:rPr lang="sk-SK" dirty="0" smtClean="0"/>
              <a:t> s interakciou od užívateľa </a:t>
            </a:r>
            <a:r>
              <a:rPr lang="en-US" dirty="0" smtClean="0"/>
              <a:t>(my</a:t>
            </a:r>
            <a:r>
              <a:rPr lang="sk-SK" dirty="0" smtClean="0"/>
              <a:t>š, klávesnica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sk-SK" dirty="0" smtClean="0"/>
              <a:t>Čo treba vedieť:</a:t>
            </a:r>
          </a:p>
          <a:p>
            <a:pPr lvl="1"/>
            <a:r>
              <a:rPr lang="sk-SK" dirty="0" smtClean="0"/>
              <a:t>k</a:t>
            </a:r>
            <a:r>
              <a:rPr lang="sk-SK" dirty="0" smtClean="0"/>
              <a:t>resliť do Pane/</a:t>
            </a:r>
            <a:r>
              <a:rPr lang="sk-SK" dirty="0" err="1" smtClean="0"/>
              <a:t>Canvasu</a:t>
            </a:r>
            <a:endParaRPr lang="sk-SK" dirty="0" smtClean="0"/>
          </a:p>
          <a:p>
            <a:pPr lvl="1"/>
            <a:r>
              <a:rPr lang="sk-SK" dirty="0" smtClean="0"/>
              <a:t>o</a:t>
            </a:r>
            <a:r>
              <a:rPr lang="sk-SK" dirty="0" smtClean="0"/>
              <a:t>dchytávať udalosti od myši/</a:t>
            </a:r>
            <a:r>
              <a:rPr lang="sk-SK" dirty="0" err="1" smtClean="0"/>
              <a:t>klavesnice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Späť ku </a:t>
            </a:r>
            <a:r>
              <a:rPr lang="en-US" dirty="0" smtClean="0"/>
              <a:t>concurrency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k-SK" sz="2400" dirty="0" smtClean="0"/>
              <a:t>jedna matka porodí dieťa za 9 mesiacov, za koľko dieťa porodí 9 matiek</a:t>
            </a:r>
          </a:p>
          <a:p>
            <a:endParaRPr lang="sk-SK" sz="2400" dirty="0" smtClean="0"/>
          </a:p>
          <a:p>
            <a:r>
              <a:rPr lang="sk-SK" sz="2400" dirty="0" smtClean="0"/>
              <a:t>vojak vykrváca za 2 hodiny, za koľko hodín vykrváca čata 30 </a:t>
            </a:r>
            <a:r>
              <a:rPr lang="sk-SK" sz="2400" dirty="0" err="1" smtClean="0"/>
              <a:t>tich</a:t>
            </a:r>
            <a:r>
              <a:rPr lang="sk-SK" sz="2400" dirty="0" smtClean="0"/>
              <a:t> vojakov</a:t>
            </a:r>
          </a:p>
          <a:p>
            <a:endParaRPr lang="sk-SK" sz="2400" dirty="0" smtClean="0"/>
          </a:p>
          <a:p>
            <a:r>
              <a:rPr lang="sk-SK" sz="2400" dirty="0" smtClean="0"/>
              <a:t>3 mačky zjedia 3 myši za 3 hodiny, za koľko hodín zje 100 mačiek 100 myší</a:t>
            </a:r>
          </a:p>
          <a:p>
            <a:pPr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175</Words>
  <Application>Microsoft Office PowerPoint</Application>
  <PresentationFormat>Prezentácia na obrazovke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Midterm 2018</vt:lpstr>
      <vt:lpstr>Snímka 2</vt:lpstr>
      <vt:lpstr>Projekt</vt:lpstr>
      <vt:lpstr>Quadterm 2</vt:lpstr>
      <vt:lpstr>Späť ku concurrency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2016</dc:title>
  <dc:creator>borovan</dc:creator>
  <cp:lastModifiedBy>borovan</cp:lastModifiedBy>
  <cp:revision>88</cp:revision>
  <dcterms:created xsi:type="dcterms:W3CDTF">2016-04-21T05:50:56Z</dcterms:created>
  <dcterms:modified xsi:type="dcterms:W3CDTF">2018-05-02T05:33:34Z</dcterms:modified>
</cp:coreProperties>
</file>