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2336D4-A4CC-D0C7-688C-BB3BAFA46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0B9F5-DB45-8978-D963-C030294F9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E4360D-F3AA-A549-1429-B70898C3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4724B2-FCC1-38B2-EE0A-14109ED1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19915F-828C-1A04-9A56-657B363E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71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B6E0C1-C56C-09D6-0E68-DE8061DC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85310FB-FA00-265C-7A99-800647D05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5C525A7-70A8-3BE8-9A7B-37E8D6C0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A66A5EF-A914-91E9-E870-9646F0D5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522AB72-C87A-FECB-40AB-5CC5343E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7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74FA1BC-E31E-D5F3-05B1-EEEFA4FAE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47A877E-1DF1-DAB2-BACF-3379155A7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48903A0-411D-714A-0F81-BEB8D1A7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EDDDA1-D1D3-2B62-2982-5900A3EE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44C1048-F62A-52D7-CB48-D15502D5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37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6A93B6-6217-205A-2F37-33A317E6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9629A4-D9C7-2A8C-623E-A1DA4B3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FB145C-B9F3-DCBE-CB64-14272AB6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160D411-0D7E-1845-0D99-AC08544A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909CAF-EC5F-A1A2-0EF0-61DD0D76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3DCC7D-6E79-53B8-9177-2A2997E8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73892D-A5D6-290D-0125-654BE06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F4E5A6-1FFB-FA38-9D82-34C5F77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114B8A-F514-2D3D-F30D-65F88527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CCD93A5-F89E-0419-D62F-4DC01082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0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B9303-1EAF-F307-4904-E9BF60D6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E1928A-51C4-D715-D6D0-3D25A2A9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774BC7D-D4E8-435D-4088-237E45DBC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75CBFFC-6319-A920-2122-BD84E754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F5E2D9-D122-242D-8F3A-115E80A3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C36E59C-48C0-7509-83A3-585AA8A9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79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BD148-27F3-695D-969A-8B1210F4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DC1373-2AAD-A5B0-EA0C-7504908CF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2396948-7BE0-AE53-C593-8180EE1B6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A3ACA0F-C790-3B5C-C52D-995C5BAC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3AA9676-9BF8-1B3A-DC6B-D9CE3811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208ED90-A19F-D8F2-AF41-0707D519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90A4355-67AA-B55C-BD70-91A7E368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84CC90A-597F-CDC2-E6C6-20B464DF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0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8E9DAC-836C-0698-4DB9-AF4B9DC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3B3FEF2-77EB-93B4-F646-DFB485E8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6EBA496-6A97-0C0D-3DCD-62CC136E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BF37F62-FBCC-9FA3-0058-E0967336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160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6A16C04-4E78-4DC0-8E55-95AD9107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A9BBFBE-34F3-FF81-139D-F458D9B7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3D7FCD0-D103-7715-E3D4-41DD399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7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9B43F1-47CF-8A39-5138-EA7B97BD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72B01C-B3F9-5EAD-4DD3-7A6B91F8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BA988DB-05B6-EB08-4339-1ED311C3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F988F70-30FC-FC96-3888-84B62671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53398D1-4B6C-DE9E-3A01-14AB4029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C29518A-18F3-3060-CB9D-A7FDA756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523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B8F28E-DB73-C2F5-F53D-1E42115F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CD4CFCF-CDD2-D460-FBC8-4DE5BECD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18B20A-2999-CC18-A805-C39C201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27DACBC-3FAF-D43E-AF2F-6DBDB7FF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8B57942-89C3-D68A-7D8C-F717EB8E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C5249D-35BB-BDA0-60AB-CD630EEC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40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7F20185-C924-D905-B288-D96E6F8F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CF8EBEE-ACCC-94EB-8242-90DC1E3A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5211661-E64D-5DC6-3D20-68AEB1317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5BE6-3E59-4F3F-A15E-72E30EC1D8E9}" type="datetimeFigureOut">
              <a:rPr lang="sk-SK" smtClean="0"/>
              <a:t>12. 5. 2023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C398E8-A529-FF5A-C468-D8A1B75D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88C4FC-F392-85E4-275E-1F713B2B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F4BF-348A-4F82-95FF-93E6AD30F5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002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67A441-BB98-7545-6D35-FE1139D1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2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k-SK" dirty="0"/>
              <a:t>Ovládanie modelu invalidného vozíka pomocou bio-signálov</a:t>
            </a:r>
            <a:br>
              <a:rPr lang="sk-SK" dirty="0"/>
            </a:br>
            <a:r>
              <a:rPr lang="sk-SK" dirty="0" err="1"/>
              <a:t>Controlling</a:t>
            </a:r>
            <a:r>
              <a:rPr lang="sk-SK" dirty="0"/>
              <a:t> of a </a:t>
            </a:r>
            <a:r>
              <a:rPr lang="sk-SK" dirty="0" err="1"/>
              <a:t>wheelchair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biosingals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322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0B827-403A-E060-8CEF-0545E523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BCB0677-4F3C-262D-A16A-48C2FC3FA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0557"/>
            <a:ext cx="10515600" cy="641474"/>
          </a:xfrm>
        </p:spPr>
      </p:pic>
    </p:spTree>
    <p:extLst>
      <p:ext uri="{BB962C8B-B14F-4D97-AF65-F5344CB8AC3E}">
        <p14:creationId xmlns:p14="http://schemas.microsoft.com/office/powerpoint/2010/main" val="309482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6950BB-E566-5755-2540-0DC6E71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18DC31E-CFA0-4313-7E91-413476FE9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447" y="-97734"/>
            <a:ext cx="12980894" cy="9672040"/>
          </a:xfrm>
        </p:spPr>
      </p:pic>
    </p:spTree>
    <p:extLst>
      <p:ext uri="{BB962C8B-B14F-4D97-AF65-F5344CB8AC3E}">
        <p14:creationId xmlns:p14="http://schemas.microsoft.com/office/powerpoint/2010/main" val="246130627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Širokouhlá</PresentationFormat>
  <Paragraphs>1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Ovládanie modelu invalidného vozíka pomocou bio-signálov Controlling of a wheelchair using biosingals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Ovládanie modelu invalidného vozíka pomocou bio-signálov Controlling of a wheelchair using biosingals</dc:title>
  <dc:creator>Matej Magat</dc:creator>
  <cp:lastModifiedBy>Matej Magat</cp:lastModifiedBy>
  <cp:revision>1</cp:revision>
  <dcterms:created xsi:type="dcterms:W3CDTF">2023-05-12T06:05:48Z</dcterms:created>
  <dcterms:modified xsi:type="dcterms:W3CDTF">2023-05-12T06:14:31Z</dcterms:modified>
</cp:coreProperties>
</file>