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"/>
  </p:notesMasterIdLst>
  <p:sldIdLst>
    <p:sldId id="256" r:id="rId2"/>
  </p:sldIdLst>
  <p:sldSz cx="38015863" cy="21383625"/>
  <p:notesSz cx="6797675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1pPr>
    <a:lvl2pPr marL="284911" indent="38139" algn="l" rtl="0" fontAlgn="base">
      <a:spcBef>
        <a:spcPct val="0"/>
      </a:spcBef>
      <a:spcAft>
        <a:spcPct val="0"/>
      </a:spcAft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2pPr>
    <a:lvl3pPr marL="569821" indent="76275" algn="l" rtl="0" fontAlgn="base">
      <a:spcBef>
        <a:spcPct val="0"/>
      </a:spcBef>
      <a:spcAft>
        <a:spcPct val="0"/>
      </a:spcAft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3pPr>
    <a:lvl4pPr marL="854732" indent="114413" algn="l" rtl="0" fontAlgn="base">
      <a:spcBef>
        <a:spcPct val="0"/>
      </a:spcBef>
      <a:spcAft>
        <a:spcPct val="0"/>
      </a:spcAft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4pPr>
    <a:lvl5pPr marL="1139641" indent="152549" algn="l" rtl="0" fontAlgn="base">
      <a:spcBef>
        <a:spcPct val="0"/>
      </a:spcBef>
      <a:spcAft>
        <a:spcPct val="0"/>
      </a:spcAft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5pPr>
    <a:lvl6pPr marL="1615239" algn="l" defTabSz="646095" rtl="0" eaLnBrk="1" latinLnBrk="0" hangingPunct="1"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6pPr>
    <a:lvl7pPr marL="1938287" algn="l" defTabSz="646095" rtl="0" eaLnBrk="1" latinLnBrk="0" hangingPunct="1"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7pPr>
    <a:lvl8pPr marL="2261336" algn="l" defTabSz="646095" rtl="0" eaLnBrk="1" latinLnBrk="0" hangingPunct="1"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8pPr>
    <a:lvl9pPr marL="2584383" algn="l" defTabSz="646095" rtl="0" eaLnBrk="1" latinLnBrk="0" hangingPunct="1"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879" userDrawn="1">
          <p15:clr>
            <a:srgbClr val="A4A3A4"/>
          </p15:clr>
        </p15:guide>
        <p15:guide id="3" orient="horz" pos="9094" userDrawn="1">
          <p15:clr>
            <a:srgbClr val="A4A3A4"/>
          </p15:clr>
        </p15:guide>
        <p15:guide id="7" pos="824" userDrawn="1">
          <p15:clr>
            <a:srgbClr val="A4A3A4"/>
          </p15:clr>
        </p15:guide>
        <p15:guide id="8" pos="23125" userDrawn="1">
          <p15:clr>
            <a:srgbClr val="A4A3A4"/>
          </p15:clr>
        </p15:guide>
        <p15:guide id="9" orient="horz" pos="6735" userDrawn="1">
          <p15:clr>
            <a:srgbClr val="A4A3A4"/>
          </p15:clr>
        </p15:guide>
        <p15:guide id="10" orient="horz" pos="11343" userDrawn="1">
          <p15:clr>
            <a:srgbClr val="A4A3A4"/>
          </p15:clr>
        </p15:guide>
        <p15:guide id="11" orient="horz" pos="8895" userDrawn="1">
          <p15:clr>
            <a:srgbClr val="A4A3A4"/>
          </p15:clr>
        </p15:guide>
        <p15:guide id="12" pos="11974" userDrawn="1">
          <p15:clr>
            <a:srgbClr val="A4A3A4"/>
          </p15:clr>
        </p15:guide>
        <p15:guide id="13" pos="8298" userDrawn="1">
          <p15:clr>
            <a:srgbClr val="A4A3A4"/>
          </p15:clr>
        </p15:guide>
        <p15:guide id="14" pos="8056" userDrawn="1">
          <p15:clr>
            <a:srgbClr val="A4A3A4"/>
          </p15:clr>
        </p15:guide>
        <p15:guide id="15" pos="15590" userDrawn="1">
          <p15:clr>
            <a:srgbClr val="A4A3A4"/>
          </p15:clr>
        </p15:guide>
        <p15:guide id="16" pos="15832" userDrawn="1">
          <p15:clr>
            <a:srgbClr val="A4A3A4"/>
          </p15:clr>
        </p15:guide>
        <p15:guide id="17" orient="horz" pos="2127" userDrawn="1">
          <p15:clr>
            <a:srgbClr val="A4A3A4"/>
          </p15:clr>
        </p15:guide>
        <p15:guide id="18" orient="horz" pos="495" userDrawn="1">
          <p15:clr>
            <a:srgbClr val="A4A3A4"/>
          </p15:clr>
        </p15:guide>
        <p15:guide id="19" orient="horz" pos="19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B0D2"/>
    <a:srgbClr val="0000FF"/>
    <a:srgbClr val="191919"/>
    <a:srgbClr val="004080"/>
    <a:srgbClr val="FFFF66"/>
    <a:srgbClr val="FFFFE1"/>
    <a:srgbClr val="FFF3F3"/>
    <a:srgbClr val="80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8309" autoAdjust="0"/>
    <p:restoredTop sz="50000" autoAdjust="0"/>
  </p:normalViewPr>
  <p:slideViewPr>
    <p:cSldViewPr snapToGrid="0" showGuides="1">
      <p:cViewPr varScale="1">
        <p:scale>
          <a:sx n="41" d="100"/>
          <a:sy n="41" d="100"/>
        </p:scale>
        <p:origin x="352" y="256"/>
      </p:cViewPr>
      <p:guideLst>
        <p:guide orient="horz" pos="12879"/>
        <p:guide orient="horz" pos="9094"/>
        <p:guide pos="824"/>
        <p:guide pos="23125"/>
        <p:guide orient="horz" pos="6735"/>
        <p:guide orient="horz" pos="11343"/>
        <p:guide orient="horz" pos="8895"/>
        <p:guide pos="11974"/>
        <p:guide pos="8298"/>
        <p:guide pos="8056"/>
        <p:guide pos="15590"/>
        <p:guide pos="15832"/>
        <p:guide orient="horz" pos="2127"/>
        <p:guide orient="horz" pos="495"/>
        <p:guide orient="horz" pos="19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wrap="square" lIns="18032" tIns="9016" rIns="18032" bIns="9016" numCol="1" anchor="t" anchorCtr="0" compatLnSpc="1">
            <a:prstTxWarp prst="textNoShape">
              <a:avLst/>
            </a:prstTxWarp>
          </a:bodyPr>
          <a:lstStyle>
            <a:lvl1pPr>
              <a:defRPr sz="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3713"/>
          </a:xfrm>
          <a:prstGeom prst="rect">
            <a:avLst/>
          </a:prstGeom>
        </p:spPr>
        <p:txBody>
          <a:bodyPr vert="horz" wrap="square" lIns="18032" tIns="9016" rIns="18032" bIns="9016" numCol="1" anchor="t" anchorCtr="0" compatLnSpc="1">
            <a:prstTxWarp prst="textNoShape">
              <a:avLst/>
            </a:prstTxWarp>
          </a:bodyPr>
          <a:lstStyle>
            <a:lvl1pPr algn="r">
              <a:defRPr sz="2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30438770-F59E-4F40-A2DF-AE5F28BE27C8}" type="datetime1">
              <a:rPr lang="en-US" altLang="en-US"/>
              <a:pPr>
                <a:defRPr/>
              </a:pPr>
              <a:t>8/18/21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8032" tIns="9016" rIns="18032" bIns="901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wrap="square" lIns="18032" tIns="9016" rIns="18032" bIns="901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wrap="square" lIns="18032" tIns="9016" rIns="18032" bIns="9016" numCol="1" anchor="b" anchorCtr="0" compatLnSpc="1">
            <a:prstTxWarp prst="textNoShape">
              <a:avLst/>
            </a:prstTxWarp>
          </a:bodyPr>
          <a:lstStyle>
            <a:lvl1pPr>
              <a:defRPr sz="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275" y="9377363"/>
            <a:ext cx="2944813" cy="493712"/>
          </a:xfrm>
          <a:prstGeom prst="rect">
            <a:avLst/>
          </a:prstGeom>
        </p:spPr>
        <p:txBody>
          <a:bodyPr vert="horz" wrap="square" lIns="18032" tIns="9016" rIns="18032" bIns="9016" numCol="1" anchor="b" anchorCtr="0" compatLnSpc="1">
            <a:prstTxWarp prst="textNoShape">
              <a:avLst/>
            </a:prstTxWarp>
          </a:bodyPr>
          <a:lstStyle>
            <a:lvl1pPr algn="r">
              <a:defRPr sz="200">
                <a:latin typeface="Calibri" charset="0"/>
              </a:defRPr>
            </a:lvl1pPr>
          </a:lstStyle>
          <a:p>
            <a:fld id="{F0AE6ECD-C77D-6644-83C1-8BE555AF86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284911" rtl="0" eaLnBrk="0" fontAlgn="base" hangingPunct="0">
      <a:spcBef>
        <a:spcPct val="30000"/>
      </a:spcBef>
      <a:spcAft>
        <a:spcPct val="0"/>
      </a:spcAft>
      <a:defRPr sz="777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284911" algn="l" defTabSz="284911" rtl="0" eaLnBrk="0" fontAlgn="base" hangingPunct="0">
      <a:spcBef>
        <a:spcPct val="30000"/>
      </a:spcBef>
      <a:spcAft>
        <a:spcPct val="0"/>
      </a:spcAft>
      <a:defRPr sz="777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569821" algn="l" defTabSz="284911" rtl="0" eaLnBrk="0" fontAlgn="base" hangingPunct="0">
      <a:spcBef>
        <a:spcPct val="30000"/>
      </a:spcBef>
      <a:spcAft>
        <a:spcPct val="0"/>
      </a:spcAft>
      <a:defRPr sz="777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854732" algn="l" defTabSz="284911" rtl="0" eaLnBrk="0" fontAlgn="base" hangingPunct="0">
      <a:spcBef>
        <a:spcPct val="30000"/>
      </a:spcBef>
      <a:spcAft>
        <a:spcPct val="0"/>
      </a:spcAft>
      <a:defRPr sz="777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139641" algn="l" defTabSz="284911" rtl="0" eaLnBrk="0" fontAlgn="base" hangingPunct="0">
      <a:spcBef>
        <a:spcPct val="30000"/>
      </a:spcBef>
      <a:spcAft>
        <a:spcPct val="0"/>
      </a:spcAft>
      <a:defRPr sz="777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1424964" algn="l" defTabSz="28499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6pPr>
    <a:lvl7pPr marL="1709956" algn="l" defTabSz="28499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7pPr>
    <a:lvl8pPr marL="1994950" algn="l" defTabSz="28499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8pPr>
    <a:lvl9pPr marL="2279943" algn="l" defTabSz="28499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795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1900">
                <a:solidFill>
                  <a:srgbClr val="000000"/>
                </a:solidFill>
                <a:ea typeface="MS PGothic" charset="-128"/>
              </a:rPr>
              <a:t>Copyright Colin Purrington (</a:t>
            </a:r>
            <a:r>
              <a:rPr lang="en-US" altLang="en-US" sz="1900">
                <a:solidFill>
                  <a:srgbClr val="000000"/>
                </a:solidFill>
                <a:latin typeface="Times New Roman" charset="0"/>
                <a:ea typeface="MS PGothic" charset="-128"/>
              </a:rPr>
              <a:t>http://colinpurrington.com/tips/academic/posterdesign).</a:t>
            </a:r>
            <a:endParaRPr lang="en-US" altLang="en-US" sz="1900">
              <a:solidFill>
                <a:srgbClr val="000000"/>
              </a:solidFill>
              <a:ea typeface="MS PGothic" charset="-128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146050" indent="-5556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223838" indent="-4445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314325" indent="-4445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404813" indent="-4445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862013" indent="-4445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1319213" indent="-4445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1776413" indent="-4445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2233613" indent="-4445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A938191-9766-5441-AA4D-EF1346D92809}" type="slidenum">
              <a:rPr lang="en-US" altLang="en-US" sz="200"/>
              <a:pPr eaLnBrk="1" hangingPunct="1">
                <a:spcBef>
                  <a:spcPct val="0"/>
                </a:spcBef>
              </a:pPr>
              <a:t>1</a:t>
            </a:fld>
            <a:endParaRPr lang="en-US" altLang="en-US" sz="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1191" y="6642788"/>
            <a:ext cx="32313483" cy="45836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80" y="12117390"/>
            <a:ext cx="26611105" cy="54647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5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03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5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0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57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0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96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12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C345C-42DF-8F44-8536-7FDCC43FFA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96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ADBFAD-62BC-884C-9792-45AF80515B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19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561505" y="856342"/>
            <a:ext cx="8553569" cy="18245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0795" y="856342"/>
            <a:ext cx="25027110" cy="18245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A9070-97D3-8F40-A360-58F3053939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08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D39EE-3C96-4243-8662-2409CCD7F5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9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992" y="13740967"/>
            <a:ext cx="32313483" cy="4247026"/>
          </a:xfrm>
        </p:spPr>
        <p:txBody>
          <a:bodyPr anchor="t"/>
          <a:lstStyle>
            <a:lvl1pPr algn="l">
              <a:defRPr sz="16229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2992" y="9063299"/>
            <a:ext cx="32313483" cy="4677666"/>
          </a:xfrm>
        </p:spPr>
        <p:txBody>
          <a:bodyPr anchor="b"/>
          <a:lstStyle>
            <a:lvl1pPr marL="0" indent="0">
              <a:buNone/>
              <a:defRPr sz="8069">
                <a:solidFill>
                  <a:schemeClr val="tx1">
                    <a:tint val="75000"/>
                  </a:schemeClr>
                </a:solidFill>
              </a:defRPr>
            </a:lvl1pPr>
            <a:lvl2pPr marL="1851526" indent="0">
              <a:buNone/>
              <a:defRPr sz="7272">
                <a:solidFill>
                  <a:schemeClr val="tx1">
                    <a:tint val="75000"/>
                  </a:schemeClr>
                </a:solidFill>
              </a:defRPr>
            </a:lvl2pPr>
            <a:lvl3pPr marL="3703057" indent="0">
              <a:buNone/>
              <a:defRPr sz="6473">
                <a:solidFill>
                  <a:schemeClr val="tx1">
                    <a:tint val="75000"/>
                  </a:schemeClr>
                </a:solidFill>
              </a:defRPr>
            </a:lvl3pPr>
            <a:lvl4pPr marL="5554583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4pPr>
            <a:lvl5pPr marL="7406109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5pPr>
            <a:lvl6pPr marL="9257638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6pPr>
            <a:lvl7pPr marL="11109165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7pPr>
            <a:lvl8pPr marL="12960691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8pPr>
            <a:lvl9pPr marL="14812221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B4E9E-F9D1-C840-93C4-42A82CF2AD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62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0795" y="4989518"/>
            <a:ext cx="16790339" cy="14112205"/>
          </a:xfrm>
        </p:spPr>
        <p:txBody>
          <a:bodyPr/>
          <a:lstStyle>
            <a:lvl1pPr>
              <a:defRPr sz="11352"/>
            </a:lvl1pPr>
            <a:lvl2pPr>
              <a:defRPr sz="9756"/>
            </a:lvl2pPr>
            <a:lvl3pPr>
              <a:defRPr sz="8069"/>
            </a:lvl3pPr>
            <a:lvl4pPr>
              <a:defRPr sz="7272"/>
            </a:lvl4pPr>
            <a:lvl5pPr>
              <a:defRPr sz="7272"/>
            </a:lvl5pPr>
            <a:lvl6pPr>
              <a:defRPr sz="7272"/>
            </a:lvl6pPr>
            <a:lvl7pPr>
              <a:defRPr sz="7272"/>
            </a:lvl7pPr>
            <a:lvl8pPr>
              <a:defRPr sz="7272"/>
            </a:lvl8pPr>
            <a:lvl9pPr>
              <a:defRPr sz="72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24732" y="4989518"/>
            <a:ext cx="16790339" cy="14112205"/>
          </a:xfrm>
        </p:spPr>
        <p:txBody>
          <a:bodyPr/>
          <a:lstStyle>
            <a:lvl1pPr>
              <a:defRPr sz="11352"/>
            </a:lvl1pPr>
            <a:lvl2pPr>
              <a:defRPr sz="9756"/>
            </a:lvl2pPr>
            <a:lvl3pPr>
              <a:defRPr sz="8069"/>
            </a:lvl3pPr>
            <a:lvl4pPr>
              <a:defRPr sz="7272"/>
            </a:lvl4pPr>
            <a:lvl5pPr>
              <a:defRPr sz="7272"/>
            </a:lvl5pPr>
            <a:lvl6pPr>
              <a:defRPr sz="7272"/>
            </a:lvl6pPr>
            <a:lvl7pPr>
              <a:defRPr sz="7272"/>
            </a:lvl7pPr>
            <a:lvl8pPr>
              <a:defRPr sz="7272"/>
            </a:lvl8pPr>
            <a:lvl9pPr>
              <a:defRPr sz="72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FB5DE-D7BB-AB49-9C01-331A2D7FB4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2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0795" y="4786569"/>
            <a:ext cx="16796943" cy="1994814"/>
          </a:xfrm>
        </p:spPr>
        <p:txBody>
          <a:bodyPr anchor="b"/>
          <a:lstStyle>
            <a:lvl1pPr marL="0" indent="0">
              <a:buNone/>
              <a:defRPr sz="9756" b="1"/>
            </a:lvl1pPr>
            <a:lvl2pPr marL="1851526" indent="0">
              <a:buNone/>
              <a:defRPr sz="8069" b="1"/>
            </a:lvl2pPr>
            <a:lvl3pPr marL="3703057" indent="0">
              <a:buNone/>
              <a:defRPr sz="7272" b="1"/>
            </a:lvl3pPr>
            <a:lvl4pPr marL="5554583" indent="0">
              <a:buNone/>
              <a:defRPr sz="6473" b="1"/>
            </a:lvl4pPr>
            <a:lvl5pPr marL="7406109" indent="0">
              <a:buNone/>
              <a:defRPr sz="6473" b="1"/>
            </a:lvl5pPr>
            <a:lvl6pPr marL="9257638" indent="0">
              <a:buNone/>
              <a:defRPr sz="6473" b="1"/>
            </a:lvl6pPr>
            <a:lvl7pPr marL="11109165" indent="0">
              <a:buNone/>
              <a:defRPr sz="6473" b="1"/>
            </a:lvl7pPr>
            <a:lvl8pPr marL="12960691" indent="0">
              <a:buNone/>
              <a:defRPr sz="6473" b="1"/>
            </a:lvl8pPr>
            <a:lvl9pPr marL="14812221" indent="0">
              <a:buNone/>
              <a:defRPr sz="64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0795" y="6781383"/>
            <a:ext cx="16796943" cy="12320336"/>
          </a:xfrm>
        </p:spPr>
        <p:txBody>
          <a:bodyPr/>
          <a:lstStyle>
            <a:lvl1pPr>
              <a:defRPr sz="9756"/>
            </a:lvl1pPr>
            <a:lvl2pPr>
              <a:defRPr sz="8069"/>
            </a:lvl2pPr>
            <a:lvl3pPr>
              <a:defRPr sz="7272"/>
            </a:lvl3pPr>
            <a:lvl4pPr>
              <a:defRPr sz="6473"/>
            </a:lvl4pPr>
            <a:lvl5pPr>
              <a:defRPr sz="6473"/>
            </a:lvl5pPr>
            <a:lvl6pPr>
              <a:defRPr sz="6473"/>
            </a:lvl6pPr>
            <a:lvl7pPr>
              <a:defRPr sz="6473"/>
            </a:lvl7pPr>
            <a:lvl8pPr>
              <a:defRPr sz="6473"/>
            </a:lvl8pPr>
            <a:lvl9pPr>
              <a:defRPr sz="64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311539" y="4786569"/>
            <a:ext cx="16803540" cy="1994814"/>
          </a:xfrm>
        </p:spPr>
        <p:txBody>
          <a:bodyPr anchor="b"/>
          <a:lstStyle>
            <a:lvl1pPr marL="0" indent="0">
              <a:buNone/>
              <a:defRPr sz="9756" b="1"/>
            </a:lvl1pPr>
            <a:lvl2pPr marL="1851526" indent="0">
              <a:buNone/>
              <a:defRPr sz="8069" b="1"/>
            </a:lvl2pPr>
            <a:lvl3pPr marL="3703057" indent="0">
              <a:buNone/>
              <a:defRPr sz="7272" b="1"/>
            </a:lvl3pPr>
            <a:lvl4pPr marL="5554583" indent="0">
              <a:buNone/>
              <a:defRPr sz="6473" b="1"/>
            </a:lvl4pPr>
            <a:lvl5pPr marL="7406109" indent="0">
              <a:buNone/>
              <a:defRPr sz="6473" b="1"/>
            </a:lvl5pPr>
            <a:lvl6pPr marL="9257638" indent="0">
              <a:buNone/>
              <a:defRPr sz="6473" b="1"/>
            </a:lvl6pPr>
            <a:lvl7pPr marL="11109165" indent="0">
              <a:buNone/>
              <a:defRPr sz="6473" b="1"/>
            </a:lvl7pPr>
            <a:lvl8pPr marL="12960691" indent="0">
              <a:buNone/>
              <a:defRPr sz="6473" b="1"/>
            </a:lvl8pPr>
            <a:lvl9pPr marL="14812221" indent="0">
              <a:buNone/>
              <a:defRPr sz="64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311539" y="6781383"/>
            <a:ext cx="16803540" cy="12320336"/>
          </a:xfrm>
        </p:spPr>
        <p:txBody>
          <a:bodyPr/>
          <a:lstStyle>
            <a:lvl1pPr>
              <a:defRPr sz="9756"/>
            </a:lvl1pPr>
            <a:lvl2pPr>
              <a:defRPr sz="8069"/>
            </a:lvl2pPr>
            <a:lvl3pPr>
              <a:defRPr sz="7272"/>
            </a:lvl3pPr>
            <a:lvl4pPr>
              <a:defRPr sz="6473"/>
            </a:lvl4pPr>
            <a:lvl5pPr>
              <a:defRPr sz="6473"/>
            </a:lvl5pPr>
            <a:lvl6pPr>
              <a:defRPr sz="6473"/>
            </a:lvl6pPr>
            <a:lvl7pPr>
              <a:defRPr sz="6473"/>
            </a:lvl7pPr>
            <a:lvl8pPr>
              <a:defRPr sz="6473"/>
            </a:lvl8pPr>
            <a:lvl9pPr>
              <a:defRPr sz="64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6C324-7649-404B-AFE0-F85E1EC6DF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8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07DF0-602B-7047-8FF1-26C06AF430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73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13467" y="20521612"/>
            <a:ext cx="19588927" cy="862013"/>
          </a:xfrm>
        </p:spPr>
        <p:txBody>
          <a:bodyPr/>
          <a:lstStyle>
            <a:lvl1pPr>
              <a:defRPr sz="3014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7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95" y="851388"/>
            <a:ext cx="12506956" cy="3623337"/>
          </a:xfrm>
        </p:spPr>
        <p:txBody>
          <a:bodyPr anchor="b"/>
          <a:lstStyle>
            <a:lvl1pPr algn="l">
              <a:defRPr sz="8069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3151" y="851390"/>
            <a:ext cx="21251923" cy="18250332"/>
          </a:xfrm>
        </p:spPr>
        <p:txBody>
          <a:bodyPr/>
          <a:lstStyle>
            <a:lvl1pPr>
              <a:defRPr sz="12949"/>
            </a:lvl1pPr>
            <a:lvl2pPr>
              <a:defRPr sz="11352"/>
            </a:lvl2pPr>
            <a:lvl3pPr>
              <a:defRPr sz="9756"/>
            </a:lvl3pPr>
            <a:lvl4pPr>
              <a:defRPr sz="8069"/>
            </a:lvl4pPr>
            <a:lvl5pPr>
              <a:defRPr sz="8069"/>
            </a:lvl5pPr>
            <a:lvl6pPr>
              <a:defRPr sz="8069"/>
            </a:lvl6pPr>
            <a:lvl7pPr>
              <a:defRPr sz="8069"/>
            </a:lvl7pPr>
            <a:lvl8pPr>
              <a:defRPr sz="8069"/>
            </a:lvl8pPr>
            <a:lvl9pPr>
              <a:defRPr sz="80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0795" y="4474724"/>
            <a:ext cx="12506956" cy="14626994"/>
          </a:xfrm>
        </p:spPr>
        <p:txBody>
          <a:bodyPr/>
          <a:lstStyle>
            <a:lvl1pPr marL="0" indent="0">
              <a:buNone/>
              <a:defRPr sz="5676"/>
            </a:lvl1pPr>
            <a:lvl2pPr marL="1851526" indent="0">
              <a:buNone/>
              <a:defRPr sz="4877"/>
            </a:lvl2pPr>
            <a:lvl3pPr marL="3703057" indent="0">
              <a:buNone/>
              <a:defRPr sz="4080"/>
            </a:lvl3pPr>
            <a:lvl4pPr marL="5554583" indent="0">
              <a:buNone/>
              <a:defRPr sz="3637"/>
            </a:lvl4pPr>
            <a:lvl5pPr marL="7406109" indent="0">
              <a:buNone/>
              <a:defRPr sz="3637"/>
            </a:lvl5pPr>
            <a:lvl6pPr marL="9257638" indent="0">
              <a:buNone/>
              <a:defRPr sz="3637"/>
            </a:lvl6pPr>
            <a:lvl7pPr marL="11109165" indent="0">
              <a:buNone/>
              <a:defRPr sz="3637"/>
            </a:lvl7pPr>
            <a:lvl8pPr marL="12960691" indent="0">
              <a:buNone/>
              <a:defRPr sz="3637"/>
            </a:lvl8pPr>
            <a:lvl9pPr marL="14812221" indent="0">
              <a:buNone/>
              <a:defRPr sz="3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75F80-2354-314F-B07E-CCA700FD68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0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1378" y="14968539"/>
            <a:ext cx="22809518" cy="1767121"/>
          </a:xfrm>
        </p:spPr>
        <p:txBody>
          <a:bodyPr anchor="b"/>
          <a:lstStyle>
            <a:lvl1pPr algn="l">
              <a:defRPr sz="8069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51378" y="1910668"/>
            <a:ext cx="22809518" cy="12830175"/>
          </a:xfrm>
        </p:spPr>
        <p:txBody>
          <a:bodyPr rtlCol="0">
            <a:normAutofit/>
          </a:bodyPr>
          <a:lstStyle>
            <a:lvl1pPr marL="0" indent="0">
              <a:buNone/>
              <a:defRPr sz="12949"/>
            </a:lvl1pPr>
            <a:lvl2pPr marL="1851526" indent="0">
              <a:buNone/>
              <a:defRPr sz="11352"/>
            </a:lvl2pPr>
            <a:lvl3pPr marL="3703057" indent="0">
              <a:buNone/>
              <a:defRPr sz="9756"/>
            </a:lvl3pPr>
            <a:lvl4pPr marL="5554583" indent="0">
              <a:buNone/>
              <a:defRPr sz="8069"/>
            </a:lvl4pPr>
            <a:lvl5pPr marL="7406109" indent="0">
              <a:buNone/>
              <a:defRPr sz="8069"/>
            </a:lvl5pPr>
            <a:lvl6pPr marL="9257638" indent="0">
              <a:buNone/>
              <a:defRPr sz="8069"/>
            </a:lvl6pPr>
            <a:lvl7pPr marL="11109165" indent="0">
              <a:buNone/>
              <a:defRPr sz="8069"/>
            </a:lvl7pPr>
            <a:lvl8pPr marL="12960691" indent="0">
              <a:buNone/>
              <a:defRPr sz="8069"/>
            </a:lvl8pPr>
            <a:lvl9pPr marL="14812221" indent="0">
              <a:buNone/>
              <a:defRPr sz="8069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1378" y="16735660"/>
            <a:ext cx="22809518" cy="2509604"/>
          </a:xfrm>
        </p:spPr>
        <p:txBody>
          <a:bodyPr/>
          <a:lstStyle>
            <a:lvl1pPr marL="0" indent="0">
              <a:buNone/>
              <a:defRPr sz="5676"/>
            </a:lvl1pPr>
            <a:lvl2pPr marL="1851526" indent="0">
              <a:buNone/>
              <a:defRPr sz="4877"/>
            </a:lvl2pPr>
            <a:lvl3pPr marL="3703057" indent="0">
              <a:buNone/>
              <a:defRPr sz="4080"/>
            </a:lvl3pPr>
            <a:lvl4pPr marL="5554583" indent="0">
              <a:buNone/>
              <a:defRPr sz="3637"/>
            </a:lvl4pPr>
            <a:lvl5pPr marL="7406109" indent="0">
              <a:buNone/>
              <a:defRPr sz="3637"/>
            </a:lvl5pPr>
            <a:lvl6pPr marL="9257638" indent="0">
              <a:buNone/>
              <a:defRPr sz="3637"/>
            </a:lvl6pPr>
            <a:lvl7pPr marL="11109165" indent="0">
              <a:buNone/>
              <a:defRPr sz="3637"/>
            </a:lvl7pPr>
            <a:lvl8pPr marL="12960691" indent="0">
              <a:buNone/>
              <a:defRPr sz="3637"/>
            </a:lvl8pPr>
            <a:lvl9pPr marL="14812221" indent="0">
              <a:buNone/>
              <a:defRPr sz="3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E4461-5943-9241-9478-7F01AAE553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12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00375" y="856511"/>
            <a:ext cx="34215122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17561" tIns="208780" rIns="417561" bIns="2087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00375" y="4989964"/>
            <a:ext cx="34215122" cy="1411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17561" tIns="208780" rIns="417561" bIns="2087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00372" y="19819711"/>
            <a:ext cx="8870275" cy="1137903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l">
              <a:defRPr sz="4877">
                <a:solidFill>
                  <a:schemeClr val="tx1">
                    <a:tint val="75000"/>
                  </a:schemeClr>
                </a:solidFill>
                <a:latin typeface="Helvetica" pitchFamily="12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88213" y="19819711"/>
            <a:ext cx="12039438" cy="1137903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ctr">
              <a:defRPr sz="4877">
                <a:solidFill>
                  <a:schemeClr val="tx1">
                    <a:tint val="75000"/>
                  </a:schemeClr>
                </a:solidFill>
                <a:latin typeface="Helvetica" pitchFamily="12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245222" y="19819711"/>
            <a:ext cx="8870275" cy="1137903"/>
          </a:xfrm>
          <a:prstGeom prst="rect">
            <a:avLst/>
          </a:prstGeom>
        </p:spPr>
        <p:txBody>
          <a:bodyPr vert="horz" wrap="square" lIns="417561" tIns="208780" rIns="417561" bIns="208780" numCol="1" anchor="ctr" anchorCtr="0" compatLnSpc="1">
            <a:prstTxWarp prst="textNoShape">
              <a:avLst/>
            </a:prstTxWarp>
          </a:bodyPr>
          <a:lstStyle>
            <a:lvl1pPr algn="r">
              <a:defRPr sz="4877">
                <a:solidFill>
                  <a:srgbClr val="898989"/>
                </a:solidFill>
              </a:defRPr>
            </a:lvl1pPr>
          </a:lstStyle>
          <a:p>
            <a:fld id="{8A7ECEBB-397B-CC44-B6E9-FBDBC81676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dt="0"/>
  <p:txStyles>
    <p:titleStyle>
      <a:lvl1pPr algn="ctr" defTabSz="3702624" rtl="0" eaLnBrk="0" fontAlgn="base" hangingPunct="0">
        <a:spcBef>
          <a:spcPct val="0"/>
        </a:spcBef>
        <a:spcAft>
          <a:spcPct val="0"/>
        </a:spcAft>
        <a:defRPr sz="1782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702624" rtl="0" eaLnBrk="0" fontAlgn="base" hangingPunct="0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2pPr>
      <a:lvl3pPr algn="ctr" defTabSz="3702624" rtl="0" eaLnBrk="0" fontAlgn="base" hangingPunct="0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3pPr>
      <a:lvl4pPr algn="ctr" defTabSz="3702624" rtl="0" eaLnBrk="0" fontAlgn="base" hangingPunct="0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4pPr>
      <a:lvl5pPr algn="ctr" defTabSz="3702624" rtl="0" eaLnBrk="0" fontAlgn="base" hangingPunct="0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5pPr>
      <a:lvl6pPr marL="405458" algn="ctr" defTabSz="3702624" rtl="0" fontAlgn="base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6pPr>
      <a:lvl7pPr marL="810917" algn="ctr" defTabSz="3702624" rtl="0" fontAlgn="base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7pPr>
      <a:lvl8pPr marL="1216375" algn="ctr" defTabSz="3702624" rtl="0" fontAlgn="base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8pPr>
      <a:lvl9pPr marL="1621834" algn="ctr" defTabSz="3702624" rtl="0" fontAlgn="base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9pPr>
    </p:titleStyle>
    <p:bodyStyle>
      <a:lvl1pPr marL="1388132" indent="-1388132" algn="l" defTabSz="3702624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949" kern="1200">
          <a:solidFill>
            <a:schemeClr val="tx1"/>
          </a:solidFill>
          <a:latin typeface="+mn-lt"/>
          <a:ea typeface="+mn-ea"/>
          <a:cs typeface="+mn-cs"/>
        </a:defRPr>
      </a:lvl1pPr>
      <a:lvl2pPr marL="3008558" indent="-1155838" algn="l" defTabSz="3702624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352" kern="1200">
          <a:solidFill>
            <a:schemeClr val="tx1"/>
          </a:solidFill>
          <a:latin typeface="+mn-lt"/>
          <a:ea typeface="+mn-ea"/>
          <a:cs typeface="+mn-cs"/>
        </a:defRPr>
      </a:lvl2pPr>
      <a:lvl3pPr marL="4627575" indent="-924954" algn="l" defTabSz="3702624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756" kern="1200">
          <a:solidFill>
            <a:schemeClr val="tx1"/>
          </a:solidFill>
          <a:latin typeface="+mn-lt"/>
          <a:ea typeface="+mn-ea"/>
          <a:cs typeface="+mn-cs"/>
        </a:defRPr>
      </a:lvl3pPr>
      <a:lvl4pPr marL="6480296" indent="-924954" algn="l" defTabSz="3702624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069" kern="1200">
          <a:solidFill>
            <a:schemeClr val="tx1"/>
          </a:solidFill>
          <a:latin typeface="+mn-lt"/>
          <a:ea typeface="+mn-ea"/>
          <a:cs typeface="+mn-cs"/>
        </a:defRPr>
      </a:lvl4pPr>
      <a:lvl5pPr marL="8331607" indent="-924954" algn="l" defTabSz="3702624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69" kern="1200">
          <a:solidFill>
            <a:schemeClr val="tx1"/>
          </a:solidFill>
          <a:latin typeface="+mn-lt"/>
          <a:ea typeface="+mn-ea"/>
          <a:cs typeface="+mn-cs"/>
        </a:defRPr>
      </a:lvl5pPr>
      <a:lvl6pPr marL="10183403" indent="-925762" algn="l" defTabSz="3703057" rtl="0" eaLnBrk="1" latinLnBrk="0" hangingPunct="1">
        <a:spcBef>
          <a:spcPct val="20000"/>
        </a:spcBef>
        <a:buFont typeface="Arial" panose="020B0604020202020204" pitchFamily="34" charset="0"/>
        <a:buChar char="•"/>
        <a:defRPr sz="8069" kern="1200">
          <a:solidFill>
            <a:schemeClr val="tx1"/>
          </a:solidFill>
          <a:latin typeface="+mn-lt"/>
          <a:ea typeface="+mn-ea"/>
          <a:cs typeface="+mn-cs"/>
        </a:defRPr>
      </a:lvl6pPr>
      <a:lvl7pPr marL="12034929" indent="-925762" algn="l" defTabSz="3703057" rtl="0" eaLnBrk="1" latinLnBrk="0" hangingPunct="1">
        <a:spcBef>
          <a:spcPct val="20000"/>
        </a:spcBef>
        <a:buFont typeface="Arial" panose="020B0604020202020204" pitchFamily="34" charset="0"/>
        <a:buChar char="•"/>
        <a:defRPr sz="8069" kern="1200">
          <a:solidFill>
            <a:schemeClr val="tx1"/>
          </a:solidFill>
          <a:latin typeface="+mn-lt"/>
          <a:ea typeface="+mn-ea"/>
          <a:cs typeface="+mn-cs"/>
        </a:defRPr>
      </a:lvl7pPr>
      <a:lvl8pPr marL="13886457" indent="-925762" algn="l" defTabSz="3703057" rtl="0" eaLnBrk="1" latinLnBrk="0" hangingPunct="1">
        <a:spcBef>
          <a:spcPct val="20000"/>
        </a:spcBef>
        <a:buFont typeface="Arial" panose="020B0604020202020204" pitchFamily="34" charset="0"/>
        <a:buChar char="•"/>
        <a:defRPr sz="8069" kern="1200">
          <a:solidFill>
            <a:schemeClr val="tx1"/>
          </a:solidFill>
          <a:latin typeface="+mn-lt"/>
          <a:ea typeface="+mn-ea"/>
          <a:cs typeface="+mn-cs"/>
        </a:defRPr>
      </a:lvl8pPr>
      <a:lvl9pPr marL="15737986" indent="-925762" algn="l" defTabSz="3703057" rtl="0" eaLnBrk="1" latinLnBrk="0" hangingPunct="1">
        <a:spcBef>
          <a:spcPct val="20000"/>
        </a:spcBef>
        <a:buFont typeface="Arial" panose="020B0604020202020204" pitchFamily="34" charset="0"/>
        <a:buChar char="•"/>
        <a:defRPr sz="80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1pPr>
      <a:lvl2pPr marL="1851526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2pPr>
      <a:lvl3pPr marL="3703057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3pPr>
      <a:lvl4pPr marL="5554583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4pPr>
      <a:lvl5pPr marL="7406109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5pPr>
      <a:lvl6pPr marL="9257638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6pPr>
      <a:lvl7pPr marL="11109165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7pPr>
      <a:lvl8pPr marL="12960691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8pPr>
      <a:lvl9pPr marL="14812221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180"/>
          <p:cNvSpPr>
            <a:spLocks noChangeArrowheads="1"/>
          </p:cNvSpPr>
          <p:nvPr/>
        </p:nvSpPr>
        <p:spPr bwMode="auto">
          <a:xfrm>
            <a:off x="7917459" y="127140"/>
            <a:ext cx="22968909" cy="1463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33" tIns="35767" rIns="71533" bIns="35767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41" b="1" dirty="0"/>
              <a:t>Poster title: An investigation into</a:t>
            </a:r>
            <a:r>
              <a:rPr lang="mr-IN" altLang="en-US" sz="9041" b="1" dirty="0"/>
              <a:t>…</a:t>
            </a:r>
            <a:endParaRPr lang="en-US" altLang="en-US" sz="9041" b="1" dirty="0"/>
          </a:p>
        </p:txBody>
      </p:sp>
      <p:sp>
        <p:nvSpPr>
          <p:cNvPr id="5" name="Rectangle 4"/>
          <p:cNvSpPr/>
          <p:nvPr/>
        </p:nvSpPr>
        <p:spPr>
          <a:xfrm>
            <a:off x="10598195" y="16577506"/>
            <a:ext cx="7387730" cy="5529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241"/>
          </a:p>
        </p:txBody>
      </p:sp>
      <p:sp>
        <p:nvSpPr>
          <p:cNvPr id="24" name="Rectangle 23"/>
          <p:cNvSpPr/>
          <p:nvPr/>
        </p:nvSpPr>
        <p:spPr>
          <a:xfrm>
            <a:off x="10658726" y="9764123"/>
            <a:ext cx="7387730" cy="539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241"/>
          </a:p>
        </p:txBody>
      </p:sp>
      <p:sp>
        <p:nvSpPr>
          <p:cNvPr id="25" name="Rectangle 24"/>
          <p:cNvSpPr/>
          <p:nvPr/>
        </p:nvSpPr>
        <p:spPr>
          <a:xfrm>
            <a:off x="10713628" y="2566440"/>
            <a:ext cx="7387730" cy="54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241"/>
          </a:p>
        </p:txBody>
      </p:sp>
      <p:sp>
        <p:nvSpPr>
          <p:cNvPr id="2063" name="TextBox 7"/>
          <p:cNvSpPr txBox="1">
            <a:spLocks noChangeArrowheads="1"/>
          </p:cNvSpPr>
          <p:nvPr/>
        </p:nvSpPr>
        <p:spPr bwMode="auto">
          <a:xfrm>
            <a:off x="19245843" y="8080492"/>
            <a:ext cx="6475524" cy="36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773" b="1">
                <a:latin typeface="Arial" charset="0"/>
                <a:cs typeface="Arial" charset="0"/>
              </a:rPr>
              <a:t>Figure 1</a:t>
            </a:r>
            <a:r>
              <a:rPr lang="en-GB" altLang="en-US" sz="1773">
                <a:latin typeface="Arial" charset="0"/>
                <a:cs typeface="Arial" charset="0"/>
              </a:rPr>
              <a:t>: Distribution of comment codes.</a:t>
            </a:r>
          </a:p>
        </p:txBody>
      </p:sp>
      <p:sp>
        <p:nvSpPr>
          <p:cNvPr id="2072" name="Text Box 67"/>
          <p:cNvSpPr txBox="1">
            <a:spLocks noChangeArrowheads="1"/>
          </p:cNvSpPr>
          <p:nvPr/>
        </p:nvSpPr>
        <p:spPr bwMode="auto">
          <a:xfrm>
            <a:off x="12827437" y="1400600"/>
            <a:ext cx="11533731" cy="122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0339" tIns="185170" rIns="370339" bIns="185170">
            <a:spAutoFit/>
          </a:bodyPr>
          <a:lstStyle>
            <a:lvl1pPr defTabSz="4176713"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charset="0"/>
              </a:defRPr>
            </a:lvl1pPr>
            <a:lvl2pPr marL="2087563" indent="-1303338" defTabSz="4176713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charset="0"/>
              </a:defRPr>
            </a:lvl2pPr>
            <a:lvl3pPr marL="4176713" indent="-1042988" defTabSz="4176713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charset="0"/>
              </a:defRPr>
            </a:lvl3pPr>
            <a:lvl4pPr marL="6264275" indent="-1042988" defTabSz="4176713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charset="0"/>
              </a:defRPr>
            </a:lvl4pPr>
            <a:lvl5pPr marL="8353425" indent="-1042988" defTabSz="4176713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5pPr>
            <a:lvl6pPr marL="88106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6pPr>
            <a:lvl7pPr marL="92678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7pPr>
            <a:lvl8pPr marL="97250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8pPr>
            <a:lvl9pPr marL="101822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5525" b="1" dirty="0">
                <a:latin typeface="Arial" charset="0"/>
              </a:rPr>
              <a:t>Your name</a:t>
            </a:r>
          </a:p>
        </p:txBody>
      </p:sp>
      <p:sp>
        <p:nvSpPr>
          <p:cNvPr id="21" name="AutoShape 62"/>
          <p:cNvSpPr>
            <a:spLocks noChangeArrowheads="1"/>
          </p:cNvSpPr>
          <p:nvPr/>
        </p:nvSpPr>
        <p:spPr bwMode="auto">
          <a:xfrm>
            <a:off x="1274769" y="2681605"/>
            <a:ext cx="11552668" cy="10446680"/>
          </a:xfrm>
          <a:prstGeom prst="roundRect">
            <a:avLst>
              <a:gd name="adj" fmla="val 2122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44000" rIns="144000"/>
          <a:lstStyle>
            <a:lvl1pPr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>
              <a:spcAft>
                <a:spcPts val="2400"/>
              </a:spcAft>
            </a:pPr>
            <a:r>
              <a:rPr lang="en-GB" altLang="x-none" sz="5500" b="1" dirty="0"/>
              <a:t>Introduction</a:t>
            </a:r>
          </a:p>
          <a:p>
            <a:pPr algn="just" eaLnBrk="1" hangingPunct="1">
              <a:spcAft>
                <a:spcPts val="2400"/>
              </a:spcAft>
            </a:pPr>
            <a:r>
              <a:rPr lang="en-GB" sz="4100" dirty="0"/>
              <a:t>A summary of the background and context of your project together with the aims and motivation of your work.</a:t>
            </a:r>
            <a:endParaRPr lang="en-GB" altLang="x-none" sz="4100" dirty="0"/>
          </a:p>
          <a:p>
            <a:pPr algn="just" eaLnBrk="1" hangingPunct="1">
              <a:spcAft>
                <a:spcPts val="2400"/>
              </a:spcAft>
            </a:pPr>
            <a:r>
              <a:rPr lang="en-GB" altLang="x-none" sz="4100" dirty="0"/>
              <a:t>Make sure the body text is readable from around a metre away. Remember to cite your references.</a:t>
            </a:r>
            <a:r>
              <a:rPr lang="en-GB" altLang="x-none" sz="4100" baseline="30000" dirty="0"/>
              <a:t>1</a:t>
            </a:r>
          </a:p>
          <a:p>
            <a:pPr algn="just" eaLnBrk="1" hangingPunct="1"/>
            <a:endParaRPr lang="en-GB" altLang="x-none" sz="4018" dirty="0"/>
          </a:p>
        </p:txBody>
      </p:sp>
      <p:sp>
        <p:nvSpPr>
          <p:cNvPr id="22" name="AutoShape 62"/>
          <p:cNvSpPr>
            <a:spLocks noChangeArrowheads="1"/>
          </p:cNvSpPr>
          <p:nvPr/>
        </p:nvSpPr>
        <p:spPr bwMode="auto">
          <a:xfrm>
            <a:off x="13216148" y="2681605"/>
            <a:ext cx="11552668" cy="17910787"/>
          </a:xfrm>
          <a:prstGeom prst="roundRect">
            <a:avLst>
              <a:gd name="adj" fmla="val 183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>
              <a:spcAft>
                <a:spcPts val="1800"/>
              </a:spcAft>
            </a:pPr>
            <a:r>
              <a:rPr lang="en-GB" altLang="x-none" sz="5500" b="1" dirty="0"/>
              <a:t>Results</a:t>
            </a:r>
          </a:p>
          <a:p>
            <a:pPr algn="just" eaLnBrk="1" hangingPunct="1">
              <a:spcAft>
                <a:spcPts val="1800"/>
              </a:spcAft>
            </a:pPr>
            <a:r>
              <a:rPr lang="en-GB" sz="4100" dirty="0"/>
              <a:t>The key results from your project and a discussion of what they mean.</a:t>
            </a:r>
          </a:p>
          <a:p>
            <a:pPr algn="just" eaLnBrk="1" hangingPunct="1">
              <a:spcAft>
                <a:spcPts val="1800"/>
              </a:spcAft>
            </a:pPr>
            <a:r>
              <a:rPr lang="en-GB" altLang="x-none" sz="4100" dirty="0"/>
              <a:t>In this layout the results are placed centre stage. Use figures and/or graphs to show key findings.</a:t>
            </a:r>
          </a:p>
          <a:p>
            <a:pPr algn="just" eaLnBrk="1" hangingPunct="1">
              <a:spcAft>
                <a:spcPts val="1800"/>
              </a:spcAft>
            </a:pPr>
            <a:endParaRPr lang="en-GB" altLang="x-none" sz="4100" dirty="0"/>
          </a:p>
          <a:p>
            <a:pPr algn="just" eaLnBrk="1" hangingPunct="1">
              <a:spcAft>
                <a:spcPts val="1800"/>
              </a:spcAft>
            </a:pPr>
            <a:endParaRPr lang="en-GB" altLang="x-none" sz="4100" dirty="0"/>
          </a:p>
          <a:p>
            <a:pPr algn="just" eaLnBrk="1" hangingPunct="1">
              <a:spcAft>
                <a:spcPts val="1800"/>
              </a:spcAft>
            </a:pPr>
            <a:endParaRPr lang="en-GB" altLang="x-none" sz="4100" dirty="0"/>
          </a:p>
          <a:p>
            <a:pPr algn="just" eaLnBrk="1" hangingPunct="1">
              <a:spcAft>
                <a:spcPts val="1800"/>
              </a:spcAft>
            </a:pPr>
            <a:endParaRPr lang="en-GB" altLang="x-none" sz="4100" dirty="0"/>
          </a:p>
          <a:p>
            <a:pPr algn="just" eaLnBrk="1" hangingPunct="1">
              <a:spcAft>
                <a:spcPts val="1800"/>
              </a:spcAft>
            </a:pPr>
            <a:endParaRPr lang="en-GB" altLang="x-none" sz="4100" dirty="0"/>
          </a:p>
          <a:p>
            <a:pPr algn="just" eaLnBrk="1" hangingPunct="1">
              <a:spcAft>
                <a:spcPts val="1800"/>
              </a:spcAft>
            </a:pPr>
            <a:endParaRPr lang="en-GB" altLang="x-none" sz="4100" dirty="0"/>
          </a:p>
          <a:p>
            <a:pPr algn="just" eaLnBrk="1" hangingPunct="1">
              <a:spcAft>
                <a:spcPts val="1800"/>
              </a:spcAft>
            </a:pPr>
            <a:endParaRPr lang="en-GB" altLang="x-none" sz="4100" dirty="0"/>
          </a:p>
          <a:p>
            <a:pPr algn="just" eaLnBrk="1" hangingPunct="1">
              <a:spcAft>
                <a:spcPts val="1800"/>
              </a:spcAft>
            </a:pPr>
            <a:endParaRPr lang="en-GB" altLang="x-none" sz="4100" dirty="0"/>
          </a:p>
          <a:p>
            <a:pPr algn="just" eaLnBrk="1" hangingPunct="1">
              <a:spcAft>
                <a:spcPts val="1800"/>
              </a:spcAft>
            </a:pPr>
            <a:endParaRPr lang="en-GB" altLang="x-none" sz="4100" dirty="0"/>
          </a:p>
          <a:p>
            <a:pPr algn="just" eaLnBrk="1" hangingPunct="1">
              <a:spcAft>
                <a:spcPts val="1800"/>
              </a:spcAft>
            </a:pPr>
            <a:r>
              <a:rPr lang="en-GB" altLang="x-none" sz="4100" dirty="0"/>
              <a:t>Make sure all labels etc. are visible. The poster should be eye catching, but easy to read; try to avoid ‘busy’ backgrounds and colour schemes which distract from the content.</a:t>
            </a:r>
          </a:p>
        </p:txBody>
      </p:sp>
      <p:pic>
        <p:nvPicPr>
          <p:cNvPr id="14" name="Picture 2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" r="4992"/>
          <a:stretch/>
        </p:blipFill>
        <p:spPr bwMode="auto">
          <a:xfrm>
            <a:off x="13915815" y="6805116"/>
            <a:ext cx="10184231" cy="694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14817125" y="13673010"/>
            <a:ext cx="9169575" cy="63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00" b="1" dirty="0">
                <a:latin typeface="Arial" charset="0"/>
                <a:cs typeface="Arial" charset="0"/>
              </a:rPr>
              <a:t>Figure 1</a:t>
            </a:r>
            <a:r>
              <a:rPr lang="en-GB" altLang="en-US" sz="3500" dirty="0">
                <a:latin typeface="Arial" charset="0"/>
                <a:cs typeface="Arial" charset="0"/>
              </a:rPr>
              <a:t>: Figures should have brief captions.</a:t>
            </a:r>
          </a:p>
        </p:txBody>
      </p:sp>
      <p:sp>
        <p:nvSpPr>
          <p:cNvPr id="16" name="Text Box 67"/>
          <p:cNvSpPr txBox="1">
            <a:spLocks noChangeArrowheads="1"/>
          </p:cNvSpPr>
          <p:nvPr/>
        </p:nvSpPr>
        <p:spPr bwMode="auto">
          <a:xfrm>
            <a:off x="25132607" y="1368790"/>
            <a:ext cx="11577587" cy="111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0339" tIns="185170" rIns="370339" bIns="185170">
            <a:spAutoFit/>
          </a:bodyPr>
          <a:lstStyle>
            <a:lvl1pPr defTabSz="4176713"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charset="0"/>
              </a:defRPr>
            </a:lvl1pPr>
            <a:lvl2pPr marL="2087563" indent="-1303338" defTabSz="4176713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charset="0"/>
              </a:defRPr>
            </a:lvl2pPr>
            <a:lvl3pPr marL="4176713" indent="-1042988" defTabSz="4176713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charset="0"/>
              </a:defRPr>
            </a:lvl3pPr>
            <a:lvl4pPr marL="6264275" indent="-1042988" defTabSz="4176713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charset="0"/>
              </a:defRPr>
            </a:lvl4pPr>
            <a:lvl5pPr marL="8353425" indent="-1042988" defTabSz="4176713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5pPr>
            <a:lvl6pPr marL="88106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6pPr>
            <a:lvl7pPr marL="92678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7pPr>
            <a:lvl8pPr marL="97250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8pPr>
            <a:lvl9pPr marL="101822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en-US" sz="4800" b="1" dirty="0">
                <a:latin typeface="Arial" charset="0"/>
              </a:rPr>
              <a:t>Supervisor: Prof XXX YYY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031644" y="20578074"/>
            <a:ext cx="11709449" cy="862013"/>
          </a:xfrm>
        </p:spPr>
        <p:txBody>
          <a:bodyPr lIns="0" rIns="0"/>
          <a:lstStyle/>
          <a:p>
            <a:pPr algn="r">
              <a:defRPr/>
            </a:pPr>
            <a:r>
              <a:rPr lang="en-GB" dirty="0"/>
              <a:t>School of Physics &amp; Astronomy Senior Honours Project 2021/22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69" y="141695"/>
            <a:ext cx="9072514" cy="2152303"/>
          </a:xfrm>
          <a:prstGeom prst="rect">
            <a:avLst/>
          </a:prstGeom>
        </p:spPr>
      </p:pic>
      <p:sp>
        <p:nvSpPr>
          <p:cNvPr id="19" name="AutoShape 62">
            <a:extLst>
              <a:ext uri="{FF2B5EF4-FFF2-40B4-BE49-F238E27FC236}">
                <a16:creationId xmlns:a16="http://schemas.microsoft.com/office/drawing/2014/main" id="{1D5BD44A-DA22-7D4F-AFCC-1D7AE5843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002" y="13515891"/>
            <a:ext cx="11552668" cy="7076501"/>
          </a:xfrm>
          <a:prstGeom prst="roundRect">
            <a:avLst>
              <a:gd name="adj" fmla="val 3459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44000" rIns="144000"/>
          <a:lstStyle>
            <a:lvl1pPr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>
              <a:spcAft>
                <a:spcPts val="2400"/>
              </a:spcAft>
            </a:pPr>
            <a:r>
              <a:rPr lang="en-GB" altLang="x-none" sz="5500" b="1" dirty="0"/>
              <a:t>Methods</a:t>
            </a:r>
          </a:p>
          <a:p>
            <a:pPr algn="just" eaLnBrk="1" hangingPunct="1">
              <a:spcAft>
                <a:spcPts val="2400"/>
              </a:spcAft>
            </a:pPr>
            <a:r>
              <a:rPr lang="en-GB" altLang="x-none" sz="4100" dirty="0"/>
              <a:t>A summary </a:t>
            </a:r>
            <a:r>
              <a:rPr lang="en-GB" sz="4100" dirty="0"/>
              <a:t>of the methods you used.</a:t>
            </a:r>
            <a:endParaRPr lang="en-GB" altLang="x-none" sz="4100" dirty="0"/>
          </a:p>
          <a:p>
            <a:pPr algn="just" eaLnBrk="1" hangingPunct="1">
              <a:spcAft>
                <a:spcPts val="2400"/>
              </a:spcAft>
            </a:pPr>
            <a:r>
              <a:rPr lang="en-GB" altLang="x-none" sz="4100" dirty="0"/>
              <a:t>This may not be of interest to everyone, so in this layout this section is tucked away at the bottom left hand side, although the poster still follows a logical flow.</a:t>
            </a:r>
            <a:endParaRPr lang="en-GB" altLang="x-none" sz="4100" baseline="30000" dirty="0"/>
          </a:p>
          <a:p>
            <a:pPr algn="just" eaLnBrk="1" hangingPunct="1"/>
            <a:endParaRPr lang="en-GB" altLang="x-none" sz="4018" dirty="0"/>
          </a:p>
        </p:txBody>
      </p:sp>
      <p:sp>
        <p:nvSpPr>
          <p:cNvPr id="20" name="AutoShape 62">
            <a:extLst>
              <a:ext uri="{FF2B5EF4-FFF2-40B4-BE49-F238E27FC236}">
                <a16:creationId xmlns:a16="http://schemas.microsoft.com/office/drawing/2014/main" id="{C60C9131-E603-4542-915B-B40426E8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2607" y="2681605"/>
            <a:ext cx="11608486" cy="9774421"/>
          </a:xfrm>
          <a:prstGeom prst="roundRect">
            <a:avLst>
              <a:gd name="adj" fmla="val 2122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44000" rIns="144000"/>
          <a:lstStyle>
            <a:lvl1pPr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>
              <a:spcAft>
                <a:spcPts val="1800"/>
              </a:spcAft>
            </a:pPr>
            <a:r>
              <a:rPr lang="en-GB" altLang="x-none" sz="55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 algn="just" eaLnBrk="1" hangingPunct="1">
              <a:spcAft>
                <a:spcPts val="1800"/>
              </a:spcAft>
            </a:pPr>
            <a:r>
              <a:rPr lang="en-GB" altLang="x-none" sz="4100" dirty="0">
                <a:latin typeface="Arial" panose="020B0604020202020204" pitchFamily="34" charset="0"/>
                <a:cs typeface="Arial" panose="020B0604020202020204" pitchFamily="34" charset="0"/>
              </a:rPr>
              <a:t>Discussion, conclusions and suggestions for future work.</a:t>
            </a:r>
          </a:p>
          <a:p>
            <a:pPr algn="just" eaLnBrk="1" hangingPunct="1">
              <a:spcAft>
                <a:spcPts val="1800"/>
              </a:spcAft>
            </a:pPr>
            <a:r>
              <a:rPr lang="en-GB" altLang="x-none" sz="4100" dirty="0">
                <a:latin typeface="Arial" panose="020B0604020202020204" pitchFamily="34" charset="0"/>
                <a:cs typeface="Arial" panose="020B0604020202020204" pitchFamily="34" charset="0"/>
              </a:rPr>
              <a:t>A reader should be able to skim top the three boxes </a:t>
            </a:r>
            <a:r>
              <a:rPr lang="mr-IN" altLang="x-none" sz="4100" dirty="0">
                <a:latin typeface="Arial" panose="020B0604020202020204" pitchFamily="34" charset="0"/>
              </a:rPr>
              <a:t>–</a:t>
            </a:r>
            <a:r>
              <a:rPr lang="en-GB" altLang="x-none" sz="4100" dirty="0">
                <a:latin typeface="Arial" panose="020B0604020202020204" pitchFamily="34" charset="0"/>
                <a:cs typeface="Arial" panose="020B0604020202020204" pitchFamily="34" charset="0"/>
              </a:rPr>
              <a:t> Intro, Results, Conclusions  - and get a good sense of what you did, why it was worth doing and what you achieved.</a:t>
            </a:r>
          </a:p>
          <a:p>
            <a:pPr algn="just" eaLnBrk="1" hangingPunct="1"/>
            <a:endParaRPr lang="en-GB" altLang="x-none" sz="4018" dirty="0"/>
          </a:p>
        </p:txBody>
      </p:sp>
      <p:sp>
        <p:nvSpPr>
          <p:cNvPr id="26" name="AutoShape 62">
            <a:extLst>
              <a:ext uri="{FF2B5EF4-FFF2-40B4-BE49-F238E27FC236}">
                <a16:creationId xmlns:a16="http://schemas.microsoft.com/office/drawing/2014/main" id="{559B0768-A66D-0847-92C4-8A83CBB59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9617" y="12937968"/>
            <a:ext cx="11608486" cy="4577055"/>
          </a:xfrm>
          <a:prstGeom prst="roundRect">
            <a:avLst>
              <a:gd name="adj" fmla="val 4189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44000" rIns="144000"/>
          <a:lstStyle>
            <a:lvl1pPr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>
              <a:spcAft>
                <a:spcPts val="1200"/>
              </a:spcAft>
            </a:pPr>
            <a:r>
              <a:rPr lang="en-GB" altLang="x-none" sz="4500" b="1" dirty="0"/>
              <a:t>References</a:t>
            </a:r>
          </a:p>
          <a:p>
            <a:pPr eaLnBrk="1" hangingPunct="1">
              <a:spcAft>
                <a:spcPts val="1200"/>
              </a:spcAft>
            </a:pPr>
            <a:r>
              <a:rPr lang="en-GB" sz="3000" baseline="30000" dirty="0">
                <a:ea typeface="MS PGothic" pitchFamily="34" charset="-128"/>
                <a:cs typeface="Arial" panose="020B0604020202020204" pitchFamily="34" charset="0"/>
              </a:rPr>
              <a:t>1</a:t>
            </a:r>
            <a:r>
              <a:rPr lang="en-GB" sz="3000" dirty="0"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GB" altLang="x-none" sz="3000" dirty="0"/>
              <a:t>Pollitt, A. (2012). The method of Adaptive Comparative Judgement. </a:t>
            </a:r>
            <a:r>
              <a:rPr lang="en-GB" altLang="x-none" sz="3000" i="1" dirty="0"/>
              <a:t>Assessment in Education: Principles, Policy &amp; Practice, </a:t>
            </a:r>
            <a:r>
              <a:rPr lang="en-GB" altLang="x-none" sz="3000" b="1" i="1" dirty="0"/>
              <a:t>19</a:t>
            </a:r>
            <a:r>
              <a:rPr lang="en-GB" altLang="x-none" sz="3000" b="1" dirty="0"/>
              <a:t>(3), </a:t>
            </a:r>
            <a:r>
              <a:rPr lang="en-GB" altLang="x-none" sz="3000" dirty="0"/>
              <a:t>281–300</a:t>
            </a:r>
          </a:p>
        </p:txBody>
      </p:sp>
      <p:sp>
        <p:nvSpPr>
          <p:cNvPr id="27" name="AutoShape 62">
            <a:extLst>
              <a:ext uri="{FF2B5EF4-FFF2-40B4-BE49-F238E27FC236}">
                <a16:creationId xmlns:a16="http://schemas.microsoft.com/office/drawing/2014/main" id="{90A800CE-77D1-184C-9DA6-89960DB87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9617" y="17911729"/>
            <a:ext cx="11608486" cy="2604820"/>
          </a:xfrm>
          <a:prstGeom prst="roundRect">
            <a:avLst>
              <a:gd name="adj" fmla="val 5753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44000" rIns="144000"/>
          <a:lstStyle>
            <a:lvl1pPr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ts val="0"/>
              </a:spcBef>
              <a:spcAft>
                <a:spcPts val="1200"/>
              </a:spcAft>
            </a:pPr>
            <a:r>
              <a:rPr lang="en-GB" altLang="x-none" sz="4500" b="1" dirty="0"/>
              <a:t>Acknowledgements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3000" dirty="0">
                <a:ea typeface="MS PGothic" pitchFamily="34" charset="-128"/>
                <a:cs typeface="Arial" panose="020B0604020202020204" pitchFamily="34" charset="0"/>
              </a:rPr>
              <a:t>Thanks to</a:t>
            </a:r>
            <a:r>
              <a:rPr lang="mr-IN" sz="3000" dirty="0">
                <a:ea typeface="MS PGothic" pitchFamily="34" charset="-128"/>
                <a:cs typeface="Arial" panose="020B0604020202020204" pitchFamily="34" charset="0"/>
              </a:rPr>
              <a:t>…</a:t>
            </a:r>
            <a:endParaRPr lang="en-US" sz="3000" dirty="0">
              <a:ea typeface="ＭＳ Ｐゴシック" pitchFamily="-111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8388</TotalTime>
  <Words>295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Times New Roman</vt:lpstr>
      <vt:lpstr>Office Theme</vt:lpstr>
      <vt:lpstr>PowerPoint Presentation</vt:lpstr>
    </vt:vector>
  </TitlesOfParts>
  <LinksUpToDate>false</LinksUpToDate>
  <SharedDoc>false</SharedDoc>
  <HyperlinkBase>http://colinpurrington.com/tips/academic/posterdesign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BRACKLEY Chris</cp:lastModifiedBy>
  <cp:revision>643</cp:revision>
  <cp:lastPrinted>2017-07-06T11:25:38Z</cp:lastPrinted>
  <dcterms:created xsi:type="dcterms:W3CDTF">2012-06-12T14:08:55Z</dcterms:created>
  <dcterms:modified xsi:type="dcterms:W3CDTF">2021-08-18T10:21:07Z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