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3"/>
  </p:notesMasterIdLst>
  <p:sldIdLst>
    <p:sldId id="256" r:id="rId2"/>
  </p:sldIdLst>
  <p:sldSz cx="38015863" cy="21383625"/>
  <p:notesSz cx="6797675" cy="9872663"/>
  <p:defaultTextStyle>
    <a:defPPr>
      <a:defRPr lang="en-US"/>
    </a:defPPr>
    <a:lvl1pPr algn="l" rtl="0" fontAlgn="base">
      <a:spcBef>
        <a:spcPct val="0"/>
      </a:spcBef>
      <a:spcAft>
        <a:spcPct val="0"/>
      </a:spcAft>
      <a:defRPr sz="1979" kern="1200">
        <a:solidFill>
          <a:schemeClr val="tx1"/>
        </a:solidFill>
        <a:latin typeface="Helvetica" charset="0"/>
        <a:ea typeface="MS PGothic" charset="-128"/>
        <a:cs typeface="+mn-cs"/>
      </a:defRPr>
    </a:lvl1pPr>
    <a:lvl2pPr marL="284911" indent="38139" algn="l" rtl="0" fontAlgn="base">
      <a:spcBef>
        <a:spcPct val="0"/>
      </a:spcBef>
      <a:spcAft>
        <a:spcPct val="0"/>
      </a:spcAft>
      <a:defRPr sz="1979" kern="1200">
        <a:solidFill>
          <a:schemeClr val="tx1"/>
        </a:solidFill>
        <a:latin typeface="Helvetica" charset="0"/>
        <a:ea typeface="MS PGothic" charset="-128"/>
        <a:cs typeface="+mn-cs"/>
      </a:defRPr>
    </a:lvl2pPr>
    <a:lvl3pPr marL="569821" indent="76275" algn="l" rtl="0" fontAlgn="base">
      <a:spcBef>
        <a:spcPct val="0"/>
      </a:spcBef>
      <a:spcAft>
        <a:spcPct val="0"/>
      </a:spcAft>
      <a:defRPr sz="1979" kern="1200">
        <a:solidFill>
          <a:schemeClr val="tx1"/>
        </a:solidFill>
        <a:latin typeface="Helvetica" charset="0"/>
        <a:ea typeface="MS PGothic" charset="-128"/>
        <a:cs typeface="+mn-cs"/>
      </a:defRPr>
    </a:lvl3pPr>
    <a:lvl4pPr marL="854732" indent="114413" algn="l" rtl="0" fontAlgn="base">
      <a:spcBef>
        <a:spcPct val="0"/>
      </a:spcBef>
      <a:spcAft>
        <a:spcPct val="0"/>
      </a:spcAft>
      <a:defRPr sz="1979" kern="1200">
        <a:solidFill>
          <a:schemeClr val="tx1"/>
        </a:solidFill>
        <a:latin typeface="Helvetica" charset="0"/>
        <a:ea typeface="MS PGothic" charset="-128"/>
        <a:cs typeface="+mn-cs"/>
      </a:defRPr>
    </a:lvl4pPr>
    <a:lvl5pPr marL="1139641" indent="152549" algn="l" rtl="0" fontAlgn="base">
      <a:spcBef>
        <a:spcPct val="0"/>
      </a:spcBef>
      <a:spcAft>
        <a:spcPct val="0"/>
      </a:spcAft>
      <a:defRPr sz="1979" kern="1200">
        <a:solidFill>
          <a:schemeClr val="tx1"/>
        </a:solidFill>
        <a:latin typeface="Helvetica" charset="0"/>
        <a:ea typeface="MS PGothic" charset="-128"/>
        <a:cs typeface="+mn-cs"/>
      </a:defRPr>
    </a:lvl5pPr>
    <a:lvl6pPr marL="1615239" algn="l" defTabSz="646095" rtl="0" eaLnBrk="1" latinLnBrk="0" hangingPunct="1">
      <a:defRPr sz="1979" kern="1200">
        <a:solidFill>
          <a:schemeClr val="tx1"/>
        </a:solidFill>
        <a:latin typeface="Helvetica" charset="0"/>
        <a:ea typeface="MS PGothic" charset="-128"/>
        <a:cs typeface="+mn-cs"/>
      </a:defRPr>
    </a:lvl6pPr>
    <a:lvl7pPr marL="1938287" algn="l" defTabSz="646095" rtl="0" eaLnBrk="1" latinLnBrk="0" hangingPunct="1">
      <a:defRPr sz="1979" kern="1200">
        <a:solidFill>
          <a:schemeClr val="tx1"/>
        </a:solidFill>
        <a:latin typeface="Helvetica" charset="0"/>
        <a:ea typeface="MS PGothic" charset="-128"/>
        <a:cs typeface="+mn-cs"/>
      </a:defRPr>
    </a:lvl7pPr>
    <a:lvl8pPr marL="2261336" algn="l" defTabSz="646095" rtl="0" eaLnBrk="1" latinLnBrk="0" hangingPunct="1">
      <a:defRPr sz="1979" kern="1200">
        <a:solidFill>
          <a:schemeClr val="tx1"/>
        </a:solidFill>
        <a:latin typeface="Helvetica" charset="0"/>
        <a:ea typeface="MS PGothic" charset="-128"/>
        <a:cs typeface="+mn-cs"/>
      </a:defRPr>
    </a:lvl8pPr>
    <a:lvl9pPr marL="2584383" algn="l" defTabSz="646095" rtl="0" eaLnBrk="1" latinLnBrk="0" hangingPunct="1">
      <a:defRPr sz="1979" kern="1200">
        <a:solidFill>
          <a:schemeClr val="tx1"/>
        </a:solidFill>
        <a:latin typeface="Helvetica" charset="0"/>
        <a:ea typeface="MS PGothic" charset="-128"/>
        <a:cs typeface="+mn-cs"/>
      </a:defRPr>
    </a:lvl9pPr>
  </p:defaultTextStyle>
  <p:extLst>
    <p:ext uri="{EFAFB233-063F-42B5-8137-9DF3F51BA10A}">
      <p15:sldGuideLst xmlns:p15="http://schemas.microsoft.com/office/powerpoint/2012/main">
        <p15:guide id="2" orient="horz" pos="12879" userDrawn="1">
          <p15:clr>
            <a:srgbClr val="A4A3A4"/>
          </p15:clr>
        </p15:guide>
        <p15:guide id="3" orient="horz" pos="9094" userDrawn="1">
          <p15:clr>
            <a:srgbClr val="A4A3A4"/>
          </p15:clr>
        </p15:guide>
        <p15:guide id="7" pos="824" userDrawn="1">
          <p15:clr>
            <a:srgbClr val="A4A3A4"/>
          </p15:clr>
        </p15:guide>
        <p15:guide id="8" pos="23125" userDrawn="1">
          <p15:clr>
            <a:srgbClr val="A4A3A4"/>
          </p15:clr>
        </p15:guide>
        <p15:guide id="9" orient="horz" pos="6735" userDrawn="1">
          <p15:clr>
            <a:srgbClr val="A4A3A4"/>
          </p15:clr>
        </p15:guide>
        <p15:guide id="10" orient="horz" pos="11343" userDrawn="1">
          <p15:clr>
            <a:srgbClr val="A4A3A4"/>
          </p15:clr>
        </p15:guide>
        <p15:guide id="11" orient="horz" pos="8895" userDrawn="1">
          <p15:clr>
            <a:srgbClr val="A4A3A4"/>
          </p15:clr>
        </p15:guide>
        <p15:guide id="12" pos="11974" userDrawn="1">
          <p15:clr>
            <a:srgbClr val="A4A3A4"/>
          </p15:clr>
        </p15:guide>
        <p15:guide id="13" pos="8298" userDrawn="1">
          <p15:clr>
            <a:srgbClr val="A4A3A4"/>
          </p15:clr>
        </p15:guide>
        <p15:guide id="14" pos="8056" userDrawn="1">
          <p15:clr>
            <a:srgbClr val="A4A3A4"/>
          </p15:clr>
        </p15:guide>
        <p15:guide id="15" pos="15590" userDrawn="1">
          <p15:clr>
            <a:srgbClr val="A4A3A4"/>
          </p15:clr>
        </p15:guide>
        <p15:guide id="16" pos="15832" userDrawn="1">
          <p15:clr>
            <a:srgbClr val="A4A3A4"/>
          </p15:clr>
        </p15:guide>
        <p15:guide id="17" orient="horz" pos="2127" userDrawn="1">
          <p15:clr>
            <a:srgbClr val="A4A3A4"/>
          </p15:clr>
        </p15:guide>
        <p15:guide id="18" orient="horz" pos="495" userDrawn="1">
          <p15:clr>
            <a:srgbClr val="A4A3A4"/>
          </p15:clr>
        </p15:guide>
        <p15:guide id="19" orient="horz" pos="19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EB0D2"/>
    <a:srgbClr val="0000FF"/>
    <a:srgbClr val="191919"/>
    <a:srgbClr val="004080"/>
    <a:srgbClr val="FFFF66"/>
    <a:srgbClr val="FFFFE1"/>
    <a:srgbClr val="FFF3F3"/>
    <a:srgbClr val="800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50000" autoAdjust="0"/>
  </p:normalViewPr>
  <p:slideViewPr>
    <p:cSldViewPr snapToGrid="0" showGuides="1">
      <p:cViewPr varScale="1">
        <p:scale>
          <a:sx n="37" d="100"/>
          <a:sy n="37" d="100"/>
        </p:scale>
        <p:origin x="408" y="66"/>
      </p:cViewPr>
      <p:guideLst>
        <p:guide orient="horz" pos="12879"/>
        <p:guide orient="horz" pos="9094"/>
        <p:guide pos="824"/>
        <p:guide pos="23125"/>
        <p:guide orient="horz" pos="6735"/>
        <p:guide orient="horz" pos="11343"/>
        <p:guide orient="horz" pos="8895"/>
        <p:guide pos="11974"/>
        <p:guide pos="8298"/>
        <p:guide pos="8056"/>
        <p:guide pos="15590"/>
        <p:guide pos="15832"/>
        <p:guide orient="horz" pos="2127"/>
        <p:guide orient="horz" pos="495"/>
        <p:guide orient="horz" pos="1972"/>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wrap="square" lIns="18032" tIns="9016" rIns="18032" bIns="9016" numCol="1" anchor="t" anchorCtr="0" compatLnSpc="1">
            <a:prstTxWarp prst="textNoShape">
              <a:avLst/>
            </a:prstTxWarp>
          </a:bodyPr>
          <a:lstStyle>
            <a:lvl1pPr>
              <a:defRPr sz="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51275" y="0"/>
            <a:ext cx="2944813" cy="493713"/>
          </a:xfrm>
          <a:prstGeom prst="rect">
            <a:avLst/>
          </a:prstGeom>
        </p:spPr>
        <p:txBody>
          <a:bodyPr vert="horz" wrap="square" lIns="18032" tIns="9016" rIns="18032" bIns="9016" numCol="1" anchor="t" anchorCtr="0" compatLnSpc="1">
            <a:prstTxWarp prst="textNoShape">
              <a:avLst/>
            </a:prstTxWarp>
          </a:bodyPr>
          <a:lstStyle>
            <a:lvl1pPr algn="r">
              <a:defRPr sz="200">
                <a:latin typeface="Calibri" pitchFamily="34" charset="0"/>
                <a:ea typeface="MS PGothic" pitchFamily="34" charset="-128"/>
              </a:defRPr>
            </a:lvl1pPr>
          </a:lstStyle>
          <a:p>
            <a:pPr>
              <a:defRPr/>
            </a:pPr>
            <a:fld id="{30438770-F59E-4F40-A2DF-AE5F28BE27C8}" type="datetime1">
              <a:rPr lang="en-US" altLang="en-US"/>
              <a:pPr>
                <a:defRPr/>
              </a:pPr>
              <a:t>3/31/2022</a:t>
            </a:fld>
            <a:endParaRPr lang="en-US" altLang="en-US"/>
          </a:p>
        </p:txBody>
      </p:sp>
      <p:sp>
        <p:nvSpPr>
          <p:cNvPr id="4" name="Slide Image Placeholder 3"/>
          <p:cNvSpPr>
            <a:spLocks noGrp="1" noRot="1" noChangeAspect="1"/>
          </p:cNvSpPr>
          <p:nvPr>
            <p:ph type="sldImg" idx="2"/>
          </p:nvPr>
        </p:nvSpPr>
        <p:spPr>
          <a:xfrm>
            <a:off x="107950" y="739775"/>
            <a:ext cx="6581775" cy="3703638"/>
          </a:xfrm>
          <a:prstGeom prst="rect">
            <a:avLst/>
          </a:prstGeom>
          <a:noFill/>
          <a:ln w="12700">
            <a:solidFill>
              <a:prstClr val="black"/>
            </a:solidFill>
          </a:ln>
        </p:spPr>
        <p:txBody>
          <a:bodyPr vert="horz" wrap="square" lIns="18032" tIns="9016" rIns="18032" bIns="9016"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79450" y="4689475"/>
            <a:ext cx="5438775" cy="4443413"/>
          </a:xfrm>
          <a:prstGeom prst="rect">
            <a:avLst/>
          </a:prstGeom>
        </p:spPr>
        <p:txBody>
          <a:bodyPr vert="horz" wrap="square" lIns="18032" tIns="9016" rIns="18032" bIns="9016"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377363"/>
            <a:ext cx="2946400" cy="493712"/>
          </a:xfrm>
          <a:prstGeom prst="rect">
            <a:avLst/>
          </a:prstGeom>
        </p:spPr>
        <p:txBody>
          <a:bodyPr vert="horz" wrap="square" lIns="18032" tIns="9016" rIns="18032" bIns="9016" numCol="1" anchor="b" anchorCtr="0" compatLnSpc="1">
            <a:prstTxWarp prst="textNoShape">
              <a:avLst/>
            </a:prstTxWarp>
          </a:bodyPr>
          <a:lstStyle>
            <a:lvl1pPr>
              <a:defRPr sz="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51275" y="9377363"/>
            <a:ext cx="2944813" cy="493712"/>
          </a:xfrm>
          <a:prstGeom prst="rect">
            <a:avLst/>
          </a:prstGeom>
        </p:spPr>
        <p:txBody>
          <a:bodyPr vert="horz" wrap="square" lIns="18032" tIns="9016" rIns="18032" bIns="9016" numCol="1" anchor="b" anchorCtr="0" compatLnSpc="1">
            <a:prstTxWarp prst="textNoShape">
              <a:avLst/>
            </a:prstTxWarp>
          </a:bodyPr>
          <a:lstStyle>
            <a:lvl1pPr algn="r">
              <a:defRPr sz="200">
                <a:latin typeface="Calibri" charset="0"/>
              </a:defRPr>
            </a:lvl1pPr>
          </a:lstStyle>
          <a:p>
            <a:fld id="{F0AE6ECD-C77D-6644-83C1-8BE555AF861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284911" rtl="0" eaLnBrk="0" fontAlgn="base" hangingPunct="0">
      <a:spcBef>
        <a:spcPct val="30000"/>
      </a:spcBef>
      <a:spcAft>
        <a:spcPct val="0"/>
      </a:spcAft>
      <a:defRPr sz="777" kern="1200">
        <a:solidFill>
          <a:schemeClr val="tx1"/>
        </a:solidFill>
        <a:latin typeface="+mn-lt"/>
        <a:ea typeface="MS PGothic" pitchFamily="34" charset="-128"/>
        <a:cs typeface="ＭＳ Ｐゴシック" pitchFamily="-111" charset="-128"/>
      </a:defRPr>
    </a:lvl1pPr>
    <a:lvl2pPr marL="284911" algn="l" defTabSz="284911" rtl="0" eaLnBrk="0" fontAlgn="base" hangingPunct="0">
      <a:spcBef>
        <a:spcPct val="30000"/>
      </a:spcBef>
      <a:spcAft>
        <a:spcPct val="0"/>
      </a:spcAft>
      <a:defRPr sz="777" kern="1200">
        <a:solidFill>
          <a:schemeClr val="tx1"/>
        </a:solidFill>
        <a:latin typeface="+mn-lt"/>
        <a:ea typeface="MS PGothic" pitchFamily="34" charset="-128"/>
        <a:cs typeface="+mn-cs"/>
      </a:defRPr>
    </a:lvl2pPr>
    <a:lvl3pPr marL="569821" algn="l" defTabSz="284911" rtl="0" eaLnBrk="0" fontAlgn="base" hangingPunct="0">
      <a:spcBef>
        <a:spcPct val="30000"/>
      </a:spcBef>
      <a:spcAft>
        <a:spcPct val="0"/>
      </a:spcAft>
      <a:defRPr sz="777" kern="1200">
        <a:solidFill>
          <a:schemeClr val="tx1"/>
        </a:solidFill>
        <a:latin typeface="+mn-lt"/>
        <a:ea typeface="MS PGothic" pitchFamily="34" charset="-128"/>
        <a:cs typeface="+mn-cs"/>
      </a:defRPr>
    </a:lvl3pPr>
    <a:lvl4pPr marL="854732" algn="l" defTabSz="284911" rtl="0" eaLnBrk="0" fontAlgn="base" hangingPunct="0">
      <a:spcBef>
        <a:spcPct val="30000"/>
      </a:spcBef>
      <a:spcAft>
        <a:spcPct val="0"/>
      </a:spcAft>
      <a:defRPr sz="777" kern="1200">
        <a:solidFill>
          <a:schemeClr val="tx1"/>
        </a:solidFill>
        <a:latin typeface="+mn-lt"/>
        <a:ea typeface="MS PGothic" pitchFamily="34" charset="-128"/>
        <a:cs typeface="+mn-cs"/>
      </a:defRPr>
    </a:lvl4pPr>
    <a:lvl5pPr marL="1139641" algn="l" defTabSz="284911" rtl="0" eaLnBrk="0" fontAlgn="base" hangingPunct="0">
      <a:spcBef>
        <a:spcPct val="30000"/>
      </a:spcBef>
      <a:spcAft>
        <a:spcPct val="0"/>
      </a:spcAft>
      <a:defRPr sz="777" kern="1200">
        <a:solidFill>
          <a:schemeClr val="tx1"/>
        </a:solidFill>
        <a:latin typeface="+mn-lt"/>
        <a:ea typeface="MS PGothic" pitchFamily="34" charset="-128"/>
        <a:cs typeface="+mn-cs"/>
      </a:defRPr>
    </a:lvl5pPr>
    <a:lvl6pPr marL="1424964" algn="l" defTabSz="284993" rtl="0" eaLnBrk="1" latinLnBrk="0" hangingPunct="1">
      <a:defRPr sz="777" kern="1200">
        <a:solidFill>
          <a:schemeClr val="tx1"/>
        </a:solidFill>
        <a:latin typeface="+mn-lt"/>
        <a:ea typeface="+mn-ea"/>
        <a:cs typeface="+mn-cs"/>
      </a:defRPr>
    </a:lvl6pPr>
    <a:lvl7pPr marL="1709956" algn="l" defTabSz="284993" rtl="0" eaLnBrk="1" latinLnBrk="0" hangingPunct="1">
      <a:defRPr sz="777" kern="1200">
        <a:solidFill>
          <a:schemeClr val="tx1"/>
        </a:solidFill>
        <a:latin typeface="+mn-lt"/>
        <a:ea typeface="+mn-ea"/>
        <a:cs typeface="+mn-cs"/>
      </a:defRPr>
    </a:lvl7pPr>
    <a:lvl8pPr marL="1994950" algn="l" defTabSz="284993" rtl="0" eaLnBrk="1" latinLnBrk="0" hangingPunct="1">
      <a:defRPr sz="777" kern="1200">
        <a:solidFill>
          <a:schemeClr val="tx1"/>
        </a:solidFill>
        <a:latin typeface="+mn-lt"/>
        <a:ea typeface="+mn-ea"/>
        <a:cs typeface="+mn-cs"/>
      </a:defRPr>
    </a:lvl8pPr>
    <a:lvl9pPr marL="2279943" algn="l" defTabSz="284993" rtl="0" eaLnBrk="1" latinLnBrk="0" hangingPunct="1">
      <a:defRPr sz="77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07950" y="739775"/>
            <a:ext cx="6581775" cy="37036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900">
                <a:solidFill>
                  <a:srgbClr val="000000"/>
                </a:solidFill>
                <a:ea typeface="MS PGothic" charset="-128"/>
              </a:rPr>
              <a:t>Copyright Colin Purrington (</a:t>
            </a:r>
            <a:r>
              <a:rPr lang="en-US" altLang="en-US" sz="1900">
                <a:solidFill>
                  <a:srgbClr val="000000"/>
                </a:solidFill>
                <a:latin typeface="Times New Roman" charset="0"/>
                <a:ea typeface="MS PGothic" charset="-128"/>
              </a:rPr>
              <a:t>http://colinpurrington.com/tips/academic/posterdesign).</a:t>
            </a:r>
            <a:endParaRPr lang="en-US" altLang="en-US" sz="1900">
              <a:solidFill>
                <a:srgbClr val="000000"/>
              </a:solidFill>
              <a:ea typeface="MS PGothic" charset="-128"/>
            </a:endParaRP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100">
                <a:solidFill>
                  <a:schemeClr val="tx1"/>
                </a:solidFill>
                <a:latin typeface="Calibri" charset="0"/>
                <a:ea typeface="MS PGothic" charset="-128"/>
              </a:defRPr>
            </a:lvl1pPr>
            <a:lvl2pPr marL="146050" indent="-55563" eaLnBrk="0" hangingPunct="0">
              <a:spcBef>
                <a:spcPct val="30000"/>
              </a:spcBef>
              <a:defRPr sz="1100">
                <a:solidFill>
                  <a:schemeClr val="tx1"/>
                </a:solidFill>
                <a:latin typeface="Calibri" charset="0"/>
                <a:ea typeface="MS PGothic" charset="-128"/>
              </a:defRPr>
            </a:lvl2pPr>
            <a:lvl3pPr marL="223838" indent="-44450" eaLnBrk="0" hangingPunct="0">
              <a:spcBef>
                <a:spcPct val="30000"/>
              </a:spcBef>
              <a:defRPr sz="1100">
                <a:solidFill>
                  <a:schemeClr val="tx1"/>
                </a:solidFill>
                <a:latin typeface="Calibri" charset="0"/>
                <a:ea typeface="MS PGothic" charset="-128"/>
              </a:defRPr>
            </a:lvl3pPr>
            <a:lvl4pPr marL="314325" indent="-44450" eaLnBrk="0" hangingPunct="0">
              <a:spcBef>
                <a:spcPct val="30000"/>
              </a:spcBef>
              <a:defRPr sz="1100">
                <a:solidFill>
                  <a:schemeClr val="tx1"/>
                </a:solidFill>
                <a:latin typeface="Calibri" charset="0"/>
                <a:ea typeface="MS PGothic" charset="-128"/>
              </a:defRPr>
            </a:lvl4pPr>
            <a:lvl5pPr marL="404813" indent="-44450" eaLnBrk="0" hangingPunct="0">
              <a:spcBef>
                <a:spcPct val="30000"/>
              </a:spcBef>
              <a:defRPr sz="1100">
                <a:solidFill>
                  <a:schemeClr val="tx1"/>
                </a:solidFill>
                <a:latin typeface="Calibri" charset="0"/>
                <a:ea typeface="MS PGothic" charset="-128"/>
              </a:defRPr>
            </a:lvl5pPr>
            <a:lvl6pPr marL="862013" indent="-44450" eaLnBrk="0" fontAlgn="base" hangingPunct="0">
              <a:spcBef>
                <a:spcPct val="30000"/>
              </a:spcBef>
              <a:spcAft>
                <a:spcPct val="0"/>
              </a:spcAft>
              <a:defRPr sz="1100">
                <a:solidFill>
                  <a:schemeClr val="tx1"/>
                </a:solidFill>
                <a:latin typeface="Calibri" charset="0"/>
                <a:ea typeface="MS PGothic" charset="-128"/>
              </a:defRPr>
            </a:lvl6pPr>
            <a:lvl7pPr marL="1319213" indent="-44450" eaLnBrk="0" fontAlgn="base" hangingPunct="0">
              <a:spcBef>
                <a:spcPct val="30000"/>
              </a:spcBef>
              <a:spcAft>
                <a:spcPct val="0"/>
              </a:spcAft>
              <a:defRPr sz="1100">
                <a:solidFill>
                  <a:schemeClr val="tx1"/>
                </a:solidFill>
                <a:latin typeface="Calibri" charset="0"/>
                <a:ea typeface="MS PGothic" charset="-128"/>
              </a:defRPr>
            </a:lvl7pPr>
            <a:lvl8pPr marL="1776413" indent="-44450" eaLnBrk="0" fontAlgn="base" hangingPunct="0">
              <a:spcBef>
                <a:spcPct val="30000"/>
              </a:spcBef>
              <a:spcAft>
                <a:spcPct val="0"/>
              </a:spcAft>
              <a:defRPr sz="1100">
                <a:solidFill>
                  <a:schemeClr val="tx1"/>
                </a:solidFill>
                <a:latin typeface="Calibri" charset="0"/>
                <a:ea typeface="MS PGothic" charset="-128"/>
              </a:defRPr>
            </a:lvl8pPr>
            <a:lvl9pPr marL="2233613" indent="-44450" eaLnBrk="0" fontAlgn="base" hangingPunct="0">
              <a:spcBef>
                <a:spcPct val="30000"/>
              </a:spcBef>
              <a:spcAft>
                <a:spcPct val="0"/>
              </a:spcAft>
              <a:defRPr sz="1100">
                <a:solidFill>
                  <a:schemeClr val="tx1"/>
                </a:solidFill>
                <a:latin typeface="Calibri" charset="0"/>
                <a:ea typeface="MS PGothic" charset="-128"/>
              </a:defRPr>
            </a:lvl9pPr>
          </a:lstStyle>
          <a:p>
            <a:pPr eaLnBrk="1" hangingPunct="1">
              <a:spcBef>
                <a:spcPct val="0"/>
              </a:spcBef>
            </a:pPr>
            <a:fld id="{FA938191-9766-5441-AA4D-EF1346D92809}" type="slidenum">
              <a:rPr lang="en-US" altLang="en-US" sz="200"/>
              <a:pPr eaLnBrk="1" hangingPunct="1">
                <a:spcBef>
                  <a:spcPct val="0"/>
                </a:spcBef>
              </a:pPr>
              <a:t>1</a:t>
            </a:fld>
            <a:endParaRPr lang="en-US" altLang="en-US" sz="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51191" y="6642788"/>
            <a:ext cx="32313483" cy="4583620"/>
          </a:xfrm>
        </p:spPr>
        <p:txBody>
          <a:bodyPr/>
          <a:lstStyle/>
          <a:p>
            <a:r>
              <a:rPr lang="en-US"/>
              <a:t>Click to edit Master title style</a:t>
            </a:r>
            <a:endParaRPr lang="en-GB"/>
          </a:p>
        </p:txBody>
      </p:sp>
      <p:sp>
        <p:nvSpPr>
          <p:cNvPr id="3" name="Subtitle 2"/>
          <p:cNvSpPr>
            <a:spLocks noGrp="1"/>
          </p:cNvSpPr>
          <p:nvPr>
            <p:ph type="subTitle" idx="1"/>
          </p:nvPr>
        </p:nvSpPr>
        <p:spPr>
          <a:xfrm>
            <a:off x="5702380" y="12117390"/>
            <a:ext cx="26611105" cy="5464704"/>
          </a:xfrm>
        </p:spPr>
        <p:txBody>
          <a:bodyPr/>
          <a:lstStyle>
            <a:lvl1pPr marL="0" indent="0" algn="ctr">
              <a:buNone/>
              <a:defRPr>
                <a:solidFill>
                  <a:schemeClr val="tx1">
                    <a:tint val="75000"/>
                  </a:schemeClr>
                </a:solidFill>
              </a:defRPr>
            </a:lvl1pPr>
            <a:lvl2pPr marL="1851526" indent="0" algn="ctr">
              <a:buNone/>
              <a:defRPr>
                <a:solidFill>
                  <a:schemeClr val="tx1">
                    <a:tint val="75000"/>
                  </a:schemeClr>
                </a:solidFill>
              </a:defRPr>
            </a:lvl2pPr>
            <a:lvl3pPr marL="3703057" indent="0" algn="ctr">
              <a:buNone/>
              <a:defRPr>
                <a:solidFill>
                  <a:schemeClr val="tx1">
                    <a:tint val="75000"/>
                  </a:schemeClr>
                </a:solidFill>
              </a:defRPr>
            </a:lvl3pPr>
            <a:lvl4pPr marL="5554583" indent="0" algn="ctr">
              <a:buNone/>
              <a:defRPr>
                <a:solidFill>
                  <a:schemeClr val="tx1">
                    <a:tint val="75000"/>
                  </a:schemeClr>
                </a:solidFill>
              </a:defRPr>
            </a:lvl4pPr>
            <a:lvl5pPr marL="7406109" indent="0" algn="ctr">
              <a:buNone/>
              <a:defRPr>
                <a:solidFill>
                  <a:schemeClr val="tx1">
                    <a:tint val="75000"/>
                  </a:schemeClr>
                </a:solidFill>
              </a:defRPr>
            </a:lvl5pPr>
            <a:lvl6pPr marL="9257638" indent="0" algn="ctr">
              <a:buNone/>
              <a:defRPr>
                <a:solidFill>
                  <a:schemeClr val="tx1">
                    <a:tint val="75000"/>
                  </a:schemeClr>
                </a:solidFill>
              </a:defRPr>
            </a:lvl6pPr>
            <a:lvl7pPr marL="11109165" indent="0" algn="ctr">
              <a:buNone/>
              <a:defRPr>
                <a:solidFill>
                  <a:schemeClr val="tx1">
                    <a:tint val="75000"/>
                  </a:schemeClr>
                </a:solidFill>
              </a:defRPr>
            </a:lvl7pPr>
            <a:lvl8pPr marL="12960691" indent="0" algn="ctr">
              <a:buNone/>
              <a:defRPr>
                <a:solidFill>
                  <a:schemeClr val="tx1">
                    <a:tint val="75000"/>
                  </a:schemeClr>
                </a:solidFill>
              </a:defRPr>
            </a:lvl8pPr>
            <a:lvl9pPr marL="14812221"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1DC345C-42DF-8F44-8536-7FDCC43FFAD7}" type="slidenum">
              <a:rPr lang="en-US" altLang="en-US"/>
              <a:pPr/>
              <a:t>‹#›</a:t>
            </a:fld>
            <a:endParaRPr lang="en-US" altLang="en-US"/>
          </a:p>
        </p:txBody>
      </p:sp>
    </p:spTree>
    <p:extLst>
      <p:ext uri="{BB962C8B-B14F-4D97-AF65-F5344CB8AC3E}">
        <p14:creationId xmlns:p14="http://schemas.microsoft.com/office/powerpoint/2010/main" val="648964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AADBFAD-62BC-884C-9792-45AF80515BAB}" type="slidenum">
              <a:rPr lang="en-US" altLang="en-US"/>
              <a:pPr/>
              <a:t>‹#›</a:t>
            </a:fld>
            <a:endParaRPr lang="en-US" altLang="en-US"/>
          </a:p>
        </p:txBody>
      </p:sp>
    </p:spTree>
    <p:extLst>
      <p:ext uri="{BB962C8B-B14F-4D97-AF65-F5344CB8AC3E}">
        <p14:creationId xmlns:p14="http://schemas.microsoft.com/office/powerpoint/2010/main" val="2014199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561505" y="856342"/>
            <a:ext cx="8553569" cy="18245379"/>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900795" y="856342"/>
            <a:ext cx="25027110" cy="18245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68A9070-97D3-8F40-A360-58F305393991}" type="slidenum">
              <a:rPr lang="en-US" altLang="en-US"/>
              <a:pPr/>
              <a:t>‹#›</a:t>
            </a:fld>
            <a:endParaRPr lang="en-US" altLang="en-US"/>
          </a:p>
        </p:txBody>
      </p:sp>
    </p:spTree>
    <p:extLst>
      <p:ext uri="{BB962C8B-B14F-4D97-AF65-F5344CB8AC3E}">
        <p14:creationId xmlns:p14="http://schemas.microsoft.com/office/powerpoint/2010/main" val="186408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A3D39EE-3C96-4243-8662-2409CCD7F5C2}" type="slidenum">
              <a:rPr lang="en-US" altLang="en-US"/>
              <a:pPr/>
              <a:t>‹#›</a:t>
            </a:fld>
            <a:endParaRPr lang="en-US" altLang="en-US"/>
          </a:p>
        </p:txBody>
      </p:sp>
    </p:spTree>
    <p:extLst>
      <p:ext uri="{BB962C8B-B14F-4D97-AF65-F5344CB8AC3E}">
        <p14:creationId xmlns:p14="http://schemas.microsoft.com/office/powerpoint/2010/main" val="72790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02992" y="13740967"/>
            <a:ext cx="32313483" cy="4247026"/>
          </a:xfrm>
        </p:spPr>
        <p:txBody>
          <a:bodyPr anchor="t"/>
          <a:lstStyle>
            <a:lvl1pPr algn="l">
              <a:defRPr sz="16229" b="1" cap="all"/>
            </a:lvl1pPr>
          </a:lstStyle>
          <a:p>
            <a:r>
              <a:rPr lang="en-US"/>
              <a:t>Click to edit Master title style</a:t>
            </a:r>
            <a:endParaRPr lang="en-GB"/>
          </a:p>
        </p:txBody>
      </p:sp>
      <p:sp>
        <p:nvSpPr>
          <p:cNvPr id="3" name="Text Placeholder 2"/>
          <p:cNvSpPr>
            <a:spLocks noGrp="1"/>
          </p:cNvSpPr>
          <p:nvPr>
            <p:ph type="body" idx="1"/>
          </p:nvPr>
        </p:nvSpPr>
        <p:spPr>
          <a:xfrm>
            <a:off x="3002992" y="9063299"/>
            <a:ext cx="32313483" cy="4677666"/>
          </a:xfrm>
        </p:spPr>
        <p:txBody>
          <a:bodyPr anchor="b"/>
          <a:lstStyle>
            <a:lvl1pPr marL="0" indent="0">
              <a:buNone/>
              <a:defRPr sz="8069">
                <a:solidFill>
                  <a:schemeClr val="tx1">
                    <a:tint val="75000"/>
                  </a:schemeClr>
                </a:solidFill>
              </a:defRPr>
            </a:lvl1pPr>
            <a:lvl2pPr marL="1851526" indent="0">
              <a:buNone/>
              <a:defRPr sz="7272">
                <a:solidFill>
                  <a:schemeClr val="tx1">
                    <a:tint val="75000"/>
                  </a:schemeClr>
                </a:solidFill>
              </a:defRPr>
            </a:lvl2pPr>
            <a:lvl3pPr marL="3703057" indent="0">
              <a:buNone/>
              <a:defRPr sz="6473">
                <a:solidFill>
                  <a:schemeClr val="tx1">
                    <a:tint val="75000"/>
                  </a:schemeClr>
                </a:solidFill>
              </a:defRPr>
            </a:lvl3pPr>
            <a:lvl4pPr marL="5554583" indent="0">
              <a:buNone/>
              <a:defRPr sz="5676">
                <a:solidFill>
                  <a:schemeClr val="tx1">
                    <a:tint val="75000"/>
                  </a:schemeClr>
                </a:solidFill>
              </a:defRPr>
            </a:lvl4pPr>
            <a:lvl5pPr marL="7406109" indent="0">
              <a:buNone/>
              <a:defRPr sz="5676">
                <a:solidFill>
                  <a:schemeClr val="tx1">
                    <a:tint val="75000"/>
                  </a:schemeClr>
                </a:solidFill>
              </a:defRPr>
            </a:lvl5pPr>
            <a:lvl6pPr marL="9257638" indent="0">
              <a:buNone/>
              <a:defRPr sz="5676">
                <a:solidFill>
                  <a:schemeClr val="tx1">
                    <a:tint val="75000"/>
                  </a:schemeClr>
                </a:solidFill>
              </a:defRPr>
            </a:lvl6pPr>
            <a:lvl7pPr marL="11109165" indent="0">
              <a:buNone/>
              <a:defRPr sz="5676">
                <a:solidFill>
                  <a:schemeClr val="tx1">
                    <a:tint val="75000"/>
                  </a:schemeClr>
                </a:solidFill>
              </a:defRPr>
            </a:lvl7pPr>
            <a:lvl8pPr marL="12960691" indent="0">
              <a:buNone/>
              <a:defRPr sz="5676">
                <a:solidFill>
                  <a:schemeClr val="tx1">
                    <a:tint val="75000"/>
                  </a:schemeClr>
                </a:solidFill>
              </a:defRPr>
            </a:lvl8pPr>
            <a:lvl9pPr marL="14812221" indent="0">
              <a:buNone/>
              <a:defRPr sz="567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60B4E9E-F9D1-C840-93C4-42A82CF2AD38}" type="slidenum">
              <a:rPr lang="en-US" altLang="en-US"/>
              <a:pPr/>
              <a:t>‹#›</a:t>
            </a:fld>
            <a:endParaRPr lang="en-US" altLang="en-US"/>
          </a:p>
        </p:txBody>
      </p:sp>
    </p:spTree>
    <p:extLst>
      <p:ext uri="{BB962C8B-B14F-4D97-AF65-F5344CB8AC3E}">
        <p14:creationId xmlns:p14="http://schemas.microsoft.com/office/powerpoint/2010/main" val="1474629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900795" y="4989518"/>
            <a:ext cx="16790339" cy="14112205"/>
          </a:xfrm>
        </p:spPr>
        <p:txBody>
          <a:bodyPr/>
          <a:lstStyle>
            <a:lvl1pPr>
              <a:defRPr sz="11352"/>
            </a:lvl1pPr>
            <a:lvl2pPr>
              <a:defRPr sz="9756"/>
            </a:lvl2pPr>
            <a:lvl3pPr>
              <a:defRPr sz="8069"/>
            </a:lvl3pPr>
            <a:lvl4pPr>
              <a:defRPr sz="7272"/>
            </a:lvl4pPr>
            <a:lvl5pPr>
              <a:defRPr sz="7272"/>
            </a:lvl5pPr>
            <a:lvl6pPr>
              <a:defRPr sz="7272"/>
            </a:lvl6pPr>
            <a:lvl7pPr>
              <a:defRPr sz="7272"/>
            </a:lvl7pPr>
            <a:lvl8pPr>
              <a:defRPr sz="7272"/>
            </a:lvl8pPr>
            <a:lvl9pPr>
              <a:defRPr sz="727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9324732" y="4989518"/>
            <a:ext cx="16790339" cy="14112205"/>
          </a:xfrm>
        </p:spPr>
        <p:txBody>
          <a:bodyPr/>
          <a:lstStyle>
            <a:lvl1pPr>
              <a:defRPr sz="11352"/>
            </a:lvl1pPr>
            <a:lvl2pPr>
              <a:defRPr sz="9756"/>
            </a:lvl2pPr>
            <a:lvl3pPr>
              <a:defRPr sz="8069"/>
            </a:lvl3pPr>
            <a:lvl4pPr>
              <a:defRPr sz="7272"/>
            </a:lvl4pPr>
            <a:lvl5pPr>
              <a:defRPr sz="7272"/>
            </a:lvl5pPr>
            <a:lvl6pPr>
              <a:defRPr sz="7272"/>
            </a:lvl6pPr>
            <a:lvl7pPr>
              <a:defRPr sz="7272"/>
            </a:lvl7pPr>
            <a:lvl8pPr>
              <a:defRPr sz="7272"/>
            </a:lvl8pPr>
            <a:lvl9pPr>
              <a:defRPr sz="727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46FB5DE-D7BB-AB49-9C01-331A2D7FB448}" type="slidenum">
              <a:rPr lang="en-US" altLang="en-US"/>
              <a:pPr/>
              <a:t>‹#›</a:t>
            </a:fld>
            <a:endParaRPr lang="en-US" altLang="en-US"/>
          </a:p>
        </p:txBody>
      </p:sp>
    </p:spTree>
    <p:extLst>
      <p:ext uri="{BB962C8B-B14F-4D97-AF65-F5344CB8AC3E}">
        <p14:creationId xmlns:p14="http://schemas.microsoft.com/office/powerpoint/2010/main" val="2131022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900795" y="4786569"/>
            <a:ext cx="16796943" cy="1994814"/>
          </a:xfrm>
        </p:spPr>
        <p:txBody>
          <a:bodyPr anchor="b"/>
          <a:lstStyle>
            <a:lvl1pPr marL="0" indent="0">
              <a:buNone/>
              <a:defRPr sz="9756" b="1"/>
            </a:lvl1pPr>
            <a:lvl2pPr marL="1851526" indent="0">
              <a:buNone/>
              <a:defRPr sz="8069" b="1"/>
            </a:lvl2pPr>
            <a:lvl3pPr marL="3703057" indent="0">
              <a:buNone/>
              <a:defRPr sz="7272" b="1"/>
            </a:lvl3pPr>
            <a:lvl4pPr marL="5554583" indent="0">
              <a:buNone/>
              <a:defRPr sz="6473" b="1"/>
            </a:lvl4pPr>
            <a:lvl5pPr marL="7406109" indent="0">
              <a:buNone/>
              <a:defRPr sz="6473" b="1"/>
            </a:lvl5pPr>
            <a:lvl6pPr marL="9257638" indent="0">
              <a:buNone/>
              <a:defRPr sz="6473" b="1"/>
            </a:lvl6pPr>
            <a:lvl7pPr marL="11109165" indent="0">
              <a:buNone/>
              <a:defRPr sz="6473" b="1"/>
            </a:lvl7pPr>
            <a:lvl8pPr marL="12960691" indent="0">
              <a:buNone/>
              <a:defRPr sz="6473" b="1"/>
            </a:lvl8pPr>
            <a:lvl9pPr marL="14812221" indent="0">
              <a:buNone/>
              <a:defRPr sz="6473" b="1"/>
            </a:lvl9pPr>
          </a:lstStyle>
          <a:p>
            <a:pPr lvl="0"/>
            <a:r>
              <a:rPr lang="en-US"/>
              <a:t>Click to edit Master text styles</a:t>
            </a:r>
          </a:p>
        </p:txBody>
      </p:sp>
      <p:sp>
        <p:nvSpPr>
          <p:cNvPr id="4" name="Content Placeholder 3"/>
          <p:cNvSpPr>
            <a:spLocks noGrp="1"/>
          </p:cNvSpPr>
          <p:nvPr>
            <p:ph sz="half" idx="2"/>
          </p:nvPr>
        </p:nvSpPr>
        <p:spPr>
          <a:xfrm>
            <a:off x="1900795" y="6781383"/>
            <a:ext cx="16796943" cy="12320336"/>
          </a:xfrm>
        </p:spPr>
        <p:txBody>
          <a:bodyPr/>
          <a:lstStyle>
            <a:lvl1pPr>
              <a:defRPr sz="9756"/>
            </a:lvl1pPr>
            <a:lvl2pPr>
              <a:defRPr sz="8069"/>
            </a:lvl2pPr>
            <a:lvl3pPr>
              <a:defRPr sz="7272"/>
            </a:lvl3pPr>
            <a:lvl4pPr>
              <a:defRPr sz="6473"/>
            </a:lvl4pPr>
            <a:lvl5pPr>
              <a:defRPr sz="6473"/>
            </a:lvl5pPr>
            <a:lvl6pPr>
              <a:defRPr sz="6473"/>
            </a:lvl6pPr>
            <a:lvl7pPr>
              <a:defRPr sz="6473"/>
            </a:lvl7pPr>
            <a:lvl8pPr>
              <a:defRPr sz="6473"/>
            </a:lvl8pPr>
            <a:lvl9pPr>
              <a:defRPr sz="64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9311539" y="4786569"/>
            <a:ext cx="16803540" cy="1994814"/>
          </a:xfrm>
        </p:spPr>
        <p:txBody>
          <a:bodyPr anchor="b"/>
          <a:lstStyle>
            <a:lvl1pPr marL="0" indent="0">
              <a:buNone/>
              <a:defRPr sz="9756" b="1"/>
            </a:lvl1pPr>
            <a:lvl2pPr marL="1851526" indent="0">
              <a:buNone/>
              <a:defRPr sz="8069" b="1"/>
            </a:lvl2pPr>
            <a:lvl3pPr marL="3703057" indent="0">
              <a:buNone/>
              <a:defRPr sz="7272" b="1"/>
            </a:lvl3pPr>
            <a:lvl4pPr marL="5554583" indent="0">
              <a:buNone/>
              <a:defRPr sz="6473" b="1"/>
            </a:lvl4pPr>
            <a:lvl5pPr marL="7406109" indent="0">
              <a:buNone/>
              <a:defRPr sz="6473" b="1"/>
            </a:lvl5pPr>
            <a:lvl6pPr marL="9257638" indent="0">
              <a:buNone/>
              <a:defRPr sz="6473" b="1"/>
            </a:lvl6pPr>
            <a:lvl7pPr marL="11109165" indent="0">
              <a:buNone/>
              <a:defRPr sz="6473" b="1"/>
            </a:lvl7pPr>
            <a:lvl8pPr marL="12960691" indent="0">
              <a:buNone/>
              <a:defRPr sz="6473" b="1"/>
            </a:lvl8pPr>
            <a:lvl9pPr marL="14812221" indent="0">
              <a:buNone/>
              <a:defRPr sz="6473" b="1"/>
            </a:lvl9pPr>
          </a:lstStyle>
          <a:p>
            <a:pPr lvl="0"/>
            <a:r>
              <a:rPr lang="en-US"/>
              <a:t>Click to edit Master text styles</a:t>
            </a:r>
          </a:p>
        </p:txBody>
      </p:sp>
      <p:sp>
        <p:nvSpPr>
          <p:cNvPr id="6" name="Content Placeholder 5"/>
          <p:cNvSpPr>
            <a:spLocks noGrp="1"/>
          </p:cNvSpPr>
          <p:nvPr>
            <p:ph sz="quarter" idx="4"/>
          </p:nvPr>
        </p:nvSpPr>
        <p:spPr>
          <a:xfrm>
            <a:off x="19311539" y="6781383"/>
            <a:ext cx="16803540" cy="12320336"/>
          </a:xfrm>
        </p:spPr>
        <p:txBody>
          <a:bodyPr/>
          <a:lstStyle>
            <a:lvl1pPr>
              <a:defRPr sz="9756"/>
            </a:lvl1pPr>
            <a:lvl2pPr>
              <a:defRPr sz="8069"/>
            </a:lvl2pPr>
            <a:lvl3pPr>
              <a:defRPr sz="7272"/>
            </a:lvl3pPr>
            <a:lvl4pPr>
              <a:defRPr sz="6473"/>
            </a:lvl4pPr>
            <a:lvl5pPr>
              <a:defRPr sz="6473"/>
            </a:lvl5pPr>
            <a:lvl6pPr>
              <a:defRPr sz="6473"/>
            </a:lvl6pPr>
            <a:lvl7pPr>
              <a:defRPr sz="6473"/>
            </a:lvl7pPr>
            <a:lvl8pPr>
              <a:defRPr sz="6473"/>
            </a:lvl8pPr>
            <a:lvl9pPr>
              <a:defRPr sz="64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D666C324-7649-404B-AFE0-F85E1EC6DF8C}" type="slidenum">
              <a:rPr lang="en-US" altLang="en-US"/>
              <a:pPr/>
              <a:t>‹#›</a:t>
            </a:fld>
            <a:endParaRPr lang="en-US" altLang="en-US"/>
          </a:p>
        </p:txBody>
      </p:sp>
    </p:spTree>
    <p:extLst>
      <p:ext uri="{BB962C8B-B14F-4D97-AF65-F5344CB8AC3E}">
        <p14:creationId xmlns:p14="http://schemas.microsoft.com/office/powerpoint/2010/main" val="363682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36407DF0-602B-7047-8FF1-26C06AF430AF}" type="slidenum">
              <a:rPr lang="en-US" altLang="en-US"/>
              <a:pPr/>
              <a:t>‹#›</a:t>
            </a:fld>
            <a:endParaRPr lang="en-US" altLang="en-US"/>
          </a:p>
        </p:txBody>
      </p:sp>
    </p:spTree>
    <p:extLst>
      <p:ext uri="{BB962C8B-B14F-4D97-AF65-F5344CB8AC3E}">
        <p14:creationId xmlns:p14="http://schemas.microsoft.com/office/powerpoint/2010/main" val="677738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a:xfrm>
            <a:off x="9213467" y="20521612"/>
            <a:ext cx="19588927" cy="862013"/>
          </a:xfrm>
        </p:spPr>
        <p:txBody>
          <a:bodyPr/>
          <a:lstStyle>
            <a:lvl1pPr>
              <a:defRPr sz="3014"/>
            </a:lvl1pPr>
          </a:lstStyle>
          <a:p>
            <a:pPr>
              <a:defRPr/>
            </a:pPr>
            <a:endParaRPr lang="en-US" dirty="0"/>
          </a:p>
        </p:txBody>
      </p:sp>
    </p:spTree>
    <p:extLst>
      <p:ext uri="{BB962C8B-B14F-4D97-AF65-F5344CB8AC3E}">
        <p14:creationId xmlns:p14="http://schemas.microsoft.com/office/powerpoint/2010/main" val="495672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0795" y="851388"/>
            <a:ext cx="12506956" cy="3623337"/>
          </a:xfrm>
        </p:spPr>
        <p:txBody>
          <a:bodyPr anchor="b"/>
          <a:lstStyle>
            <a:lvl1pPr algn="l">
              <a:defRPr sz="8069" b="1"/>
            </a:lvl1pPr>
          </a:lstStyle>
          <a:p>
            <a:r>
              <a:rPr lang="en-US"/>
              <a:t>Click to edit Master title style</a:t>
            </a:r>
            <a:endParaRPr lang="en-GB"/>
          </a:p>
        </p:txBody>
      </p:sp>
      <p:sp>
        <p:nvSpPr>
          <p:cNvPr id="3" name="Content Placeholder 2"/>
          <p:cNvSpPr>
            <a:spLocks noGrp="1"/>
          </p:cNvSpPr>
          <p:nvPr>
            <p:ph idx="1"/>
          </p:nvPr>
        </p:nvSpPr>
        <p:spPr>
          <a:xfrm>
            <a:off x="14863151" y="851390"/>
            <a:ext cx="21251923" cy="18250332"/>
          </a:xfrm>
        </p:spPr>
        <p:txBody>
          <a:bodyPr/>
          <a:lstStyle>
            <a:lvl1pPr>
              <a:defRPr sz="12949"/>
            </a:lvl1pPr>
            <a:lvl2pPr>
              <a:defRPr sz="11352"/>
            </a:lvl2pPr>
            <a:lvl3pPr>
              <a:defRPr sz="9756"/>
            </a:lvl3pPr>
            <a:lvl4pPr>
              <a:defRPr sz="8069"/>
            </a:lvl4pPr>
            <a:lvl5pPr>
              <a:defRPr sz="8069"/>
            </a:lvl5pPr>
            <a:lvl6pPr>
              <a:defRPr sz="8069"/>
            </a:lvl6pPr>
            <a:lvl7pPr>
              <a:defRPr sz="8069"/>
            </a:lvl7pPr>
            <a:lvl8pPr>
              <a:defRPr sz="8069"/>
            </a:lvl8pPr>
            <a:lvl9pPr>
              <a:defRPr sz="80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900795" y="4474724"/>
            <a:ext cx="12506956" cy="14626994"/>
          </a:xfrm>
        </p:spPr>
        <p:txBody>
          <a:bodyPr/>
          <a:lstStyle>
            <a:lvl1pPr marL="0" indent="0">
              <a:buNone/>
              <a:defRPr sz="5676"/>
            </a:lvl1pPr>
            <a:lvl2pPr marL="1851526" indent="0">
              <a:buNone/>
              <a:defRPr sz="4877"/>
            </a:lvl2pPr>
            <a:lvl3pPr marL="3703057" indent="0">
              <a:buNone/>
              <a:defRPr sz="4080"/>
            </a:lvl3pPr>
            <a:lvl4pPr marL="5554583" indent="0">
              <a:buNone/>
              <a:defRPr sz="3637"/>
            </a:lvl4pPr>
            <a:lvl5pPr marL="7406109" indent="0">
              <a:buNone/>
              <a:defRPr sz="3637"/>
            </a:lvl5pPr>
            <a:lvl6pPr marL="9257638" indent="0">
              <a:buNone/>
              <a:defRPr sz="3637"/>
            </a:lvl6pPr>
            <a:lvl7pPr marL="11109165" indent="0">
              <a:buNone/>
              <a:defRPr sz="3637"/>
            </a:lvl7pPr>
            <a:lvl8pPr marL="12960691" indent="0">
              <a:buNone/>
              <a:defRPr sz="3637"/>
            </a:lvl8pPr>
            <a:lvl9pPr marL="14812221" indent="0">
              <a:buNone/>
              <a:defRPr sz="3637"/>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4175F80-2354-314F-B07E-CCA700FD6816}" type="slidenum">
              <a:rPr lang="en-US" altLang="en-US"/>
              <a:pPr/>
              <a:t>‹#›</a:t>
            </a:fld>
            <a:endParaRPr lang="en-US" altLang="en-US"/>
          </a:p>
        </p:txBody>
      </p:sp>
    </p:spTree>
    <p:extLst>
      <p:ext uri="{BB962C8B-B14F-4D97-AF65-F5344CB8AC3E}">
        <p14:creationId xmlns:p14="http://schemas.microsoft.com/office/powerpoint/2010/main" val="67301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51378" y="14968539"/>
            <a:ext cx="22809518" cy="1767121"/>
          </a:xfrm>
        </p:spPr>
        <p:txBody>
          <a:bodyPr anchor="b"/>
          <a:lstStyle>
            <a:lvl1pPr algn="l">
              <a:defRPr sz="8069" b="1"/>
            </a:lvl1pPr>
          </a:lstStyle>
          <a:p>
            <a:r>
              <a:rPr lang="en-US"/>
              <a:t>Click to edit Master title style</a:t>
            </a:r>
            <a:endParaRPr lang="en-GB"/>
          </a:p>
        </p:txBody>
      </p:sp>
      <p:sp>
        <p:nvSpPr>
          <p:cNvPr id="3" name="Picture Placeholder 2"/>
          <p:cNvSpPr>
            <a:spLocks noGrp="1"/>
          </p:cNvSpPr>
          <p:nvPr>
            <p:ph type="pic" idx="1"/>
          </p:nvPr>
        </p:nvSpPr>
        <p:spPr>
          <a:xfrm>
            <a:off x="7451378" y="1910668"/>
            <a:ext cx="22809518" cy="12830175"/>
          </a:xfrm>
        </p:spPr>
        <p:txBody>
          <a:bodyPr rtlCol="0">
            <a:normAutofit/>
          </a:bodyPr>
          <a:lstStyle>
            <a:lvl1pPr marL="0" indent="0">
              <a:buNone/>
              <a:defRPr sz="12949"/>
            </a:lvl1pPr>
            <a:lvl2pPr marL="1851526" indent="0">
              <a:buNone/>
              <a:defRPr sz="11352"/>
            </a:lvl2pPr>
            <a:lvl3pPr marL="3703057" indent="0">
              <a:buNone/>
              <a:defRPr sz="9756"/>
            </a:lvl3pPr>
            <a:lvl4pPr marL="5554583" indent="0">
              <a:buNone/>
              <a:defRPr sz="8069"/>
            </a:lvl4pPr>
            <a:lvl5pPr marL="7406109" indent="0">
              <a:buNone/>
              <a:defRPr sz="8069"/>
            </a:lvl5pPr>
            <a:lvl6pPr marL="9257638" indent="0">
              <a:buNone/>
              <a:defRPr sz="8069"/>
            </a:lvl6pPr>
            <a:lvl7pPr marL="11109165" indent="0">
              <a:buNone/>
              <a:defRPr sz="8069"/>
            </a:lvl7pPr>
            <a:lvl8pPr marL="12960691" indent="0">
              <a:buNone/>
              <a:defRPr sz="8069"/>
            </a:lvl8pPr>
            <a:lvl9pPr marL="14812221" indent="0">
              <a:buNone/>
              <a:defRPr sz="8069"/>
            </a:lvl9pPr>
          </a:lstStyle>
          <a:p>
            <a:pPr lvl="0"/>
            <a:endParaRPr lang="en-GB" noProof="0"/>
          </a:p>
        </p:txBody>
      </p:sp>
      <p:sp>
        <p:nvSpPr>
          <p:cNvPr id="4" name="Text Placeholder 3"/>
          <p:cNvSpPr>
            <a:spLocks noGrp="1"/>
          </p:cNvSpPr>
          <p:nvPr>
            <p:ph type="body" sz="half" idx="2"/>
          </p:nvPr>
        </p:nvSpPr>
        <p:spPr>
          <a:xfrm>
            <a:off x="7451378" y="16735660"/>
            <a:ext cx="22809518" cy="2509604"/>
          </a:xfrm>
        </p:spPr>
        <p:txBody>
          <a:bodyPr/>
          <a:lstStyle>
            <a:lvl1pPr marL="0" indent="0">
              <a:buNone/>
              <a:defRPr sz="5676"/>
            </a:lvl1pPr>
            <a:lvl2pPr marL="1851526" indent="0">
              <a:buNone/>
              <a:defRPr sz="4877"/>
            </a:lvl2pPr>
            <a:lvl3pPr marL="3703057" indent="0">
              <a:buNone/>
              <a:defRPr sz="4080"/>
            </a:lvl3pPr>
            <a:lvl4pPr marL="5554583" indent="0">
              <a:buNone/>
              <a:defRPr sz="3637"/>
            </a:lvl4pPr>
            <a:lvl5pPr marL="7406109" indent="0">
              <a:buNone/>
              <a:defRPr sz="3637"/>
            </a:lvl5pPr>
            <a:lvl6pPr marL="9257638" indent="0">
              <a:buNone/>
              <a:defRPr sz="3637"/>
            </a:lvl6pPr>
            <a:lvl7pPr marL="11109165" indent="0">
              <a:buNone/>
              <a:defRPr sz="3637"/>
            </a:lvl7pPr>
            <a:lvl8pPr marL="12960691" indent="0">
              <a:buNone/>
              <a:defRPr sz="3637"/>
            </a:lvl8pPr>
            <a:lvl9pPr marL="14812221" indent="0">
              <a:buNone/>
              <a:defRPr sz="3637"/>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DBE4461-5943-9241-9478-7F01AAE5538C}" type="slidenum">
              <a:rPr lang="en-US" altLang="en-US"/>
              <a:pPr/>
              <a:t>‹#›</a:t>
            </a:fld>
            <a:endParaRPr lang="en-US" altLang="en-US"/>
          </a:p>
        </p:txBody>
      </p:sp>
    </p:spTree>
    <p:extLst>
      <p:ext uri="{BB962C8B-B14F-4D97-AF65-F5344CB8AC3E}">
        <p14:creationId xmlns:p14="http://schemas.microsoft.com/office/powerpoint/2010/main" val="490129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900375" y="856511"/>
            <a:ext cx="34215122"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417561" tIns="208780" rIns="417561" bIns="20878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p:cNvSpPr>
            <a:spLocks noGrp="1"/>
          </p:cNvSpPr>
          <p:nvPr>
            <p:ph type="body" idx="1"/>
          </p:nvPr>
        </p:nvSpPr>
        <p:spPr bwMode="auto">
          <a:xfrm>
            <a:off x="1900375" y="4989964"/>
            <a:ext cx="34215122" cy="14112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417561" tIns="208780" rIns="417561" bIns="20878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p:cNvSpPr>
            <a:spLocks noGrp="1"/>
          </p:cNvSpPr>
          <p:nvPr>
            <p:ph type="dt" sz="half" idx="2"/>
          </p:nvPr>
        </p:nvSpPr>
        <p:spPr>
          <a:xfrm>
            <a:off x="1900372" y="19819711"/>
            <a:ext cx="8870275" cy="1137903"/>
          </a:xfrm>
          <a:prstGeom prst="rect">
            <a:avLst/>
          </a:prstGeom>
        </p:spPr>
        <p:txBody>
          <a:bodyPr vert="horz" lIns="417561" tIns="208780" rIns="417561" bIns="208780" rtlCol="0" anchor="ctr"/>
          <a:lstStyle>
            <a:lvl1pPr algn="l">
              <a:defRPr sz="4877">
                <a:solidFill>
                  <a:schemeClr val="tx1">
                    <a:tint val="75000"/>
                  </a:schemeClr>
                </a:solidFill>
                <a:latin typeface="Helvetica" pitchFamily="124" charset="0"/>
                <a:ea typeface="MS PGothic" pitchFamily="34" charset="-128"/>
              </a:defRPr>
            </a:lvl1pPr>
          </a:lstStyle>
          <a:p>
            <a:pPr>
              <a:defRPr/>
            </a:pPr>
            <a:endParaRPr lang="en-US"/>
          </a:p>
        </p:txBody>
      </p:sp>
      <p:sp>
        <p:nvSpPr>
          <p:cNvPr id="5" name="Footer Placeholder 4"/>
          <p:cNvSpPr>
            <a:spLocks noGrp="1"/>
          </p:cNvSpPr>
          <p:nvPr>
            <p:ph type="ftr" sz="quarter" idx="3"/>
          </p:nvPr>
        </p:nvSpPr>
        <p:spPr>
          <a:xfrm>
            <a:off x="12988213" y="19819711"/>
            <a:ext cx="12039438" cy="1137903"/>
          </a:xfrm>
          <a:prstGeom prst="rect">
            <a:avLst/>
          </a:prstGeom>
        </p:spPr>
        <p:txBody>
          <a:bodyPr vert="horz" lIns="417561" tIns="208780" rIns="417561" bIns="208780" rtlCol="0" anchor="ctr"/>
          <a:lstStyle>
            <a:lvl1pPr algn="ctr">
              <a:defRPr sz="4877">
                <a:solidFill>
                  <a:schemeClr val="tx1">
                    <a:tint val="75000"/>
                  </a:schemeClr>
                </a:solidFill>
                <a:latin typeface="Helvetica" pitchFamily="124" charset="0"/>
                <a:ea typeface="MS PGothic" pitchFamily="34" charset="-128"/>
              </a:defRPr>
            </a:lvl1pPr>
          </a:lstStyle>
          <a:p>
            <a:pPr>
              <a:defRPr/>
            </a:pPr>
            <a:endParaRPr lang="en-US"/>
          </a:p>
        </p:txBody>
      </p:sp>
      <p:sp>
        <p:nvSpPr>
          <p:cNvPr id="6" name="Slide Number Placeholder 5"/>
          <p:cNvSpPr>
            <a:spLocks noGrp="1"/>
          </p:cNvSpPr>
          <p:nvPr>
            <p:ph type="sldNum" sz="quarter" idx="4"/>
          </p:nvPr>
        </p:nvSpPr>
        <p:spPr>
          <a:xfrm>
            <a:off x="27245222" y="19819711"/>
            <a:ext cx="8870275" cy="1137903"/>
          </a:xfrm>
          <a:prstGeom prst="rect">
            <a:avLst/>
          </a:prstGeom>
        </p:spPr>
        <p:txBody>
          <a:bodyPr vert="horz" wrap="square" lIns="417561" tIns="208780" rIns="417561" bIns="208780" numCol="1" anchor="ctr" anchorCtr="0" compatLnSpc="1">
            <a:prstTxWarp prst="textNoShape">
              <a:avLst/>
            </a:prstTxWarp>
          </a:bodyPr>
          <a:lstStyle>
            <a:lvl1pPr algn="r">
              <a:defRPr sz="4877">
                <a:solidFill>
                  <a:srgbClr val="898989"/>
                </a:solidFill>
              </a:defRPr>
            </a:lvl1pPr>
          </a:lstStyle>
          <a:p>
            <a:fld id="{8A7ECEBB-397B-CC44-B6E9-FBDBC816760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dt="0"/>
  <p:txStyles>
    <p:titleStyle>
      <a:lvl1pPr algn="ctr" defTabSz="3702624" rtl="0" eaLnBrk="0" fontAlgn="base" hangingPunct="0">
        <a:spcBef>
          <a:spcPct val="0"/>
        </a:spcBef>
        <a:spcAft>
          <a:spcPct val="0"/>
        </a:spcAft>
        <a:defRPr sz="17826" kern="1200">
          <a:solidFill>
            <a:schemeClr val="tx1"/>
          </a:solidFill>
          <a:latin typeface="+mj-lt"/>
          <a:ea typeface="+mj-ea"/>
          <a:cs typeface="+mj-cs"/>
        </a:defRPr>
      </a:lvl1pPr>
      <a:lvl2pPr algn="ctr" defTabSz="3702624" rtl="0" eaLnBrk="0" fontAlgn="base" hangingPunct="0">
        <a:spcBef>
          <a:spcPct val="0"/>
        </a:spcBef>
        <a:spcAft>
          <a:spcPct val="0"/>
        </a:spcAft>
        <a:defRPr sz="17826">
          <a:solidFill>
            <a:schemeClr val="tx1"/>
          </a:solidFill>
          <a:latin typeface="Calibri" pitchFamily="34" charset="0"/>
        </a:defRPr>
      </a:lvl2pPr>
      <a:lvl3pPr algn="ctr" defTabSz="3702624" rtl="0" eaLnBrk="0" fontAlgn="base" hangingPunct="0">
        <a:spcBef>
          <a:spcPct val="0"/>
        </a:spcBef>
        <a:spcAft>
          <a:spcPct val="0"/>
        </a:spcAft>
        <a:defRPr sz="17826">
          <a:solidFill>
            <a:schemeClr val="tx1"/>
          </a:solidFill>
          <a:latin typeface="Calibri" pitchFamily="34" charset="0"/>
        </a:defRPr>
      </a:lvl3pPr>
      <a:lvl4pPr algn="ctr" defTabSz="3702624" rtl="0" eaLnBrk="0" fontAlgn="base" hangingPunct="0">
        <a:spcBef>
          <a:spcPct val="0"/>
        </a:spcBef>
        <a:spcAft>
          <a:spcPct val="0"/>
        </a:spcAft>
        <a:defRPr sz="17826">
          <a:solidFill>
            <a:schemeClr val="tx1"/>
          </a:solidFill>
          <a:latin typeface="Calibri" pitchFamily="34" charset="0"/>
        </a:defRPr>
      </a:lvl4pPr>
      <a:lvl5pPr algn="ctr" defTabSz="3702624" rtl="0" eaLnBrk="0" fontAlgn="base" hangingPunct="0">
        <a:spcBef>
          <a:spcPct val="0"/>
        </a:spcBef>
        <a:spcAft>
          <a:spcPct val="0"/>
        </a:spcAft>
        <a:defRPr sz="17826">
          <a:solidFill>
            <a:schemeClr val="tx1"/>
          </a:solidFill>
          <a:latin typeface="Calibri" pitchFamily="34" charset="0"/>
        </a:defRPr>
      </a:lvl5pPr>
      <a:lvl6pPr marL="405458" algn="ctr" defTabSz="3702624" rtl="0" fontAlgn="base">
        <a:spcBef>
          <a:spcPct val="0"/>
        </a:spcBef>
        <a:spcAft>
          <a:spcPct val="0"/>
        </a:spcAft>
        <a:defRPr sz="17826">
          <a:solidFill>
            <a:schemeClr val="tx1"/>
          </a:solidFill>
          <a:latin typeface="Calibri" pitchFamily="34" charset="0"/>
        </a:defRPr>
      </a:lvl6pPr>
      <a:lvl7pPr marL="810917" algn="ctr" defTabSz="3702624" rtl="0" fontAlgn="base">
        <a:spcBef>
          <a:spcPct val="0"/>
        </a:spcBef>
        <a:spcAft>
          <a:spcPct val="0"/>
        </a:spcAft>
        <a:defRPr sz="17826">
          <a:solidFill>
            <a:schemeClr val="tx1"/>
          </a:solidFill>
          <a:latin typeface="Calibri" pitchFamily="34" charset="0"/>
        </a:defRPr>
      </a:lvl7pPr>
      <a:lvl8pPr marL="1216375" algn="ctr" defTabSz="3702624" rtl="0" fontAlgn="base">
        <a:spcBef>
          <a:spcPct val="0"/>
        </a:spcBef>
        <a:spcAft>
          <a:spcPct val="0"/>
        </a:spcAft>
        <a:defRPr sz="17826">
          <a:solidFill>
            <a:schemeClr val="tx1"/>
          </a:solidFill>
          <a:latin typeface="Calibri" pitchFamily="34" charset="0"/>
        </a:defRPr>
      </a:lvl8pPr>
      <a:lvl9pPr marL="1621834" algn="ctr" defTabSz="3702624" rtl="0" fontAlgn="base">
        <a:spcBef>
          <a:spcPct val="0"/>
        </a:spcBef>
        <a:spcAft>
          <a:spcPct val="0"/>
        </a:spcAft>
        <a:defRPr sz="17826">
          <a:solidFill>
            <a:schemeClr val="tx1"/>
          </a:solidFill>
          <a:latin typeface="Calibri" pitchFamily="34" charset="0"/>
        </a:defRPr>
      </a:lvl9pPr>
    </p:titleStyle>
    <p:bodyStyle>
      <a:lvl1pPr marL="1388132" indent="-1388132" algn="l" defTabSz="3702624" rtl="0" eaLnBrk="0" fontAlgn="base" hangingPunct="0">
        <a:spcBef>
          <a:spcPct val="20000"/>
        </a:spcBef>
        <a:spcAft>
          <a:spcPct val="0"/>
        </a:spcAft>
        <a:buFont typeface="Arial" charset="0"/>
        <a:buChar char="•"/>
        <a:defRPr sz="12949" kern="1200">
          <a:solidFill>
            <a:schemeClr val="tx1"/>
          </a:solidFill>
          <a:latin typeface="+mn-lt"/>
          <a:ea typeface="+mn-ea"/>
          <a:cs typeface="+mn-cs"/>
        </a:defRPr>
      </a:lvl1pPr>
      <a:lvl2pPr marL="3008558" indent="-1155838" algn="l" defTabSz="3702624" rtl="0" eaLnBrk="0" fontAlgn="base" hangingPunct="0">
        <a:spcBef>
          <a:spcPct val="20000"/>
        </a:spcBef>
        <a:spcAft>
          <a:spcPct val="0"/>
        </a:spcAft>
        <a:buFont typeface="Arial" charset="0"/>
        <a:buChar char="–"/>
        <a:defRPr sz="11352" kern="1200">
          <a:solidFill>
            <a:schemeClr val="tx1"/>
          </a:solidFill>
          <a:latin typeface="+mn-lt"/>
          <a:ea typeface="+mn-ea"/>
          <a:cs typeface="+mn-cs"/>
        </a:defRPr>
      </a:lvl2pPr>
      <a:lvl3pPr marL="4627575" indent="-924954" algn="l" defTabSz="3702624" rtl="0" eaLnBrk="0" fontAlgn="base" hangingPunct="0">
        <a:spcBef>
          <a:spcPct val="20000"/>
        </a:spcBef>
        <a:spcAft>
          <a:spcPct val="0"/>
        </a:spcAft>
        <a:buFont typeface="Arial" charset="0"/>
        <a:buChar char="•"/>
        <a:defRPr sz="9756" kern="1200">
          <a:solidFill>
            <a:schemeClr val="tx1"/>
          </a:solidFill>
          <a:latin typeface="+mn-lt"/>
          <a:ea typeface="+mn-ea"/>
          <a:cs typeface="+mn-cs"/>
        </a:defRPr>
      </a:lvl3pPr>
      <a:lvl4pPr marL="6480296" indent="-924954" algn="l" defTabSz="3702624" rtl="0" eaLnBrk="0" fontAlgn="base" hangingPunct="0">
        <a:spcBef>
          <a:spcPct val="20000"/>
        </a:spcBef>
        <a:spcAft>
          <a:spcPct val="0"/>
        </a:spcAft>
        <a:buFont typeface="Arial" charset="0"/>
        <a:buChar char="–"/>
        <a:defRPr sz="8069" kern="1200">
          <a:solidFill>
            <a:schemeClr val="tx1"/>
          </a:solidFill>
          <a:latin typeface="+mn-lt"/>
          <a:ea typeface="+mn-ea"/>
          <a:cs typeface="+mn-cs"/>
        </a:defRPr>
      </a:lvl4pPr>
      <a:lvl5pPr marL="8331607" indent="-924954" algn="l" defTabSz="3702624" rtl="0" eaLnBrk="0" fontAlgn="base" hangingPunct="0">
        <a:spcBef>
          <a:spcPct val="20000"/>
        </a:spcBef>
        <a:spcAft>
          <a:spcPct val="0"/>
        </a:spcAft>
        <a:buFont typeface="Arial" charset="0"/>
        <a:buChar char="»"/>
        <a:defRPr sz="8069" kern="1200">
          <a:solidFill>
            <a:schemeClr val="tx1"/>
          </a:solidFill>
          <a:latin typeface="+mn-lt"/>
          <a:ea typeface="+mn-ea"/>
          <a:cs typeface="+mn-cs"/>
        </a:defRPr>
      </a:lvl5pPr>
      <a:lvl6pPr marL="10183403" indent="-925762" algn="l" defTabSz="3703057" rtl="0" eaLnBrk="1" latinLnBrk="0" hangingPunct="1">
        <a:spcBef>
          <a:spcPct val="20000"/>
        </a:spcBef>
        <a:buFont typeface="Arial" panose="020B0604020202020204" pitchFamily="34" charset="0"/>
        <a:buChar char="•"/>
        <a:defRPr sz="8069" kern="1200">
          <a:solidFill>
            <a:schemeClr val="tx1"/>
          </a:solidFill>
          <a:latin typeface="+mn-lt"/>
          <a:ea typeface="+mn-ea"/>
          <a:cs typeface="+mn-cs"/>
        </a:defRPr>
      </a:lvl6pPr>
      <a:lvl7pPr marL="12034929" indent="-925762" algn="l" defTabSz="3703057" rtl="0" eaLnBrk="1" latinLnBrk="0" hangingPunct="1">
        <a:spcBef>
          <a:spcPct val="20000"/>
        </a:spcBef>
        <a:buFont typeface="Arial" panose="020B0604020202020204" pitchFamily="34" charset="0"/>
        <a:buChar char="•"/>
        <a:defRPr sz="8069" kern="1200">
          <a:solidFill>
            <a:schemeClr val="tx1"/>
          </a:solidFill>
          <a:latin typeface="+mn-lt"/>
          <a:ea typeface="+mn-ea"/>
          <a:cs typeface="+mn-cs"/>
        </a:defRPr>
      </a:lvl7pPr>
      <a:lvl8pPr marL="13886457" indent="-925762" algn="l" defTabSz="3703057" rtl="0" eaLnBrk="1" latinLnBrk="0" hangingPunct="1">
        <a:spcBef>
          <a:spcPct val="20000"/>
        </a:spcBef>
        <a:buFont typeface="Arial" panose="020B0604020202020204" pitchFamily="34" charset="0"/>
        <a:buChar char="•"/>
        <a:defRPr sz="8069" kern="1200">
          <a:solidFill>
            <a:schemeClr val="tx1"/>
          </a:solidFill>
          <a:latin typeface="+mn-lt"/>
          <a:ea typeface="+mn-ea"/>
          <a:cs typeface="+mn-cs"/>
        </a:defRPr>
      </a:lvl8pPr>
      <a:lvl9pPr marL="15737986" indent="-925762" algn="l" defTabSz="3703057" rtl="0" eaLnBrk="1" latinLnBrk="0" hangingPunct="1">
        <a:spcBef>
          <a:spcPct val="20000"/>
        </a:spcBef>
        <a:buFont typeface="Arial" panose="020B0604020202020204" pitchFamily="34" charset="0"/>
        <a:buChar char="•"/>
        <a:defRPr sz="8069" kern="1200">
          <a:solidFill>
            <a:schemeClr val="tx1"/>
          </a:solidFill>
          <a:latin typeface="+mn-lt"/>
          <a:ea typeface="+mn-ea"/>
          <a:cs typeface="+mn-cs"/>
        </a:defRPr>
      </a:lvl9pPr>
    </p:bodyStyle>
    <p:otherStyle>
      <a:defPPr>
        <a:defRPr lang="en-US"/>
      </a:defPPr>
      <a:lvl1pPr marL="0" algn="l" defTabSz="3703057" rtl="0" eaLnBrk="1" latinLnBrk="0" hangingPunct="1">
        <a:defRPr sz="7272" kern="1200">
          <a:solidFill>
            <a:schemeClr val="tx1"/>
          </a:solidFill>
          <a:latin typeface="+mn-lt"/>
          <a:ea typeface="+mn-ea"/>
          <a:cs typeface="+mn-cs"/>
        </a:defRPr>
      </a:lvl1pPr>
      <a:lvl2pPr marL="1851526" algn="l" defTabSz="3703057" rtl="0" eaLnBrk="1" latinLnBrk="0" hangingPunct="1">
        <a:defRPr sz="7272" kern="1200">
          <a:solidFill>
            <a:schemeClr val="tx1"/>
          </a:solidFill>
          <a:latin typeface="+mn-lt"/>
          <a:ea typeface="+mn-ea"/>
          <a:cs typeface="+mn-cs"/>
        </a:defRPr>
      </a:lvl2pPr>
      <a:lvl3pPr marL="3703057" algn="l" defTabSz="3703057" rtl="0" eaLnBrk="1" latinLnBrk="0" hangingPunct="1">
        <a:defRPr sz="7272" kern="1200">
          <a:solidFill>
            <a:schemeClr val="tx1"/>
          </a:solidFill>
          <a:latin typeface="+mn-lt"/>
          <a:ea typeface="+mn-ea"/>
          <a:cs typeface="+mn-cs"/>
        </a:defRPr>
      </a:lvl3pPr>
      <a:lvl4pPr marL="5554583" algn="l" defTabSz="3703057" rtl="0" eaLnBrk="1" latinLnBrk="0" hangingPunct="1">
        <a:defRPr sz="7272" kern="1200">
          <a:solidFill>
            <a:schemeClr val="tx1"/>
          </a:solidFill>
          <a:latin typeface="+mn-lt"/>
          <a:ea typeface="+mn-ea"/>
          <a:cs typeface="+mn-cs"/>
        </a:defRPr>
      </a:lvl4pPr>
      <a:lvl5pPr marL="7406109" algn="l" defTabSz="3703057" rtl="0" eaLnBrk="1" latinLnBrk="0" hangingPunct="1">
        <a:defRPr sz="7272" kern="1200">
          <a:solidFill>
            <a:schemeClr val="tx1"/>
          </a:solidFill>
          <a:latin typeface="+mn-lt"/>
          <a:ea typeface="+mn-ea"/>
          <a:cs typeface="+mn-cs"/>
        </a:defRPr>
      </a:lvl5pPr>
      <a:lvl6pPr marL="9257638" algn="l" defTabSz="3703057" rtl="0" eaLnBrk="1" latinLnBrk="0" hangingPunct="1">
        <a:defRPr sz="7272" kern="1200">
          <a:solidFill>
            <a:schemeClr val="tx1"/>
          </a:solidFill>
          <a:latin typeface="+mn-lt"/>
          <a:ea typeface="+mn-ea"/>
          <a:cs typeface="+mn-cs"/>
        </a:defRPr>
      </a:lvl6pPr>
      <a:lvl7pPr marL="11109165" algn="l" defTabSz="3703057" rtl="0" eaLnBrk="1" latinLnBrk="0" hangingPunct="1">
        <a:defRPr sz="7272" kern="1200">
          <a:solidFill>
            <a:schemeClr val="tx1"/>
          </a:solidFill>
          <a:latin typeface="+mn-lt"/>
          <a:ea typeface="+mn-ea"/>
          <a:cs typeface="+mn-cs"/>
        </a:defRPr>
      </a:lvl7pPr>
      <a:lvl8pPr marL="12960691" algn="l" defTabSz="3703057" rtl="0" eaLnBrk="1" latinLnBrk="0" hangingPunct="1">
        <a:defRPr sz="7272" kern="1200">
          <a:solidFill>
            <a:schemeClr val="tx1"/>
          </a:solidFill>
          <a:latin typeface="+mn-lt"/>
          <a:ea typeface="+mn-ea"/>
          <a:cs typeface="+mn-cs"/>
        </a:defRPr>
      </a:lvl8pPr>
      <a:lvl9pPr marL="14812221" algn="l" defTabSz="3703057" rtl="0" eaLnBrk="1" latinLnBrk="0" hangingPunct="1">
        <a:defRPr sz="727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doi.org/10.18434/M32189" TargetMode="Externa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056" name="Rectangle 180"/>
          <p:cNvSpPr>
            <a:spLocks noChangeArrowheads="1"/>
          </p:cNvSpPr>
          <p:nvPr/>
        </p:nvSpPr>
        <p:spPr bwMode="auto">
          <a:xfrm>
            <a:off x="7917459" y="207226"/>
            <a:ext cx="22968909" cy="1303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1533" tIns="35767" rIns="71533" bIns="35767" anchor="ctr">
            <a:spAutoFit/>
          </a:bodyPr>
          <a:lstStyle>
            <a:lvl1pPr eaLnBrk="0" hangingPunct="0">
              <a:spcBef>
                <a:spcPct val="20000"/>
              </a:spcBef>
              <a:buFont typeface="Arial" charset="0"/>
              <a:buChar char="•"/>
              <a:defRPr sz="14600">
                <a:solidFill>
                  <a:schemeClr val="tx1"/>
                </a:solidFill>
                <a:latin typeface="Calibri" charset="0"/>
              </a:defRPr>
            </a:lvl1pPr>
            <a:lvl2pPr marL="742950" indent="-285750" eaLnBrk="0" hangingPunct="0">
              <a:spcBef>
                <a:spcPct val="20000"/>
              </a:spcBef>
              <a:buFont typeface="Arial" charset="0"/>
              <a:buChar char="–"/>
              <a:defRPr sz="12800">
                <a:solidFill>
                  <a:schemeClr val="tx1"/>
                </a:solidFill>
                <a:latin typeface="Calibri" charset="0"/>
              </a:defRPr>
            </a:lvl2pPr>
            <a:lvl3pPr marL="1143000" indent="-228600" eaLnBrk="0" hangingPunct="0">
              <a:spcBef>
                <a:spcPct val="20000"/>
              </a:spcBef>
              <a:buFont typeface="Arial" charset="0"/>
              <a:buChar char="•"/>
              <a:defRPr sz="11000">
                <a:solidFill>
                  <a:schemeClr val="tx1"/>
                </a:solidFill>
                <a:latin typeface="Calibri" charset="0"/>
              </a:defRPr>
            </a:lvl3pPr>
            <a:lvl4pPr marL="1600200" indent="-228600" eaLnBrk="0" hangingPunct="0">
              <a:spcBef>
                <a:spcPct val="20000"/>
              </a:spcBef>
              <a:buFont typeface="Arial" charset="0"/>
              <a:buChar char="–"/>
              <a:defRPr sz="9100">
                <a:solidFill>
                  <a:schemeClr val="tx1"/>
                </a:solidFill>
                <a:latin typeface="Calibri" charset="0"/>
              </a:defRPr>
            </a:lvl4pPr>
            <a:lvl5pPr marL="2057400" indent="-228600" eaLnBrk="0" hangingPunct="0">
              <a:spcBef>
                <a:spcPct val="20000"/>
              </a:spcBef>
              <a:buFont typeface="Arial" charset="0"/>
              <a:buChar char="»"/>
              <a:defRPr sz="9100">
                <a:solidFill>
                  <a:schemeClr val="tx1"/>
                </a:solidFill>
                <a:latin typeface="Calibri" charset="0"/>
              </a:defRPr>
            </a:lvl5pPr>
            <a:lvl6pPr marL="2514600" indent="-228600" eaLnBrk="0" fontAlgn="base" hangingPunct="0">
              <a:spcBef>
                <a:spcPct val="20000"/>
              </a:spcBef>
              <a:spcAft>
                <a:spcPct val="0"/>
              </a:spcAft>
              <a:buFont typeface="Arial" charset="0"/>
              <a:buChar char="»"/>
              <a:defRPr sz="9100">
                <a:solidFill>
                  <a:schemeClr val="tx1"/>
                </a:solidFill>
                <a:latin typeface="Calibri" charset="0"/>
              </a:defRPr>
            </a:lvl6pPr>
            <a:lvl7pPr marL="2971800" indent="-228600" eaLnBrk="0" fontAlgn="base" hangingPunct="0">
              <a:spcBef>
                <a:spcPct val="20000"/>
              </a:spcBef>
              <a:spcAft>
                <a:spcPct val="0"/>
              </a:spcAft>
              <a:buFont typeface="Arial" charset="0"/>
              <a:buChar char="»"/>
              <a:defRPr sz="9100">
                <a:solidFill>
                  <a:schemeClr val="tx1"/>
                </a:solidFill>
                <a:latin typeface="Calibri" charset="0"/>
              </a:defRPr>
            </a:lvl7pPr>
            <a:lvl8pPr marL="3429000" indent="-228600" eaLnBrk="0" fontAlgn="base" hangingPunct="0">
              <a:spcBef>
                <a:spcPct val="20000"/>
              </a:spcBef>
              <a:spcAft>
                <a:spcPct val="0"/>
              </a:spcAft>
              <a:buFont typeface="Arial" charset="0"/>
              <a:buChar char="»"/>
              <a:defRPr sz="9100">
                <a:solidFill>
                  <a:schemeClr val="tx1"/>
                </a:solidFill>
                <a:latin typeface="Calibri" charset="0"/>
              </a:defRPr>
            </a:lvl8pPr>
            <a:lvl9pPr marL="3886200" indent="-228600" eaLnBrk="0" fontAlgn="base" hangingPunct="0">
              <a:spcBef>
                <a:spcPct val="20000"/>
              </a:spcBef>
              <a:spcAft>
                <a:spcPct val="0"/>
              </a:spcAft>
              <a:buFont typeface="Arial" charset="0"/>
              <a:buChar char="»"/>
              <a:defRPr sz="9100">
                <a:solidFill>
                  <a:schemeClr val="tx1"/>
                </a:solidFill>
                <a:latin typeface="Calibri" charset="0"/>
              </a:defRPr>
            </a:lvl9pPr>
          </a:lstStyle>
          <a:p>
            <a:pPr algn="ctr" eaLnBrk="1" hangingPunct="1">
              <a:spcBef>
                <a:spcPct val="0"/>
              </a:spcBef>
              <a:buFontTx/>
              <a:buNone/>
            </a:pPr>
            <a:r>
              <a:rPr lang="en-GB" altLang="en-US" sz="8000" b="1" dirty="0"/>
              <a:t>Ergodicity of </a:t>
            </a:r>
            <a:r>
              <a:rPr lang="hr-HR" altLang="en-US" sz="8000" b="1" dirty="0" err="1"/>
              <a:t>Three</a:t>
            </a:r>
            <a:r>
              <a:rPr lang="hr-HR" altLang="en-US" sz="8000" b="1" dirty="0"/>
              <a:t> Hard </a:t>
            </a:r>
            <a:r>
              <a:rPr lang="hr-HR" altLang="en-US" sz="8000" b="1" dirty="0" err="1"/>
              <a:t>Spheres</a:t>
            </a:r>
            <a:r>
              <a:rPr lang="hr-HR" altLang="en-US" sz="8000" b="1" dirty="0"/>
              <a:t> on a Ring</a:t>
            </a:r>
            <a:endParaRPr lang="en-GB" altLang="en-US" sz="8000" b="1" dirty="0"/>
          </a:p>
        </p:txBody>
      </p:sp>
      <p:sp>
        <p:nvSpPr>
          <p:cNvPr id="5" name="Rectangle 4"/>
          <p:cNvSpPr/>
          <p:nvPr/>
        </p:nvSpPr>
        <p:spPr>
          <a:xfrm>
            <a:off x="10598195" y="16577506"/>
            <a:ext cx="7387730" cy="55295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241"/>
          </a:p>
        </p:txBody>
      </p:sp>
      <p:sp>
        <p:nvSpPr>
          <p:cNvPr id="24" name="Rectangle 23"/>
          <p:cNvSpPr/>
          <p:nvPr/>
        </p:nvSpPr>
        <p:spPr>
          <a:xfrm>
            <a:off x="10658726" y="9764123"/>
            <a:ext cx="7387730" cy="53986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241"/>
          </a:p>
        </p:txBody>
      </p:sp>
      <p:sp>
        <p:nvSpPr>
          <p:cNvPr id="25" name="Rectangle 24"/>
          <p:cNvSpPr/>
          <p:nvPr/>
        </p:nvSpPr>
        <p:spPr>
          <a:xfrm>
            <a:off x="10713628" y="2566440"/>
            <a:ext cx="7387730" cy="54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241"/>
          </a:p>
        </p:txBody>
      </p:sp>
      <p:sp>
        <p:nvSpPr>
          <p:cNvPr id="2063" name="TextBox 7"/>
          <p:cNvSpPr txBox="1">
            <a:spLocks noChangeArrowheads="1"/>
          </p:cNvSpPr>
          <p:nvPr/>
        </p:nvSpPr>
        <p:spPr bwMode="auto">
          <a:xfrm>
            <a:off x="19245843" y="8080492"/>
            <a:ext cx="6475524" cy="365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14600">
                <a:solidFill>
                  <a:schemeClr val="tx1"/>
                </a:solidFill>
                <a:latin typeface="Calibri" charset="0"/>
              </a:defRPr>
            </a:lvl1pPr>
            <a:lvl2pPr marL="742950" indent="-285750" eaLnBrk="0" hangingPunct="0">
              <a:spcBef>
                <a:spcPct val="20000"/>
              </a:spcBef>
              <a:buFont typeface="Arial" charset="0"/>
              <a:buChar char="–"/>
              <a:defRPr sz="12800">
                <a:solidFill>
                  <a:schemeClr val="tx1"/>
                </a:solidFill>
                <a:latin typeface="Calibri" charset="0"/>
              </a:defRPr>
            </a:lvl2pPr>
            <a:lvl3pPr marL="1143000" indent="-228600" eaLnBrk="0" hangingPunct="0">
              <a:spcBef>
                <a:spcPct val="20000"/>
              </a:spcBef>
              <a:buFont typeface="Arial" charset="0"/>
              <a:buChar char="•"/>
              <a:defRPr sz="11000">
                <a:solidFill>
                  <a:schemeClr val="tx1"/>
                </a:solidFill>
                <a:latin typeface="Calibri" charset="0"/>
              </a:defRPr>
            </a:lvl3pPr>
            <a:lvl4pPr marL="1600200" indent="-228600" eaLnBrk="0" hangingPunct="0">
              <a:spcBef>
                <a:spcPct val="20000"/>
              </a:spcBef>
              <a:buFont typeface="Arial" charset="0"/>
              <a:buChar char="–"/>
              <a:defRPr sz="9100">
                <a:solidFill>
                  <a:schemeClr val="tx1"/>
                </a:solidFill>
                <a:latin typeface="Calibri" charset="0"/>
              </a:defRPr>
            </a:lvl4pPr>
            <a:lvl5pPr marL="2057400" indent="-228600" eaLnBrk="0" hangingPunct="0">
              <a:spcBef>
                <a:spcPct val="20000"/>
              </a:spcBef>
              <a:buFont typeface="Arial" charset="0"/>
              <a:buChar char="»"/>
              <a:defRPr sz="9100">
                <a:solidFill>
                  <a:schemeClr val="tx1"/>
                </a:solidFill>
                <a:latin typeface="Calibri" charset="0"/>
              </a:defRPr>
            </a:lvl5pPr>
            <a:lvl6pPr marL="2514600" indent="-228600" eaLnBrk="0" fontAlgn="base" hangingPunct="0">
              <a:spcBef>
                <a:spcPct val="20000"/>
              </a:spcBef>
              <a:spcAft>
                <a:spcPct val="0"/>
              </a:spcAft>
              <a:buFont typeface="Arial" charset="0"/>
              <a:buChar char="»"/>
              <a:defRPr sz="9100">
                <a:solidFill>
                  <a:schemeClr val="tx1"/>
                </a:solidFill>
                <a:latin typeface="Calibri" charset="0"/>
              </a:defRPr>
            </a:lvl6pPr>
            <a:lvl7pPr marL="2971800" indent="-228600" eaLnBrk="0" fontAlgn="base" hangingPunct="0">
              <a:spcBef>
                <a:spcPct val="20000"/>
              </a:spcBef>
              <a:spcAft>
                <a:spcPct val="0"/>
              </a:spcAft>
              <a:buFont typeface="Arial" charset="0"/>
              <a:buChar char="»"/>
              <a:defRPr sz="9100">
                <a:solidFill>
                  <a:schemeClr val="tx1"/>
                </a:solidFill>
                <a:latin typeface="Calibri" charset="0"/>
              </a:defRPr>
            </a:lvl7pPr>
            <a:lvl8pPr marL="3429000" indent="-228600" eaLnBrk="0" fontAlgn="base" hangingPunct="0">
              <a:spcBef>
                <a:spcPct val="20000"/>
              </a:spcBef>
              <a:spcAft>
                <a:spcPct val="0"/>
              </a:spcAft>
              <a:buFont typeface="Arial" charset="0"/>
              <a:buChar char="»"/>
              <a:defRPr sz="9100">
                <a:solidFill>
                  <a:schemeClr val="tx1"/>
                </a:solidFill>
                <a:latin typeface="Calibri" charset="0"/>
              </a:defRPr>
            </a:lvl8pPr>
            <a:lvl9pPr marL="3886200" indent="-228600" eaLnBrk="0" fontAlgn="base" hangingPunct="0">
              <a:spcBef>
                <a:spcPct val="20000"/>
              </a:spcBef>
              <a:spcAft>
                <a:spcPct val="0"/>
              </a:spcAft>
              <a:buFont typeface="Arial" charset="0"/>
              <a:buChar char="»"/>
              <a:defRPr sz="9100">
                <a:solidFill>
                  <a:schemeClr val="tx1"/>
                </a:solidFill>
                <a:latin typeface="Calibri" charset="0"/>
              </a:defRPr>
            </a:lvl9pPr>
          </a:lstStyle>
          <a:p>
            <a:pPr eaLnBrk="1" hangingPunct="1">
              <a:spcBef>
                <a:spcPct val="0"/>
              </a:spcBef>
              <a:buFontTx/>
              <a:buNone/>
            </a:pPr>
            <a:r>
              <a:rPr lang="en-GB" altLang="en-US" sz="1773" b="1">
                <a:latin typeface="Arial" charset="0"/>
                <a:cs typeface="Arial" charset="0"/>
              </a:rPr>
              <a:t>Figure 1</a:t>
            </a:r>
            <a:r>
              <a:rPr lang="en-GB" altLang="en-US" sz="1773">
                <a:latin typeface="Arial" charset="0"/>
                <a:cs typeface="Arial" charset="0"/>
              </a:rPr>
              <a:t>: Distribution of comment codes.</a:t>
            </a:r>
          </a:p>
        </p:txBody>
      </p:sp>
      <p:sp>
        <p:nvSpPr>
          <p:cNvPr id="2072" name="Text Box 67"/>
          <p:cNvSpPr txBox="1">
            <a:spLocks noChangeArrowheads="1"/>
          </p:cNvSpPr>
          <p:nvPr/>
        </p:nvSpPr>
        <p:spPr bwMode="auto">
          <a:xfrm>
            <a:off x="12827437" y="1400600"/>
            <a:ext cx="11533731" cy="1224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370339" tIns="185170" rIns="370339" bIns="185170">
            <a:spAutoFit/>
          </a:bodyPr>
          <a:lstStyle>
            <a:lvl1pPr defTabSz="4176713" eaLnBrk="0" hangingPunct="0">
              <a:spcBef>
                <a:spcPct val="20000"/>
              </a:spcBef>
              <a:buFont typeface="Arial" charset="0"/>
              <a:buChar char="•"/>
              <a:defRPr sz="14600">
                <a:solidFill>
                  <a:schemeClr val="tx1"/>
                </a:solidFill>
                <a:latin typeface="Calibri" charset="0"/>
              </a:defRPr>
            </a:lvl1pPr>
            <a:lvl2pPr marL="2087563" indent="-1303338" defTabSz="4176713" eaLnBrk="0" hangingPunct="0">
              <a:spcBef>
                <a:spcPct val="20000"/>
              </a:spcBef>
              <a:buFont typeface="Arial" charset="0"/>
              <a:buChar char="–"/>
              <a:defRPr sz="12800">
                <a:solidFill>
                  <a:schemeClr val="tx1"/>
                </a:solidFill>
                <a:latin typeface="Calibri" charset="0"/>
              </a:defRPr>
            </a:lvl2pPr>
            <a:lvl3pPr marL="4176713" indent="-1042988" defTabSz="4176713" eaLnBrk="0" hangingPunct="0">
              <a:spcBef>
                <a:spcPct val="20000"/>
              </a:spcBef>
              <a:buFont typeface="Arial" charset="0"/>
              <a:buChar char="•"/>
              <a:defRPr sz="11000">
                <a:solidFill>
                  <a:schemeClr val="tx1"/>
                </a:solidFill>
                <a:latin typeface="Calibri" charset="0"/>
              </a:defRPr>
            </a:lvl3pPr>
            <a:lvl4pPr marL="6264275" indent="-1042988" defTabSz="4176713" eaLnBrk="0" hangingPunct="0">
              <a:spcBef>
                <a:spcPct val="20000"/>
              </a:spcBef>
              <a:buFont typeface="Arial" charset="0"/>
              <a:buChar char="–"/>
              <a:defRPr sz="9100">
                <a:solidFill>
                  <a:schemeClr val="tx1"/>
                </a:solidFill>
                <a:latin typeface="Calibri" charset="0"/>
              </a:defRPr>
            </a:lvl4pPr>
            <a:lvl5pPr marL="8353425" indent="-1042988" defTabSz="4176713" eaLnBrk="0" hangingPunct="0">
              <a:spcBef>
                <a:spcPct val="20000"/>
              </a:spcBef>
              <a:buFont typeface="Arial" charset="0"/>
              <a:buChar char="»"/>
              <a:defRPr sz="9100">
                <a:solidFill>
                  <a:schemeClr val="tx1"/>
                </a:solidFill>
                <a:latin typeface="Calibri" charset="0"/>
              </a:defRPr>
            </a:lvl5pPr>
            <a:lvl6pPr marL="8810625" indent="-1042988" defTabSz="4176713" eaLnBrk="0" fontAlgn="base" hangingPunct="0">
              <a:spcBef>
                <a:spcPct val="20000"/>
              </a:spcBef>
              <a:spcAft>
                <a:spcPct val="0"/>
              </a:spcAft>
              <a:buFont typeface="Arial" charset="0"/>
              <a:buChar char="»"/>
              <a:defRPr sz="9100">
                <a:solidFill>
                  <a:schemeClr val="tx1"/>
                </a:solidFill>
                <a:latin typeface="Calibri" charset="0"/>
              </a:defRPr>
            </a:lvl6pPr>
            <a:lvl7pPr marL="9267825" indent="-1042988" defTabSz="4176713" eaLnBrk="0" fontAlgn="base" hangingPunct="0">
              <a:spcBef>
                <a:spcPct val="20000"/>
              </a:spcBef>
              <a:spcAft>
                <a:spcPct val="0"/>
              </a:spcAft>
              <a:buFont typeface="Arial" charset="0"/>
              <a:buChar char="»"/>
              <a:defRPr sz="9100">
                <a:solidFill>
                  <a:schemeClr val="tx1"/>
                </a:solidFill>
                <a:latin typeface="Calibri" charset="0"/>
              </a:defRPr>
            </a:lvl7pPr>
            <a:lvl8pPr marL="9725025" indent="-1042988" defTabSz="4176713" eaLnBrk="0" fontAlgn="base" hangingPunct="0">
              <a:spcBef>
                <a:spcPct val="20000"/>
              </a:spcBef>
              <a:spcAft>
                <a:spcPct val="0"/>
              </a:spcAft>
              <a:buFont typeface="Arial" charset="0"/>
              <a:buChar char="»"/>
              <a:defRPr sz="9100">
                <a:solidFill>
                  <a:schemeClr val="tx1"/>
                </a:solidFill>
                <a:latin typeface="Calibri" charset="0"/>
              </a:defRPr>
            </a:lvl8pPr>
            <a:lvl9pPr marL="10182225" indent="-1042988" defTabSz="4176713" eaLnBrk="0" fontAlgn="base" hangingPunct="0">
              <a:spcBef>
                <a:spcPct val="20000"/>
              </a:spcBef>
              <a:spcAft>
                <a:spcPct val="0"/>
              </a:spcAft>
              <a:buFont typeface="Arial" charset="0"/>
              <a:buChar char="»"/>
              <a:defRPr sz="9100">
                <a:solidFill>
                  <a:schemeClr val="tx1"/>
                </a:solidFill>
                <a:latin typeface="Calibri" charset="0"/>
              </a:defRPr>
            </a:lvl9pPr>
          </a:lstStyle>
          <a:p>
            <a:pPr algn="ctr" eaLnBrk="1" hangingPunct="1">
              <a:spcBef>
                <a:spcPct val="50000"/>
              </a:spcBef>
              <a:buFontTx/>
              <a:buNone/>
            </a:pPr>
            <a:r>
              <a:rPr lang="hr-HR" altLang="en-US" sz="5525" b="1" dirty="0">
                <a:latin typeface="Arial" charset="0"/>
              </a:rPr>
              <a:t>Matej Vedak</a:t>
            </a:r>
            <a:endParaRPr lang="en-US" altLang="en-US" sz="5525" b="1" dirty="0">
              <a:latin typeface="Arial" charset="0"/>
            </a:endParaRPr>
          </a:p>
        </p:txBody>
      </p:sp>
      <p:sp>
        <p:nvSpPr>
          <p:cNvPr id="21" name="AutoShape 62"/>
          <p:cNvSpPr>
            <a:spLocks noChangeArrowheads="1"/>
          </p:cNvSpPr>
          <p:nvPr/>
        </p:nvSpPr>
        <p:spPr bwMode="grayWhite">
          <a:xfrm>
            <a:off x="1300896" y="2681606"/>
            <a:ext cx="11082694" cy="10390334"/>
          </a:xfrm>
          <a:prstGeom prst="roundRect">
            <a:avLst>
              <a:gd name="adj" fmla="val 2122"/>
            </a:avLst>
          </a:prstGeom>
          <a:solidFill>
            <a:srgbClr val="FFFFFF"/>
          </a:solidFill>
          <a:ln w="9525">
            <a:solidFill>
              <a:schemeClr val="tx1"/>
            </a:solidFill>
            <a:round/>
            <a:headEnd/>
            <a:tailEnd/>
          </a:ln>
        </p:spPr>
        <p:txBody>
          <a:bodyPr lIns="144000" rIns="144000"/>
          <a:lstStyle>
            <a:lvl1pPr eaLnBrk="0" hangingPunct="0">
              <a:defRPr sz="7800">
                <a:solidFill>
                  <a:schemeClr val="tx1"/>
                </a:solidFill>
                <a:latin typeface="Arial" charset="0"/>
                <a:ea typeface="ＭＳ Ｐゴシック" charset="-128"/>
              </a:defRPr>
            </a:lvl1pPr>
            <a:lvl2pPr marL="742950" indent="-285750" eaLnBrk="0" hangingPunct="0">
              <a:defRPr sz="7800">
                <a:solidFill>
                  <a:schemeClr val="tx1"/>
                </a:solidFill>
                <a:latin typeface="Arial" charset="0"/>
                <a:ea typeface="ＭＳ Ｐゴシック" charset="-128"/>
              </a:defRPr>
            </a:lvl2pPr>
            <a:lvl3pPr marL="1143000" indent="-228600" eaLnBrk="0" hangingPunct="0">
              <a:defRPr sz="7800">
                <a:solidFill>
                  <a:schemeClr val="tx1"/>
                </a:solidFill>
                <a:latin typeface="Arial" charset="0"/>
                <a:ea typeface="ＭＳ Ｐゴシック" charset="-128"/>
              </a:defRPr>
            </a:lvl3pPr>
            <a:lvl4pPr marL="1600200" indent="-228600" eaLnBrk="0" hangingPunct="0">
              <a:defRPr sz="7800">
                <a:solidFill>
                  <a:schemeClr val="tx1"/>
                </a:solidFill>
                <a:latin typeface="Arial" charset="0"/>
                <a:ea typeface="ＭＳ Ｐゴシック" charset="-128"/>
              </a:defRPr>
            </a:lvl4pPr>
            <a:lvl5pPr marL="2057400" indent="-228600" eaLnBrk="0" hangingPunct="0">
              <a:defRPr sz="78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78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78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78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7800">
                <a:solidFill>
                  <a:schemeClr val="tx1"/>
                </a:solidFill>
                <a:latin typeface="Arial" charset="0"/>
                <a:ea typeface="ＭＳ Ｐゴシック" charset="-128"/>
              </a:defRPr>
            </a:lvl9pPr>
          </a:lstStyle>
          <a:p>
            <a:pPr algn="just" eaLnBrk="1" hangingPunct="1">
              <a:spcAft>
                <a:spcPts val="2400"/>
              </a:spcAft>
            </a:pPr>
            <a:r>
              <a:rPr lang="en-GB" altLang="x-none" sz="5500" b="1" dirty="0"/>
              <a:t>Introduction</a:t>
            </a:r>
          </a:p>
          <a:p>
            <a:pPr algn="just" eaLnBrk="1" hangingPunct="1"/>
            <a:r>
              <a:rPr lang="en-GB" altLang="x-none" sz="4000" dirty="0"/>
              <a:t>The ergodic hypothesis says that all accessible microstates are equiprobable over a long period. Knowing that a system is ergodic allows us to utilise the methods of statistical physics on the system. However, it is far from clear that a deterministic system will explore all of its microstates [1]. To this end, a system of three particles on a ring is studied. A novel method of ergodicity exploration is used.</a:t>
            </a:r>
          </a:p>
          <a:p>
            <a:pPr algn="just" eaLnBrk="1" hangingPunct="1"/>
            <a:r>
              <a:rPr lang="en-GB" altLang="x-none" sz="4000" u="sng" dirty="0"/>
              <a:t>Ergodicity example</a:t>
            </a:r>
            <a:r>
              <a:rPr lang="en-GB" altLang="x-none" sz="4000" u="sng" baseline="30000" dirty="0"/>
              <a:t>1</a:t>
            </a:r>
            <a:r>
              <a:rPr lang="en-GB" altLang="x-none" sz="4000" u="sng" dirty="0"/>
              <a:t>:</a:t>
            </a:r>
          </a:p>
          <a:p>
            <a:pPr algn="just" eaLnBrk="1" hangingPunct="1"/>
            <a:r>
              <a:rPr lang="en-GB" altLang="x-none" sz="3600" dirty="0"/>
              <a:t>Regular dice – outcomes can be anything from 1</a:t>
            </a:r>
            <a:r>
              <a:rPr lang="hr-HR" altLang="x-none" sz="3600" dirty="0"/>
              <a:t> </a:t>
            </a:r>
            <a:r>
              <a:rPr lang="en-GB" altLang="x-none" sz="3600" dirty="0"/>
              <a:t>to 6.</a:t>
            </a:r>
          </a:p>
          <a:p>
            <a:pPr algn="just" eaLnBrk="1" hangingPunct="1"/>
            <a:r>
              <a:rPr lang="en-GB" altLang="x-none" sz="3600" u="sng" dirty="0"/>
              <a:t>Non-ergodic system example:</a:t>
            </a:r>
          </a:p>
          <a:p>
            <a:pPr algn="just" eaLnBrk="1" hangingPunct="1"/>
            <a:r>
              <a:rPr lang="en-GB" altLang="x-none" sz="3600" dirty="0"/>
              <a:t>Weighted or magnetic dice that only produces the number 6. Microstates 1-5 are not accessible.</a:t>
            </a:r>
          </a:p>
          <a:p>
            <a:pPr algn="just" eaLnBrk="1" hangingPunct="1"/>
            <a:endParaRPr lang="en-GB" altLang="x-none" sz="4018" dirty="0"/>
          </a:p>
        </p:txBody>
      </p:sp>
      <p:sp>
        <p:nvSpPr>
          <p:cNvPr id="22" name="AutoShape 62"/>
          <p:cNvSpPr>
            <a:spLocks noChangeArrowheads="1"/>
          </p:cNvSpPr>
          <p:nvPr/>
        </p:nvSpPr>
        <p:spPr bwMode="auto">
          <a:xfrm>
            <a:off x="13213793" y="2649721"/>
            <a:ext cx="11930929" cy="17910787"/>
          </a:xfrm>
          <a:prstGeom prst="roundRect">
            <a:avLst>
              <a:gd name="adj" fmla="val 1837"/>
            </a:avLst>
          </a:prstGeom>
          <a:solidFill>
            <a:srgbClr val="FFFFFF"/>
          </a:solidFill>
          <a:ln w="9525">
            <a:solidFill>
              <a:schemeClr val="tx1"/>
            </a:solidFill>
            <a:round/>
            <a:headEnd/>
            <a:tailEnd/>
          </a:ln>
        </p:spPr>
        <p:txBody>
          <a:bodyPr/>
          <a:lstStyle>
            <a:lvl1pPr eaLnBrk="0" hangingPunct="0">
              <a:defRPr sz="7800">
                <a:solidFill>
                  <a:schemeClr val="tx1"/>
                </a:solidFill>
                <a:latin typeface="Arial" charset="0"/>
                <a:ea typeface="ＭＳ Ｐゴシック" charset="-128"/>
              </a:defRPr>
            </a:lvl1pPr>
            <a:lvl2pPr marL="742950" indent="-285750" eaLnBrk="0" hangingPunct="0">
              <a:defRPr sz="7800">
                <a:solidFill>
                  <a:schemeClr val="tx1"/>
                </a:solidFill>
                <a:latin typeface="Arial" charset="0"/>
                <a:ea typeface="ＭＳ Ｐゴシック" charset="-128"/>
              </a:defRPr>
            </a:lvl2pPr>
            <a:lvl3pPr marL="1143000" indent="-228600" eaLnBrk="0" hangingPunct="0">
              <a:defRPr sz="7800">
                <a:solidFill>
                  <a:schemeClr val="tx1"/>
                </a:solidFill>
                <a:latin typeface="Arial" charset="0"/>
                <a:ea typeface="ＭＳ Ｐゴシック" charset="-128"/>
              </a:defRPr>
            </a:lvl3pPr>
            <a:lvl4pPr marL="1600200" indent="-228600" eaLnBrk="0" hangingPunct="0">
              <a:defRPr sz="7800">
                <a:solidFill>
                  <a:schemeClr val="tx1"/>
                </a:solidFill>
                <a:latin typeface="Arial" charset="0"/>
                <a:ea typeface="ＭＳ Ｐゴシック" charset="-128"/>
              </a:defRPr>
            </a:lvl4pPr>
            <a:lvl5pPr marL="2057400" indent="-228600" eaLnBrk="0" hangingPunct="0">
              <a:defRPr sz="78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78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78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78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7800">
                <a:solidFill>
                  <a:schemeClr val="tx1"/>
                </a:solidFill>
                <a:latin typeface="Arial" charset="0"/>
                <a:ea typeface="ＭＳ Ｐゴシック" charset="-128"/>
              </a:defRPr>
            </a:lvl9pPr>
          </a:lstStyle>
          <a:p>
            <a:pPr algn="just" eaLnBrk="1" hangingPunct="1">
              <a:spcAft>
                <a:spcPts val="1800"/>
              </a:spcAft>
            </a:pPr>
            <a:r>
              <a:rPr lang="en-GB" altLang="x-none" sz="5500" b="1" dirty="0"/>
              <a:t>Results</a:t>
            </a:r>
          </a:p>
          <a:p>
            <a:pPr algn="just" eaLnBrk="1" hangingPunct="1">
              <a:spcAft>
                <a:spcPts val="1800"/>
              </a:spcAft>
            </a:pPr>
            <a:r>
              <a:rPr lang="en-GB" altLang="x-none" sz="3200" dirty="0"/>
              <a:t>Collision generated strings are, in general, less random than actual random generated strings.</a:t>
            </a:r>
            <a:r>
              <a:rPr lang="hr-HR" altLang="x-none" sz="3200" dirty="0"/>
              <a:t> </a:t>
            </a:r>
            <a:r>
              <a:rPr lang="hr-HR" altLang="x-none" sz="3200" dirty="0" err="1"/>
              <a:t>The</a:t>
            </a:r>
            <a:r>
              <a:rPr lang="hr-HR" altLang="x-none" sz="3200" dirty="0"/>
              <a:t> </a:t>
            </a:r>
            <a:r>
              <a:rPr lang="hr-HR" altLang="x-none" sz="3200" dirty="0" err="1"/>
              <a:t>compression</a:t>
            </a:r>
            <a:r>
              <a:rPr lang="hr-HR" altLang="x-none" sz="3200" dirty="0"/>
              <a:t> </a:t>
            </a:r>
            <a:r>
              <a:rPr lang="hr-HR" altLang="x-none" sz="3200" dirty="0" err="1"/>
              <a:t>ratio</a:t>
            </a:r>
            <a:r>
              <a:rPr lang="hr-HR" altLang="x-none" sz="3200" dirty="0"/>
              <a:t> </a:t>
            </a:r>
            <a:r>
              <a:rPr lang="hr-HR" altLang="x-none" sz="3200" dirty="0" err="1"/>
              <a:t>decreases</a:t>
            </a:r>
            <a:r>
              <a:rPr lang="hr-HR" altLang="x-none" sz="3200" dirty="0"/>
              <a:t> </a:t>
            </a:r>
            <a:r>
              <a:rPr lang="hr-HR" altLang="x-none" sz="3200" dirty="0" err="1"/>
              <a:t>with</a:t>
            </a:r>
            <a:r>
              <a:rPr lang="hr-HR" altLang="x-none" sz="3200" dirty="0"/>
              <a:t> </a:t>
            </a:r>
            <a:r>
              <a:rPr lang="hr-HR" altLang="x-none" sz="3200" dirty="0" err="1"/>
              <a:t>increasing</a:t>
            </a:r>
            <a:r>
              <a:rPr lang="hr-HR" altLang="x-none" sz="3200" dirty="0"/>
              <a:t> </a:t>
            </a:r>
            <a:r>
              <a:rPr lang="hr-HR" altLang="x-none" sz="3200" dirty="0" err="1"/>
              <a:t>string</a:t>
            </a:r>
            <a:r>
              <a:rPr lang="hr-HR" altLang="x-none" sz="3200" dirty="0"/>
              <a:t> </a:t>
            </a:r>
            <a:r>
              <a:rPr lang="hr-HR" altLang="x-none" sz="3200" dirty="0" err="1"/>
              <a:t>length</a:t>
            </a:r>
            <a:r>
              <a:rPr lang="hr-HR" altLang="x-none" sz="3200" dirty="0"/>
              <a:t> – </a:t>
            </a:r>
            <a:r>
              <a:rPr lang="hr-HR" altLang="x-none" sz="3200" dirty="0" err="1"/>
              <a:t>compression</a:t>
            </a:r>
            <a:r>
              <a:rPr lang="hr-HR" altLang="x-none" sz="3200" dirty="0"/>
              <a:t> </a:t>
            </a:r>
            <a:r>
              <a:rPr lang="hr-HR" altLang="x-none" sz="3200" dirty="0" err="1"/>
              <a:t>algorithms</a:t>
            </a:r>
            <a:r>
              <a:rPr lang="hr-HR" altLang="x-none" sz="3200" dirty="0"/>
              <a:t> </a:t>
            </a:r>
            <a:r>
              <a:rPr lang="hr-HR" altLang="x-none" sz="3200" dirty="0" err="1"/>
              <a:t>work</a:t>
            </a:r>
            <a:r>
              <a:rPr lang="hr-HR" altLang="x-none" sz="3200" dirty="0"/>
              <a:t> </a:t>
            </a:r>
            <a:r>
              <a:rPr lang="hr-HR" altLang="x-none" sz="3200" dirty="0" err="1"/>
              <a:t>better</a:t>
            </a:r>
            <a:r>
              <a:rPr lang="hr-HR" altLang="x-none" sz="3200" dirty="0"/>
              <a:t> on </a:t>
            </a:r>
            <a:r>
              <a:rPr lang="hr-HR" altLang="x-none" sz="3200" dirty="0" err="1"/>
              <a:t>longer</a:t>
            </a:r>
            <a:r>
              <a:rPr lang="hr-HR" altLang="x-none" sz="3200" dirty="0"/>
              <a:t> data </a:t>
            </a:r>
            <a:r>
              <a:rPr lang="hr-HR" altLang="x-none" sz="3200" dirty="0" err="1"/>
              <a:t>sequences</a:t>
            </a:r>
            <a:r>
              <a:rPr lang="hr-HR" altLang="x-none" sz="3200" dirty="0"/>
              <a:t>. </a:t>
            </a:r>
            <a:r>
              <a:rPr lang="hr-HR" altLang="x-none" sz="3200" dirty="0" err="1"/>
              <a:t>Entropy</a:t>
            </a:r>
            <a:r>
              <a:rPr lang="hr-HR" altLang="x-none" sz="3200" dirty="0"/>
              <a:t> </a:t>
            </a:r>
            <a:r>
              <a:rPr lang="hr-HR" altLang="x-none" sz="3200" dirty="0" err="1"/>
              <a:t>comparison</a:t>
            </a:r>
            <a:r>
              <a:rPr lang="hr-HR" altLang="x-none" sz="3200" dirty="0"/>
              <a:t> </a:t>
            </a:r>
            <a:r>
              <a:rPr lang="hr-HR" altLang="x-none" sz="3200" dirty="0" err="1"/>
              <a:t>didn’t</a:t>
            </a:r>
            <a:r>
              <a:rPr lang="hr-HR" altLang="x-none" sz="3200" dirty="0"/>
              <a:t> </a:t>
            </a:r>
            <a:r>
              <a:rPr lang="hr-HR" altLang="x-none" sz="3200" dirty="0" err="1"/>
              <a:t>turn</a:t>
            </a:r>
            <a:r>
              <a:rPr lang="hr-HR" altLang="x-none" sz="3200" dirty="0"/>
              <a:t> </a:t>
            </a:r>
            <a:r>
              <a:rPr lang="hr-HR" altLang="x-none" sz="3200" dirty="0" err="1"/>
              <a:t>out</a:t>
            </a:r>
            <a:r>
              <a:rPr lang="hr-HR" altLang="x-none" sz="3200" dirty="0"/>
              <a:t> to </a:t>
            </a:r>
            <a:r>
              <a:rPr lang="hr-HR" altLang="x-none" sz="3200" dirty="0" err="1"/>
              <a:t>be</a:t>
            </a:r>
            <a:r>
              <a:rPr lang="hr-HR" altLang="x-none" sz="3200" dirty="0"/>
              <a:t> </a:t>
            </a:r>
            <a:r>
              <a:rPr lang="hr-HR" altLang="x-none" sz="3200" dirty="0" err="1"/>
              <a:t>very</a:t>
            </a:r>
            <a:r>
              <a:rPr lang="hr-HR" altLang="x-none" sz="3200" dirty="0"/>
              <a:t> </a:t>
            </a:r>
            <a:r>
              <a:rPr lang="hr-HR" altLang="x-none" sz="3200" dirty="0" err="1"/>
              <a:t>useful</a:t>
            </a:r>
            <a:r>
              <a:rPr lang="hr-HR" altLang="x-none" sz="3200" dirty="0"/>
              <a:t>, as </a:t>
            </a:r>
            <a:r>
              <a:rPr lang="hr-HR" altLang="x-none" sz="3200" dirty="0" err="1"/>
              <a:t>string</a:t>
            </a:r>
            <a:r>
              <a:rPr lang="hr-HR" altLang="x-none" sz="3200" dirty="0"/>
              <a:t> </a:t>
            </a:r>
            <a:r>
              <a:rPr lang="hr-HR" altLang="x-none" sz="3200" dirty="0" err="1"/>
              <a:t>entropy</a:t>
            </a:r>
            <a:r>
              <a:rPr lang="hr-HR" altLang="x-none" sz="3200" dirty="0"/>
              <a:t> </a:t>
            </a:r>
            <a:r>
              <a:rPr lang="hr-HR" altLang="x-none" sz="3200" dirty="0" err="1"/>
              <a:t>quickly</a:t>
            </a:r>
            <a:r>
              <a:rPr lang="hr-HR" altLang="x-none" sz="3200" dirty="0"/>
              <a:t> rose to 1 bit </a:t>
            </a:r>
            <a:r>
              <a:rPr lang="hr-HR" altLang="x-none" sz="3200" dirty="0" err="1"/>
              <a:t>entropy</a:t>
            </a:r>
            <a:r>
              <a:rPr lang="hr-HR" altLang="x-none" sz="3200" dirty="0"/>
              <a:t> (</a:t>
            </a:r>
            <a:r>
              <a:rPr lang="hr-HR" altLang="x-none" sz="3200" dirty="0" err="1"/>
              <a:t>maximum</a:t>
            </a:r>
            <a:r>
              <a:rPr lang="hr-HR" altLang="x-none" sz="3200" dirty="0"/>
              <a:t>).</a:t>
            </a:r>
            <a:endParaRPr lang="en-GB" altLang="x-none" sz="3200" dirty="0"/>
          </a:p>
          <a:p>
            <a:pPr algn="just" eaLnBrk="1" hangingPunct="1">
              <a:spcAft>
                <a:spcPts val="1800"/>
              </a:spcAft>
            </a:pPr>
            <a:endParaRPr lang="en-GB" altLang="x-none" sz="3200" dirty="0"/>
          </a:p>
          <a:p>
            <a:pPr algn="just" eaLnBrk="1" hangingPunct="1">
              <a:spcAft>
                <a:spcPts val="1800"/>
              </a:spcAft>
            </a:pPr>
            <a:endParaRPr lang="en-GB" altLang="x-none" sz="3200" dirty="0"/>
          </a:p>
          <a:p>
            <a:pPr algn="just" eaLnBrk="1" hangingPunct="1">
              <a:spcAft>
                <a:spcPts val="1800"/>
              </a:spcAft>
            </a:pPr>
            <a:endParaRPr lang="en-GB" altLang="x-none" sz="3200" dirty="0"/>
          </a:p>
          <a:p>
            <a:pPr algn="just" eaLnBrk="1" hangingPunct="1">
              <a:spcAft>
                <a:spcPts val="1800"/>
              </a:spcAft>
            </a:pPr>
            <a:endParaRPr lang="en-GB" altLang="x-none" sz="3200" dirty="0"/>
          </a:p>
          <a:p>
            <a:pPr algn="just" eaLnBrk="1" hangingPunct="1">
              <a:spcAft>
                <a:spcPts val="1800"/>
              </a:spcAft>
            </a:pPr>
            <a:endParaRPr lang="en-GB" altLang="x-none" sz="3200" dirty="0"/>
          </a:p>
          <a:p>
            <a:pPr algn="just" eaLnBrk="1" hangingPunct="1">
              <a:spcAft>
                <a:spcPts val="1800"/>
              </a:spcAft>
            </a:pPr>
            <a:endParaRPr lang="en-GB" altLang="x-none" sz="3200" dirty="0"/>
          </a:p>
          <a:p>
            <a:pPr algn="just" eaLnBrk="1" hangingPunct="1">
              <a:spcAft>
                <a:spcPts val="1800"/>
              </a:spcAft>
            </a:pPr>
            <a:endParaRPr lang="en-GB" altLang="x-none" sz="3200" dirty="0"/>
          </a:p>
          <a:p>
            <a:pPr algn="just" eaLnBrk="1" hangingPunct="1">
              <a:spcAft>
                <a:spcPts val="1800"/>
              </a:spcAft>
            </a:pPr>
            <a:endParaRPr lang="hr-HR" altLang="x-none" sz="3200" dirty="0"/>
          </a:p>
          <a:p>
            <a:pPr algn="just" eaLnBrk="1" hangingPunct="1">
              <a:spcAft>
                <a:spcPts val="1800"/>
              </a:spcAft>
            </a:pPr>
            <a:endParaRPr lang="hr-HR" altLang="x-none" sz="3200" dirty="0"/>
          </a:p>
          <a:p>
            <a:pPr algn="just" eaLnBrk="1" hangingPunct="1">
              <a:spcAft>
                <a:spcPts val="1800"/>
              </a:spcAft>
            </a:pPr>
            <a:r>
              <a:rPr lang="en-GB" altLang="x-none" sz="3200" dirty="0"/>
              <a:t>Exploring differing mass ratios, it was found that there are areas with a high chance of randomness. As long as one of the masses </a:t>
            </a:r>
            <a:r>
              <a:rPr lang="hr-HR" altLang="x-none" sz="3200" dirty="0" err="1"/>
              <a:t>is</a:t>
            </a:r>
            <a:r>
              <a:rPr lang="en-GB" altLang="x-none" sz="3200" dirty="0"/>
              <a:t> sufficiently small, the collision generated strings can pass the Wald-Wolfowitz runs test.</a:t>
            </a:r>
          </a:p>
        </p:txBody>
      </p:sp>
      <p:sp>
        <p:nvSpPr>
          <p:cNvPr id="16" name="Text Box 67"/>
          <p:cNvSpPr txBox="1">
            <a:spLocks noChangeArrowheads="1"/>
          </p:cNvSpPr>
          <p:nvPr/>
        </p:nvSpPr>
        <p:spPr bwMode="auto">
          <a:xfrm>
            <a:off x="24723753" y="1507460"/>
            <a:ext cx="11577587" cy="1112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370339" tIns="185170" rIns="370339" bIns="185170">
            <a:spAutoFit/>
          </a:bodyPr>
          <a:lstStyle>
            <a:lvl1pPr defTabSz="4176713" eaLnBrk="0" hangingPunct="0">
              <a:spcBef>
                <a:spcPct val="20000"/>
              </a:spcBef>
              <a:buFont typeface="Arial" charset="0"/>
              <a:buChar char="•"/>
              <a:defRPr sz="14600">
                <a:solidFill>
                  <a:schemeClr val="tx1"/>
                </a:solidFill>
                <a:latin typeface="Calibri" charset="0"/>
              </a:defRPr>
            </a:lvl1pPr>
            <a:lvl2pPr marL="2087563" indent="-1303338" defTabSz="4176713" eaLnBrk="0" hangingPunct="0">
              <a:spcBef>
                <a:spcPct val="20000"/>
              </a:spcBef>
              <a:buFont typeface="Arial" charset="0"/>
              <a:buChar char="–"/>
              <a:defRPr sz="12800">
                <a:solidFill>
                  <a:schemeClr val="tx1"/>
                </a:solidFill>
                <a:latin typeface="Calibri" charset="0"/>
              </a:defRPr>
            </a:lvl2pPr>
            <a:lvl3pPr marL="4176713" indent="-1042988" defTabSz="4176713" eaLnBrk="0" hangingPunct="0">
              <a:spcBef>
                <a:spcPct val="20000"/>
              </a:spcBef>
              <a:buFont typeface="Arial" charset="0"/>
              <a:buChar char="•"/>
              <a:defRPr sz="11000">
                <a:solidFill>
                  <a:schemeClr val="tx1"/>
                </a:solidFill>
                <a:latin typeface="Calibri" charset="0"/>
              </a:defRPr>
            </a:lvl3pPr>
            <a:lvl4pPr marL="6264275" indent="-1042988" defTabSz="4176713" eaLnBrk="0" hangingPunct="0">
              <a:spcBef>
                <a:spcPct val="20000"/>
              </a:spcBef>
              <a:buFont typeface="Arial" charset="0"/>
              <a:buChar char="–"/>
              <a:defRPr sz="9100">
                <a:solidFill>
                  <a:schemeClr val="tx1"/>
                </a:solidFill>
                <a:latin typeface="Calibri" charset="0"/>
              </a:defRPr>
            </a:lvl4pPr>
            <a:lvl5pPr marL="8353425" indent="-1042988" defTabSz="4176713" eaLnBrk="0" hangingPunct="0">
              <a:spcBef>
                <a:spcPct val="20000"/>
              </a:spcBef>
              <a:buFont typeface="Arial" charset="0"/>
              <a:buChar char="»"/>
              <a:defRPr sz="9100">
                <a:solidFill>
                  <a:schemeClr val="tx1"/>
                </a:solidFill>
                <a:latin typeface="Calibri" charset="0"/>
              </a:defRPr>
            </a:lvl5pPr>
            <a:lvl6pPr marL="8810625" indent="-1042988" defTabSz="4176713" eaLnBrk="0" fontAlgn="base" hangingPunct="0">
              <a:spcBef>
                <a:spcPct val="20000"/>
              </a:spcBef>
              <a:spcAft>
                <a:spcPct val="0"/>
              </a:spcAft>
              <a:buFont typeface="Arial" charset="0"/>
              <a:buChar char="»"/>
              <a:defRPr sz="9100">
                <a:solidFill>
                  <a:schemeClr val="tx1"/>
                </a:solidFill>
                <a:latin typeface="Calibri" charset="0"/>
              </a:defRPr>
            </a:lvl6pPr>
            <a:lvl7pPr marL="9267825" indent="-1042988" defTabSz="4176713" eaLnBrk="0" fontAlgn="base" hangingPunct="0">
              <a:spcBef>
                <a:spcPct val="20000"/>
              </a:spcBef>
              <a:spcAft>
                <a:spcPct val="0"/>
              </a:spcAft>
              <a:buFont typeface="Arial" charset="0"/>
              <a:buChar char="»"/>
              <a:defRPr sz="9100">
                <a:solidFill>
                  <a:schemeClr val="tx1"/>
                </a:solidFill>
                <a:latin typeface="Calibri" charset="0"/>
              </a:defRPr>
            </a:lvl7pPr>
            <a:lvl8pPr marL="9725025" indent="-1042988" defTabSz="4176713" eaLnBrk="0" fontAlgn="base" hangingPunct="0">
              <a:spcBef>
                <a:spcPct val="20000"/>
              </a:spcBef>
              <a:spcAft>
                <a:spcPct val="0"/>
              </a:spcAft>
              <a:buFont typeface="Arial" charset="0"/>
              <a:buChar char="»"/>
              <a:defRPr sz="9100">
                <a:solidFill>
                  <a:schemeClr val="tx1"/>
                </a:solidFill>
                <a:latin typeface="Calibri" charset="0"/>
              </a:defRPr>
            </a:lvl8pPr>
            <a:lvl9pPr marL="10182225" indent="-1042988" defTabSz="4176713" eaLnBrk="0" fontAlgn="base" hangingPunct="0">
              <a:spcBef>
                <a:spcPct val="20000"/>
              </a:spcBef>
              <a:spcAft>
                <a:spcPct val="0"/>
              </a:spcAft>
              <a:buFont typeface="Arial" charset="0"/>
              <a:buChar char="»"/>
              <a:defRPr sz="9100">
                <a:solidFill>
                  <a:schemeClr val="tx1"/>
                </a:solidFill>
                <a:latin typeface="Calibri" charset="0"/>
              </a:defRPr>
            </a:lvl9pPr>
          </a:lstStyle>
          <a:p>
            <a:pPr algn="r" eaLnBrk="1" hangingPunct="1">
              <a:spcBef>
                <a:spcPct val="50000"/>
              </a:spcBef>
              <a:buFontTx/>
              <a:buNone/>
            </a:pPr>
            <a:r>
              <a:rPr lang="en-US" altLang="en-US" sz="4800" b="1" dirty="0">
                <a:latin typeface="Arial" charset="0"/>
              </a:rPr>
              <a:t>Supervisor: Prof </a:t>
            </a:r>
            <a:r>
              <a:rPr lang="hr-HR" altLang="en-US" sz="4800" b="1" dirty="0">
                <a:latin typeface="Arial" charset="0"/>
              </a:rPr>
              <a:t>G. J. </a:t>
            </a:r>
            <a:r>
              <a:rPr lang="hr-HR" altLang="en-US" sz="4800" b="1" dirty="0" err="1">
                <a:latin typeface="Arial" charset="0"/>
              </a:rPr>
              <a:t>Ackland</a:t>
            </a:r>
            <a:r>
              <a:rPr lang="en-US" altLang="en-US" sz="4800" b="1" dirty="0">
                <a:latin typeface="Arial" charset="0"/>
              </a:rPr>
              <a:t> </a:t>
            </a:r>
          </a:p>
        </p:txBody>
      </p:sp>
      <p:sp>
        <p:nvSpPr>
          <p:cNvPr id="2" name="Footer Placeholder 1"/>
          <p:cNvSpPr>
            <a:spLocks noGrp="1"/>
          </p:cNvSpPr>
          <p:nvPr>
            <p:ph type="ftr" sz="quarter" idx="11"/>
          </p:nvPr>
        </p:nvSpPr>
        <p:spPr>
          <a:xfrm>
            <a:off x="25031644" y="20578074"/>
            <a:ext cx="11709449" cy="862013"/>
          </a:xfrm>
        </p:spPr>
        <p:txBody>
          <a:bodyPr lIns="0" rIns="0"/>
          <a:lstStyle/>
          <a:p>
            <a:pPr algn="r">
              <a:defRPr/>
            </a:pPr>
            <a:r>
              <a:rPr lang="en-GB" dirty="0"/>
              <a:t>School of Physics &amp; Astronomy Senior Honours Project 2021/22</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4769" y="141696"/>
            <a:ext cx="7922941" cy="1879586"/>
          </a:xfrm>
          <a:prstGeom prst="rect">
            <a:avLst/>
          </a:prstGeom>
        </p:spPr>
      </p:pic>
      <p:sp>
        <p:nvSpPr>
          <p:cNvPr id="19" name="AutoShape 62">
            <a:extLst>
              <a:ext uri="{FF2B5EF4-FFF2-40B4-BE49-F238E27FC236}">
                <a16:creationId xmlns:a16="http://schemas.microsoft.com/office/drawing/2014/main" id="{1D5BD44A-DA22-7D4F-AFCC-1D7AE5843FCC}"/>
              </a:ext>
            </a:extLst>
          </p:cNvPr>
          <p:cNvSpPr>
            <a:spLocks noChangeArrowheads="1"/>
          </p:cNvSpPr>
          <p:nvPr/>
        </p:nvSpPr>
        <p:spPr bwMode="auto">
          <a:xfrm>
            <a:off x="1274770" y="14093374"/>
            <a:ext cx="11108820" cy="6467134"/>
          </a:xfrm>
          <a:prstGeom prst="roundRect">
            <a:avLst>
              <a:gd name="adj" fmla="val 3459"/>
            </a:avLst>
          </a:prstGeom>
          <a:solidFill>
            <a:srgbClr val="FFFFFF"/>
          </a:solidFill>
          <a:ln w="9525">
            <a:solidFill>
              <a:schemeClr val="tx1"/>
            </a:solidFill>
            <a:round/>
            <a:headEnd/>
            <a:tailEnd/>
          </a:ln>
        </p:spPr>
        <p:txBody>
          <a:bodyPr lIns="144000" rIns="144000"/>
          <a:lstStyle>
            <a:lvl1pPr eaLnBrk="0" hangingPunct="0">
              <a:defRPr sz="7800">
                <a:solidFill>
                  <a:schemeClr val="tx1"/>
                </a:solidFill>
                <a:latin typeface="Arial" charset="0"/>
                <a:ea typeface="ＭＳ Ｐゴシック" charset="-128"/>
              </a:defRPr>
            </a:lvl1pPr>
            <a:lvl2pPr marL="742950" indent="-285750" eaLnBrk="0" hangingPunct="0">
              <a:defRPr sz="7800">
                <a:solidFill>
                  <a:schemeClr val="tx1"/>
                </a:solidFill>
                <a:latin typeface="Arial" charset="0"/>
                <a:ea typeface="ＭＳ Ｐゴシック" charset="-128"/>
              </a:defRPr>
            </a:lvl2pPr>
            <a:lvl3pPr marL="1143000" indent="-228600" eaLnBrk="0" hangingPunct="0">
              <a:defRPr sz="7800">
                <a:solidFill>
                  <a:schemeClr val="tx1"/>
                </a:solidFill>
                <a:latin typeface="Arial" charset="0"/>
                <a:ea typeface="ＭＳ Ｐゴシック" charset="-128"/>
              </a:defRPr>
            </a:lvl3pPr>
            <a:lvl4pPr marL="1600200" indent="-228600" eaLnBrk="0" hangingPunct="0">
              <a:defRPr sz="7800">
                <a:solidFill>
                  <a:schemeClr val="tx1"/>
                </a:solidFill>
                <a:latin typeface="Arial" charset="0"/>
                <a:ea typeface="ＭＳ Ｐゴシック" charset="-128"/>
              </a:defRPr>
            </a:lvl4pPr>
            <a:lvl5pPr marL="2057400" indent="-228600" eaLnBrk="0" hangingPunct="0">
              <a:defRPr sz="78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78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78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78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7800">
                <a:solidFill>
                  <a:schemeClr val="tx1"/>
                </a:solidFill>
                <a:latin typeface="Arial" charset="0"/>
                <a:ea typeface="ＭＳ Ｐゴシック" charset="-128"/>
              </a:defRPr>
            </a:lvl9pPr>
          </a:lstStyle>
          <a:p>
            <a:pPr algn="just" eaLnBrk="1" hangingPunct="1">
              <a:spcAft>
                <a:spcPts val="2400"/>
              </a:spcAft>
            </a:pPr>
            <a:r>
              <a:rPr lang="en-GB" altLang="x-none" sz="5500" b="1" dirty="0"/>
              <a:t>Methods</a:t>
            </a:r>
          </a:p>
          <a:p>
            <a:pPr algn="just" eaLnBrk="1" hangingPunct="1"/>
            <a:r>
              <a:rPr lang="en-GB" altLang="x-none" sz="3600" dirty="0"/>
              <a:t>When two particles collide in a three-particle system on a ring, only two things can happen afterwards: either one particle collides with the third one, or the other one does. This binary outcome is utilised to produce binary strings whose entropy, </a:t>
            </a:r>
            <a:r>
              <a:rPr lang="en-GB" altLang="x-none" sz="3600" dirty="0" err="1"/>
              <a:t>compressiveness</a:t>
            </a:r>
            <a:r>
              <a:rPr lang="en-GB" altLang="x-none" sz="3600" dirty="0"/>
              <a:t> and randomness are tested and compared to actual random strings. To test randomness, the Wald-Wolfowitz runs test was used [2]</a:t>
            </a:r>
            <a:r>
              <a:rPr lang="hr-HR" altLang="x-none" sz="3600" dirty="0"/>
              <a:t>, </a:t>
            </a:r>
            <a:r>
              <a:rPr lang="hr-HR" altLang="x-none" sz="3600" dirty="0" err="1"/>
              <a:t>whose</a:t>
            </a:r>
            <a:r>
              <a:rPr lang="hr-HR" altLang="x-none" sz="3600" dirty="0"/>
              <a:t> Z </a:t>
            </a:r>
            <a:r>
              <a:rPr lang="hr-HR" altLang="x-none" sz="3600" dirty="0" err="1"/>
              <a:t>score</a:t>
            </a:r>
            <a:r>
              <a:rPr lang="hr-HR" altLang="x-none" sz="3600" dirty="0"/>
              <a:t> </a:t>
            </a:r>
            <a:r>
              <a:rPr lang="hr-HR" altLang="x-none" sz="3600" dirty="0" err="1"/>
              <a:t>indicates</a:t>
            </a:r>
            <a:r>
              <a:rPr lang="hr-HR" altLang="x-none" sz="3600" dirty="0"/>
              <a:t> </a:t>
            </a:r>
            <a:r>
              <a:rPr lang="hr-HR" altLang="x-none" sz="3600" dirty="0" err="1"/>
              <a:t>randomness</a:t>
            </a:r>
            <a:r>
              <a:rPr lang="en-GB" altLang="x-none" sz="3600" dirty="0"/>
              <a:t>.</a:t>
            </a:r>
          </a:p>
        </p:txBody>
      </p:sp>
      <mc:AlternateContent xmlns:mc="http://schemas.openxmlformats.org/markup-compatibility/2006">
        <mc:Choice xmlns:a14="http://schemas.microsoft.com/office/drawing/2010/main" Requires="a14">
          <p:sp>
            <p:nvSpPr>
              <p:cNvPr id="20" name="AutoShape 62">
                <a:extLst>
                  <a:ext uri="{FF2B5EF4-FFF2-40B4-BE49-F238E27FC236}">
                    <a16:creationId xmlns:a16="http://schemas.microsoft.com/office/drawing/2014/main" id="{C60C9131-E603-4542-915B-B40426E844C6}"/>
                  </a:ext>
                </a:extLst>
              </p:cNvPr>
              <p:cNvSpPr>
                <a:spLocks noChangeArrowheads="1"/>
              </p:cNvSpPr>
              <p:nvPr/>
            </p:nvSpPr>
            <p:spPr bwMode="auto">
              <a:xfrm>
                <a:off x="26168964" y="2681604"/>
                <a:ext cx="10621282" cy="14378487"/>
              </a:xfrm>
              <a:prstGeom prst="roundRect">
                <a:avLst>
                  <a:gd name="adj" fmla="val 2122"/>
                </a:avLst>
              </a:prstGeom>
              <a:solidFill>
                <a:srgbClr val="FFFFFF"/>
              </a:solidFill>
              <a:ln w="9525">
                <a:solidFill>
                  <a:schemeClr val="tx1"/>
                </a:solidFill>
                <a:round/>
                <a:headEnd/>
                <a:tailEnd/>
              </a:ln>
            </p:spPr>
            <p:txBody>
              <a:bodyPr lIns="144000" rIns="144000"/>
              <a:lstStyle>
                <a:lvl1pPr eaLnBrk="0" hangingPunct="0">
                  <a:defRPr sz="7800">
                    <a:solidFill>
                      <a:schemeClr val="tx1"/>
                    </a:solidFill>
                    <a:latin typeface="Arial" charset="0"/>
                    <a:ea typeface="ＭＳ Ｐゴシック" charset="-128"/>
                  </a:defRPr>
                </a:lvl1pPr>
                <a:lvl2pPr marL="742950" indent="-285750" eaLnBrk="0" hangingPunct="0">
                  <a:defRPr sz="7800">
                    <a:solidFill>
                      <a:schemeClr val="tx1"/>
                    </a:solidFill>
                    <a:latin typeface="Arial" charset="0"/>
                    <a:ea typeface="ＭＳ Ｐゴシック" charset="-128"/>
                  </a:defRPr>
                </a:lvl2pPr>
                <a:lvl3pPr marL="1143000" indent="-228600" eaLnBrk="0" hangingPunct="0">
                  <a:defRPr sz="7800">
                    <a:solidFill>
                      <a:schemeClr val="tx1"/>
                    </a:solidFill>
                    <a:latin typeface="Arial" charset="0"/>
                    <a:ea typeface="ＭＳ Ｐゴシック" charset="-128"/>
                  </a:defRPr>
                </a:lvl3pPr>
                <a:lvl4pPr marL="1600200" indent="-228600" eaLnBrk="0" hangingPunct="0">
                  <a:defRPr sz="7800">
                    <a:solidFill>
                      <a:schemeClr val="tx1"/>
                    </a:solidFill>
                    <a:latin typeface="Arial" charset="0"/>
                    <a:ea typeface="ＭＳ Ｐゴシック" charset="-128"/>
                  </a:defRPr>
                </a:lvl4pPr>
                <a:lvl5pPr marL="2057400" indent="-228600" eaLnBrk="0" hangingPunct="0">
                  <a:defRPr sz="78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78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78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78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7800">
                    <a:solidFill>
                      <a:schemeClr val="tx1"/>
                    </a:solidFill>
                    <a:latin typeface="Arial" charset="0"/>
                    <a:ea typeface="ＭＳ Ｐゴシック" charset="-128"/>
                  </a:defRPr>
                </a:lvl9pPr>
              </a:lstStyle>
              <a:p>
                <a:pPr algn="just" eaLnBrk="1" hangingPunct="1">
                  <a:spcAft>
                    <a:spcPts val="1800"/>
                  </a:spcAft>
                </a:pPr>
                <a:r>
                  <a:rPr lang="en-GB" altLang="x-none" sz="5500" b="1" dirty="0">
                    <a:latin typeface="Arial" panose="020B0604020202020204" pitchFamily="34" charset="0"/>
                    <a:cs typeface="Arial" panose="020B0604020202020204" pitchFamily="34" charset="0"/>
                  </a:rPr>
                  <a:t>Conclusions</a:t>
                </a:r>
                <a:r>
                  <a:rPr lang="hr-HR" altLang="x-none" sz="5500" b="1" dirty="0">
                    <a:latin typeface="Arial" panose="020B0604020202020204" pitchFamily="34" charset="0"/>
                    <a:cs typeface="Arial" panose="020B0604020202020204" pitchFamily="34" charset="0"/>
                  </a:rPr>
                  <a:t> </a:t>
                </a:r>
                <a:r>
                  <a:rPr lang="hr-HR" altLang="x-none" sz="5500" b="1" dirty="0" err="1">
                    <a:latin typeface="Arial" panose="020B0604020202020204" pitchFamily="34" charset="0"/>
                    <a:cs typeface="Arial" panose="020B0604020202020204" pitchFamily="34" charset="0"/>
                  </a:rPr>
                  <a:t>and</a:t>
                </a:r>
                <a:r>
                  <a:rPr lang="hr-HR" altLang="x-none" sz="5500" b="1" dirty="0">
                    <a:latin typeface="Arial" panose="020B0604020202020204" pitchFamily="34" charset="0"/>
                    <a:cs typeface="Arial" panose="020B0604020202020204" pitchFamily="34" charset="0"/>
                  </a:rPr>
                  <a:t> Future </a:t>
                </a:r>
                <a:r>
                  <a:rPr lang="hr-HR" altLang="x-none" sz="5500" b="1" dirty="0" err="1">
                    <a:latin typeface="Arial" panose="020B0604020202020204" pitchFamily="34" charset="0"/>
                    <a:cs typeface="Arial" panose="020B0604020202020204" pitchFamily="34" charset="0"/>
                  </a:rPr>
                  <a:t>Work</a:t>
                </a:r>
                <a:endParaRPr lang="en-GB" altLang="x-none" sz="5500" b="1" dirty="0">
                  <a:latin typeface="Arial" panose="020B0604020202020204" pitchFamily="34" charset="0"/>
                  <a:cs typeface="Arial" panose="020B0604020202020204" pitchFamily="34" charset="0"/>
                </a:endParaRPr>
              </a:p>
              <a:p>
                <a:pPr algn="just" eaLnBrk="1" hangingPunct="1"/>
                <a:r>
                  <a:rPr lang="en-GB" altLang="x-none" sz="3600" dirty="0"/>
                  <a:t>Do three particles on a ring constitute an ergodic system? It depends on their masses. The novel method we utilised found mass ratios</a:t>
                </a:r>
                <a:r>
                  <a:rPr lang="hr-HR" altLang="x-none" sz="3600" dirty="0"/>
                  <a:t> </a:t>
                </a:r>
                <a:r>
                  <a:rPr lang="hr-HR" altLang="x-none" sz="3600" dirty="0" err="1"/>
                  <a:t>whose</a:t>
                </a:r>
                <a:r>
                  <a:rPr lang="hr-HR" altLang="x-none" sz="3600" dirty="0"/>
                  <a:t> </a:t>
                </a:r>
                <a:r>
                  <a:rPr lang="hr-HR" altLang="x-none" sz="3600" dirty="0" err="1"/>
                  <a:t>generated</a:t>
                </a:r>
                <a:r>
                  <a:rPr lang="hr-HR" altLang="x-none" sz="3600" dirty="0"/>
                  <a:t> </a:t>
                </a:r>
                <a:r>
                  <a:rPr lang="hr-HR" altLang="x-none" sz="3600" dirty="0" err="1"/>
                  <a:t>strings</a:t>
                </a:r>
                <a:r>
                  <a:rPr lang="hr-HR" altLang="x-none" sz="3600" dirty="0"/>
                  <a:t> </a:t>
                </a:r>
                <a:r>
                  <a:rPr lang="hr-HR" altLang="x-none" sz="3600" dirty="0" err="1"/>
                  <a:t>can</a:t>
                </a:r>
                <a:r>
                  <a:rPr lang="hr-HR" altLang="x-none" sz="3600" dirty="0"/>
                  <a:t> </a:t>
                </a:r>
                <a:r>
                  <a:rPr lang="hr-HR" altLang="x-none" sz="3600" dirty="0" err="1"/>
                  <a:t>pass</a:t>
                </a:r>
                <a:r>
                  <a:rPr lang="hr-HR" altLang="x-none" sz="3600" dirty="0"/>
                  <a:t> </a:t>
                </a:r>
                <a:r>
                  <a:rPr lang="hr-HR" altLang="x-none" sz="3600" dirty="0" err="1"/>
                  <a:t>the</a:t>
                </a:r>
                <a:r>
                  <a:rPr lang="hr-HR" altLang="x-none" sz="3600" dirty="0"/>
                  <a:t> </a:t>
                </a:r>
                <a:r>
                  <a:rPr lang="hr-HR" altLang="x-none" sz="3600" dirty="0" err="1"/>
                  <a:t>Runs</a:t>
                </a:r>
                <a:r>
                  <a:rPr lang="hr-HR" altLang="x-none" sz="3600" dirty="0"/>
                  <a:t> test, for </a:t>
                </a:r>
                <a:r>
                  <a:rPr lang="hr-HR" altLang="x-none" sz="3600" dirty="0" err="1"/>
                  <a:t>example</a:t>
                </a:r>
                <a:r>
                  <a:rPr lang="hr-HR" altLang="x-none" sz="3600" dirty="0"/>
                  <a:t>:</a:t>
                </a:r>
              </a:p>
              <a:p>
                <a:pPr algn="just" eaLnBrk="1" hangingPunct="1"/>
                <a:r>
                  <a:rPr lang="hr-HR" altLang="x-none" sz="3600" dirty="0"/>
                  <a:t>			</a:t>
                </a:r>
                <a:r>
                  <a:rPr lang="en-GB" altLang="x-none" sz="3600" dirty="0"/>
                  <a:t> </a:t>
                </a:r>
                <a14:m>
                  <m:oMath xmlns:m="http://schemas.openxmlformats.org/officeDocument/2006/math">
                    <m:f>
                      <m:fPr>
                        <m:ctrlPr>
                          <a:rPr lang="en-GB" altLang="x-none" sz="3600" i="1" smtClean="0">
                            <a:latin typeface="Cambria Math" panose="02040503050406030204" pitchFamily="18" charset="0"/>
                          </a:rPr>
                        </m:ctrlPr>
                      </m:fPr>
                      <m:num>
                        <m:sSub>
                          <m:sSubPr>
                            <m:ctrlPr>
                              <a:rPr lang="en-GB" altLang="x-none" sz="3600" i="1" smtClean="0">
                                <a:latin typeface="Cambria Math" panose="02040503050406030204" pitchFamily="18" charset="0"/>
                              </a:rPr>
                            </m:ctrlPr>
                          </m:sSubPr>
                          <m:e>
                            <m:r>
                              <a:rPr lang="en-GB" altLang="x-none" sz="3600" b="0" i="1" smtClean="0">
                                <a:latin typeface="Cambria Math" panose="02040503050406030204" pitchFamily="18" charset="0"/>
                              </a:rPr>
                              <m:t>𝑚</m:t>
                            </m:r>
                          </m:e>
                          <m:sub>
                            <m:r>
                              <a:rPr lang="en-GB" altLang="x-none" sz="3600" b="0" i="1" smtClean="0">
                                <a:latin typeface="Cambria Math" panose="02040503050406030204" pitchFamily="18" charset="0"/>
                              </a:rPr>
                              <m:t>1</m:t>
                            </m:r>
                          </m:sub>
                        </m:sSub>
                      </m:num>
                      <m:den>
                        <m:sSub>
                          <m:sSubPr>
                            <m:ctrlPr>
                              <a:rPr lang="en-GB" altLang="x-none" sz="3600" i="1" smtClean="0">
                                <a:latin typeface="Cambria Math" panose="02040503050406030204" pitchFamily="18" charset="0"/>
                              </a:rPr>
                            </m:ctrlPr>
                          </m:sSubPr>
                          <m:e>
                            <m:r>
                              <a:rPr lang="en-GB" altLang="x-none" sz="3600" b="0" i="1" smtClean="0">
                                <a:latin typeface="Cambria Math" panose="02040503050406030204" pitchFamily="18" charset="0"/>
                              </a:rPr>
                              <m:t>𝑚</m:t>
                            </m:r>
                          </m:e>
                          <m:sub>
                            <m:r>
                              <a:rPr lang="en-GB" altLang="x-none" sz="3600" b="0" i="1" smtClean="0">
                                <a:latin typeface="Cambria Math" panose="02040503050406030204" pitchFamily="18" charset="0"/>
                              </a:rPr>
                              <m:t>3</m:t>
                            </m:r>
                          </m:sub>
                        </m:sSub>
                      </m:den>
                    </m:f>
                    <m:r>
                      <a:rPr lang="en-GB" altLang="x-none" sz="3600" b="0" i="1" smtClean="0">
                        <a:latin typeface="Cambria Math" panose="02040503050406030204" pitchFamily="18" charset="0"/>
                      </a:rPr>
                      <m:t>=0.097, </m:t>
                    </m:r>
                    <m:f>
                      <m:fPr>
                        <m:ctrlPr>
                          <a:rPr lang="en-GB" altLang="x-none" sz="3600" b="0" i="1" smtClean="0">
                            <a:latin typeface="Cambria Math" panose="02040503050406030204" pitchFamily="18" charset="0"/>
                          </a:rPr>
                        </m:ctrlPr>
                      </m:fPr>
                      <m:num>
                        <m:sSub>
                          <m:sSubPr>
                            <m:ctrlPr>
                              <a:rPr lang="en-GB" altLang="x-none" sz="3600" b="0" i="1" smtClean="0">
                                <a:latin typeface="Cambria Math" panose="02040503050406030204" pitchFamily="18" charset="0"/>
                              </a:rPr>
                            </m:ctrlPr>
                          </m:sSubPr>
                          <m:e>
                            <m:r>
                              <a:rPr lang="en-GB" altLang="x-none" sz="3600" b="0" i="1" smtClean="0">
                                <a:latin typeface="Cambria Math" panose="02040503050406030204" pitchFamily="18" charset="0"/>
                              </a:rPr>
                              <m:t>𝑚</m:t>
                            </m:r>
                          </m:e>
                          <m:sub>
                            <m:r>
                              <a:rPr lang="en-GB" altLang="x-none" sz="3600" b="0" i="1" smtClean="0">
                                <a:latin typeface="Cambria Math" panose="02040503050406030204" pitchFamily="18" charset="0"/>
                              </a:rPr>
                              <m:t>2</m:t>
                            </m:r>
                          </m:sub>
                        </m:sSub>
                      </m:num>
                      <m:den>
                        <m:sSub>
                          <m:sSubPr>
                            <m:ctrlPr>
                              <a:rPr lang="en-GB" altLang="x-none" sz="3600" b="0" i="1" smtClean="0">
                                <a:latin typeface="Cambria Math" panose="02040503050406030204" pitchFamily="18" charset="0"/>
                              </a:rPr>
                            </m:ctrlPr>
                          </m:sSubPr>
                          <m:e>
                            <m:r>
                              <a:rPr lang="en-GB" altLang="x-none" sz="3600" b="0" i="1" smtClean="0">
                                <a:latin typeface="Cambria Math" panose="02040503050406030204" pitchFamily="18" charset="0"/>
                              </a:rPr>
                              <m:t>𝑚</m:t>
                            </m:r>
                          </m:e>
                          <m:sub>
                            <m:r>
                              <a:rPr lang="en-GB" altLang="x-none" sz="3600" b="0" i="1" smtClean="0">
                                <a:latin typeface="Cambria Math" panose="02040503050406030204" pitchFamily="18" charset="0"/>
                              </a:rPr>
                              <m:t>3</m:t>
                            </m:r>
                          </m:sub>
                        </m:sSub>
                      </m:den>
                    </m:f>
                    <m:r>
                      <a:rPr lang="en-GB" altLang="x-none" sz="3600" b="0" i="1" smtClean="0">
                        <a:latin typeface="Cambria Math" panose="02040503050406030204" pitchFamily="18" charset="0"/>
                      </a:rPr>
                      <m:t>=0.87</m:t>
                    </m:r>
                  </m:oMath>
                </a14:m>
                <a:r>
                  <a:rPr lang="en-GB" altLang="x-none" sz="3600" dirty="0"/>
                  <a:t>. </a:t>
                </a:r>
                <a:endParaRPr lang="hr-HR" altLang="x-none" sz="3600" dirty="0"/>
              </a:p>
              <a:p>
                <a:pPr algn="just" eaLnBrk="1" hangingPunct="1"/>
                <a:r>
                  <a:rPr lang="en-GB" altLang="x-none" sz="3600" dirty="0"/>
                  <a:t>Some compression algorithms do not conform to the results </a:t>
                </a:r>
                <a:r>
                  <a:rPr lang="hr-HR" altLang="x-none" sz="3600" dirty="0" err="1"/>
                  <a:t>obtained</a:t>
                </a:r>
                <a:r>
                  <a:rPr lang="hr-HR" altLang="x-none" sz="3600" dirty="0"/>
                  <a:t>,</a:t>
                </a:r>
                <a:r>
                  <a:rPr lang="en-GB" altLang="x-none" sz="3600" dirty="0"/>
                  <a:t> and further investigations are necessary.</a:t>
                </a:r>
              </a:p>
              <a:p>
                <a:pPr algn="just" eaLnBrk="1" hangingPunct="1"/>
                <a:endParaRPr lang="hr-HR" altLang="x-none" sz="3600" dirty="0"/>
              </a:p>
              <a:p>
                <a:pPr algn="just" eaLnBrk="1" hangingPunct="1"/>
                <a:r>
                  <a:rPr lang="en-GB" altLang="x-none" sz="3600" dirty="0"/>
                  <a:t>Further work can be </a:t>
                </a:r>
                <a:r>
                  <a:rPr lang="hr-HR" altLang="x-none" sz="3600" dirty="0" err="1"/>
                  <a:t>done</a:t>
                </a:r>
                <a:r>
                  <a:rPr lang="en-GB" altLang="x-none" sz="3600" dirty="0"/>
                  <a:t> in the exploration of different compression algorithms and different tests of randomness. Furthermore, it might be possible to calculate analytically how random will the generated string appear to be. It was observed that </a:t>
                </a:r>
                <a:r>
                  <a:rPr lang="hr-HR" altLang="x-none" sz="3600" dirty="0" err="1"/>
                  <a:t>the</a:t>
                </a:r>
                <a:r>
                  <a:rPr lang="hr-HR" altLang="x-none" sz="3600" dirty="0"/>
                  <a:t> </a:t>
                </a:r>
                <a:r>
                  <a:rPr lang="hr-HR" altLang="x-none" sz="3600" dirty="0" err="1"/>
                  <a:t>momentum</a:t>
                </a:r>
                <a:r>
                  <a:rPr lang="hr-HR" altLang="x-none" sz="3600" dirty="0"/>
                  <a:t> </a:t>
                </a:r>
                <a:r>
                  <a:rPr lang="hr-HR" altLang="x-none" sz="3600" dirty="0" err="1"/>
                  <a:t>the</a:t>
                </a:r>
                <a:r>
                  <a:rPr lang="hr-HR" altLang="x-none" sz="3600" dirty="0"/>
                  <a:t> </a:t>
                </a:r>
                <a:r>
                  <a:rPr lang="hr-HR" altLang="x-none" sz="3600" dirty="0" err="1"/>
                  <a:t>particles</a:t>
                </a:r>
                <a:r>
                  <a:rPr lang="hr-HR" altLang="x-none" sz="3600" dirty="0"/>
                  <a:t> </a:t>
                </a:r>
                <a:r>
                  <a:rPr lang="hr-HR" altLang="x-none" sz="3600" dirty="0" err="1"/>
                  <a:t>can</a:t>
                </a:r>
                <a:r>
                  <a:rPr lang="hr-HR" altLang="x-none" sz="3600" dirty="0"/>
                  <a:t> </a:t>
                </a:r>
                <a:r>
                  <a:rPr lang="hr-HR" altLang="x-none" sz="3600" dirty="0" err="1"/>
                  <a:t>have</a:t>
                </a:r>
                <a:r>
                  <a:rPr lang="hr-HR" altLang="x-none" sz="3600" dirty="0"/>
                  <a:t> </a:t>
                </a:r>
                <a:r>
                  <a:rPr lang="hr-HR" altLang="x-none" sz="3600" dirty="0" err="1"/>
                  <a:t>follows</a:t>
                </a:r>
                <a:r>
                  <a:rPr lang="hr-HR" altLang="x-none" sz="3600" dirty="0"/>
                  <a:t> a </a:t>
                </a:r>
                <a:r>
                  <a:rPr lang="hr-HR" altLang="x-none" sz="3600" dirty="0" err="1"/>
                  <a:t>specific</a:t>
                </a:r>
                <a:r>
                  <a:rPr lang="hr-HR" altLang="x-none" sz="3600" dirty="0"/>
                  <a:t> </a:t>
                </a:r>
                <a:r>
                  <a:rPr lang="hr-HR" altLang="x-none" sz="3600" dirty="0" err="1"/>
                  <a:t>distribution</a:t>
                </a:r>
                <a:r>
                  <a:rPr lang="hr-HR" altLang="x-none" sz="3600" dirty="0"/>
                  <a:t> </a:t>
                </a:r>
                <a:r>
                  <a:rPr lang="hr-HR" altLang="x-none" sz="3600" dirty="0" err="1"/>
                  <a:t>function</a:t>
                </a:r>
                <a:r>
                  <a:rPr lang="hr-HR" altLang="x-none" sz="3600" dirty="0"/>
                  <a:t>. </a:t>
                </a:r>
                <a:r>
                  <a:rPr lang="hr-HR" altLang="x-none" sz="3600" dirty="0" err="1"/>
                  <a:t>Using</a:t>
                </a:r>
                <a:r>
                  <a:rPr lang="hr-HR" altLang="x-none" sz="3600" dirty="0"/>
                  <a:t> </a:t>
                </a:r>
                <a:r>
                  <a:rPr lang="hr-HR" altLang="x-none" sz="3600" dirty="0" err="1"/>
                  <a:t>that</a:t>
                </a:r>
                <a:r>
                  <a:rPr lang="hr-HR" altLang="x-none" sz="3600" dirty="0"/>
                  <a:t> </a:t>
                </a:r>
                <a:r>
                  <a:rPr lang="hr-HR" altLang="x-none" sz="3600" dirty="0" err="1"/>
                  <a:t>distribution</a:t>
                </a:r>
                <a:r>
                  <a:rPr lang="hr-HR" altLang="x-none" sz="3600" dirty="0"/>
                  <a:t> </a:t>
                </a:r>
                <a:r>
                  <a:rPr lang="hr-HR" altLang="x-none" sz="3600" dirty="0" err="1"/>
                  <a:t>function</a:t>
                </a:r>
                <a:r>
                  <a:rPr lang="hr-HR" altLang="x-none" sz="3600" dirty="0"/>
                  <a:t>, i</a:t>
                </a:r>
                <a:r>
                  <a:rPr lang="en-GB" altLang="x-none" sz="3600" dirty="0"/>
                  <a:t>t should be possible to calculate the probability of different types of collisions and find the mass ratios for which certain types of collisions have the correct probability for the generated strings to approximate </a:t>
                </a:r>
                <a:r>
                  <a:rPr lang="hr-HR" altLang="x-none" sz="3600" dirty="0" err="1"/>
                  <a:t>the</a:t>
                </a:r>
                <a:r>
                  <a:rPr lang="hr-HR" altLang="x-none" sz="3600" dirty="0"/>
                  <a:t> </a:t>
                </a:r>
                <a:r>
                  <a:rPr lang="en-GB" altLang="x-none" sz="3600" dirty="0"/>
                  <a:t>truly random strings. </a:t>
                </a:r>
              </a:p>
            </p:txBody>
          </p:sp>
        </mc:Choice>
        <mc:Fallback>
          <p:sp>
            <p:nvSpPr>
              <p:cNvPr id="20" name="AutoShape 62">
                <a:extLst>
                  <a:ext uri="{FF2B5EF4-FFF2-40B4-BE49-F238E27FC236}">
                    <a16:creationId xmlns:a16="http://schemas.microsoft.com/office/drawing/2014/main" id="{C60C9131-E603-4542-915B-B40426E844C6}"/>
                  </a:ext>
                </a:extLst>
              </p:cNvPr>
              <p:cNvSpPr>
                <a:spLocks noRot="1" noChangeAspect="1" noMove="1" noResize="1" noEditPoints="1" noAdjustHandles="1" noChangeArrowheads="1" noChangeShapeType="1" noTextEdit="1"/>
              </p:cNvSpPr>
              <p:nvPr/>
            </p:nvSpPr>
            <p:spPr bwMode="auto">
              <a:xfrm>
                <a:off x="26168964" y="2681604"/>
                <a:ext cx="10621282" cy="14378487"/>
              </a:xfrm>
              <a:prstGeom prst="roundRect">
                <a:avLst>
                  <a:gd name="adj" fmla="val 2122"/>
                </a:avLst>
              </a:prstGeom>
              <a:blipFill>
                <a:blip r:embed="rId5"/>
                <a:stretch>
                  <a:fillRect l="-1950" t="-720" r="-573"/>
                </a:stretch>
              </a:blipFill>
              <a:ln w="9525">
                <a:solidFill>
                  <a:schemeClr val="tx1"/>
                </a:solidFill>
                <a:round/>
                <a:headEnd/>
                <a:tailEnd/>
              </a:ln>
            </p:spPr>
            <p:txBody>
              <a:bodyPr/>
              <a:lstStyle/>
              <a:p>
                <a:r>
                  <a:rPr lang="hr-HR">
                    <a:noFill/>
                  </a:rPr>
                  <a:t> </a:t>
                </a:r>
              </a:p>
            </p:txBody>
          </p:sp>
        </mc:Fallback>
      </mc:AlternateContent>
      <p:sp>
        <p:nvSpPr>
          <p:cNvPr id="26" name="AutoShape 62">
            <a:extLst>
              <a:ext uri="{FF2B5EF4-FFF2-40B4-BE49-F238E27FC236}">
                <a16:creationId xmlns:a16="http://schemas.microsoft.com/office/drawing/2014/main" id="{559B0768-A66D-0847-92C4-8A83CBB593E1}"/>
              </a:ext>
            </a:extLst>
          </p:cNvPr>
          <p:cNvSpPr>
            <a:spLocks noChangeArrowheads="1"/>
          </p:cNvSpPr>
          <p:nvPr/>
        </p:nvSpPr>
        <p:spPr bwMode="auto">
          <a:xfrm>
            <a:off x="26168964" y="17841941"/>
            <a:ext cx="10709196" cy="2718567"/>
          </a:xfrm>
          <a:prstGeom prst="roundRect">
            <a:avLst>
              <a:gd name="adj" fmla="val 4189"/>
            </a:avLst>
          </a:prstGeom>
          <a:solidFill>
            <a:srgbClr val="FFFFFF"/>
          </a:solidFill>
          <a:ln w="9525">
            <a:solidFill>
              <a:schemeClr val="tx1"/>
            </a:solidFill>
            <a:round/>
            <a:headEnd/>
            <a:tailEnd/>
          </a:ln>
        </p:spPr>
        <p:txBody>
          <a:bodyPr lIns="144000" rIns="144000"/>
          <a:lstStyle>
            <a:lvl1pPr eaLnBrk="0" hangingPunct="0">
              <a:defRPr sz="7800">
                <a:solidFill>
                  <a:schemeClr val="tx1"/>
                </a:solidFill>
                <a:latin typeface="Arial" charset="0"/>
                <a:ea typeface="ＭＳ Ｐゴシック" charset="-128"/>
              </a:defRPr>
            </a:lvl1pPr>
            <a:lvl2pPr marL="742950" indent="-285750" eaLnBrk="0" hangingPunct="0">
              <a:defRPr sz="7800">
                <a:solidFill>
                  <a:schemeClr val="tx1"/>
                </a:solidFill>
                <a:latin typeface="Arial" charset="0"/>
                <a:ea typeface="ＭＳ Ｐゴシック" charset="-128"/>
              </a:defRPr>
            </a:lvl2pPr>
            <a:lvl3pPr marL="1143000" indent="-228600" eaLnBrk="0" hangingPunct="0">
              <a:defRPr sz="7800">
                <a:solidFill>
                  <a:schemeClr val="tx1"/>
                </a:solidFill>
                <a:latin typeface="Arial" charset="0"/>
                <a:ea typeface="ＭＳ Ｐゴシック" charset="-128"/>
              </a:defRPr>
            </a:lvl3pPr>
            <a:lvl4pPr marL="1600200" indent="-228600" eaLnBrk="0" hangingPunct="0">
              <a:defRPr sz="7800">
                <a:solidFill>
                  <a:schemeClr val="tx1"/>
                </a:solidFill>
                <a:latin typeface="Arial" charset="0"/>
                <a:ea typeface="ＭＳ Ｐゴシック" charset="-128"/>
              </a:defRPr>
            </a:lvl4pPr>
            <a:lvl5pPr marL="2057400" indent="-228600" eaLnBrk="0" hangingPunct="0">
              <a:defRPr sz="78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78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78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78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7800">
                <a:solidFill>
                  <a:schemeClr val="tx1"/>
                </a:solidFill>
                <a:latin typeface="Arial" charset="0"/>
                <a:ea typeface="ＭＳ Ｐゴシック" charset="-128"/>
              </a:defRPr>
            </a:lvl9pPr>
          </a:lstStyle>
          <a:p>
            <a:pPr algn="just" eaLnBrk="1" hangingPunct="1">
              <a:spcAft>
                <a:spcPts val="1200"/>
              </a:spcAft>
            </a:pPr>
            <a:r>
              <a:rPr lang="en-GB" altLang="x-none" sz="4500" b="1" dirty="0"/>
              <a:t>References</a:t>
            </a:r>
          </a:p>
          <a:p>
            <a:pPr eaLnBrk="1" hangingPunct="1">
              <a:spcAft>
                <a:spcPts val="1200"/>
              </a:spcAft>
            </a:pPr>
            <a:r>
              <a:rPr lang="hr-HR" altLang="x-none" sz="3000" baseline="30000" dirty="0">
                <a:ea typeface="MS PGothic" pitchFamily="34" charset="-128"/>
                <a:cs typeface="Arial" panose="020B0604020202020204" pitchFamily="34" charset="0"/>
              </a:rPr>
              <a:t>[1] </a:t>
            </a:r>
            <a:r>
              <a:rPr lang="en-GB" altLang="x-none" sz="3000" baseline="30000" dirty="0">
                <a:ea typeface="MS PGothic" pitchFamily="34" charset="-128"/>
                <a:cs typeface="Arial" panose="020B0604020202020204" pitchFamily="34" charset="0"/>
              </a:rPr>
              <a:t>Peter </a:t>
            </a:r>
            <a:r>
              <a:rPr lang="en-GB" altLang="x-none" sz="3000" baseline="30000" dirty="0" err="1">
                <a:ea typeface="MS PGothic" pitchFamily="34" charset="-128"/>
                <a:cs typeface="Arial" panose="020B0604020202020204" pitchFamily="34" charset="0"/>
              </a:rPr>
              <a:t>Vranas</a:t>
            </a:r>
            <a:r>
              <a:rPr lang="en-GB" altLang="x-none" sz="3000" baseline="30000" dirty="0">
                <a:ea typeface="MS PGothic" pitchFamily="34" charset="-128"/>
                <a:cs typeface="Arial" panose="020B0604020202020204" pitchFamily="34" charset="0"/>
              </a:rPr>
              <a:t>. „Epsilon-Ergodicity and the Success of Equilibrium Statistical Mechanics”. In: </a:t>
            </a:r>
            <a:r>
              <a:rPr lang="en-GB" altLang="x-none" sz="3000" i="1" baseline="30000" dirty="0">
                <a:ea typeface="MS PGothic" pitchFamily="34" charset="-128"/>
                <a:cs typeface="Arial" panose="020B0604020202020204" pitchFamily="34" charset="0"/>
              </a:rPr>
              <a:t>Philosophy of Science</a:t>
            </a:r>
            <a:r>
              <a:rPr lang="en-GB" altLang="x-none" sz="3000" baseline="30000" dirty="0">
                <a:ea typeface="MS PGothic" pitchFamily="34" charset="-128"/>
                <a:cs typeface="Arial" panose="020B0604020202020204" pitchFamily="34" charset="0"/>
              </a:rPr>
              <a:t> 65.4 (1998), pp. 688-708. DOI: 10.1086/392667.</a:t>
            </a:r>
          </a:p>
          <a:p>
            <a:pPr eaLnBrk="1" hangingPunct="1">
              <a:spcAft>
                <a:spcPts val="1200"/>
              </a:spcAft>
            </a:pPr>
            <a:r>
              <a:rPr lang="en-GB" altLang="x-none" sz="3000" baseline="30000" dirty="0">
                <a:ea typeface="MS PGothic" pitchFamily="34" charset="-128"/>
                <a:cs typeface="Arial" panose="020B0604020202020204" pitchFamily="34" charset="0"/>
              </a:rPr>
              <a:t>[2] NIST agency of U.S. Department of Commerce. </a:t>
            </a:r>
            <a:r>
              <a:rPr lang="en-GB" altLang="x-none" sz="3000" i="1" baseline="30000" dirty="0">
                <a:ea typeface="MS PGothic" pitchFamily="34" charset="-128"/>
                <a:cs typeface="Arial" panose="020B0604020202020204" pitchFamily="34" charset="0"/>
              </a:rPr>
              <a:t>Runs Test for Detecting Non-randomness.</a:t>
            </a:r>
            <a:r>
              <a:rPr lang="en-GB" altLang="x-none" sz="3000" baseline="30000" dirty="0">
                <a:ea typeface="MS PGothic" pitchFamily="34" charset="-128"/>
                <a:cs typeface="Arial" panose="020B0604020202020204" pitchFamily="34" charset="0"/>
              </a:rPr>
              <a:t> 2003. DOI: </a:t>
            </a:r>
            <a:r>
              <a:rPr lang="en-GB" altLang="x-none" sz="3000" baseline="30000" dirty="0">
                <a:ea typeface="MS PGothic" pitchFamily="34" charset="-128"/>
                <a:cs typeface="Arial" panose="020B0604020202020204" pitchFamily="34" charset="0"/>
                <a:hlinkClick r:id="rId6"/>
              </a:rPr>
              <a:t>https://doi.org/10.18434/M32189</a:t>
            </a:r>
            <a:r>
              <a:rPr lang="en-GB" altLang="x-none" sz="3000" baseline="30000" dirty="0">
                <a:ea typeface="MS PGothic" pitchFamily="34" charset="-128"/>
                <a:cs typeface="Arial" panose="020B0604020202020204" pitchFamily="34" charset="0"/>
              </a:rPr>
              <a:t>. URL: </a:t>
            </a:r>
            <a:r>
              <a:rPr lang="hr-HR" altLang="x-none" sz="3000" baseline="30000" dirty="0">
                <a:ea typeface="MS PGothic" pitchFamily="34" charset="-128"/>
                <a:cs typeface="Arial" panose="020B0604020202020204" pitchFamily="34" charset="0"/>
              </a:rPr>
              <a:t>https://www.itl.nist.gov/div898/handbook/eda/section3/eda35d.htm. </a:t>
            </a:r>
          </a:p>
          <a:p>
            <a:pPr eaLnBrk="1" hangingPunct="1">
              <a:spcAft>
                <a:spcPts val="1200"/>
              </a:spcAft>
            </a:pPr>
            <a:endParaRPr lang="en-GB" altLang="x-none" sz="3000" dirty="0"/>
          </a:p>
        </p:txBody>
      </p:sp>
      <p:sp>
        <p:nvSpPr>
          <p:cNvPr id="3" name="TextBox 2">
            <a:extLst>
              <a:ext uri="{FF2B5EF4-FFF2-40B4-BE49-F238E27FC236}">
                <a16:creationId xmlns:a16="http://schemas.microsoft.com/office/drawing/2014/main" id="{AB1306DB-C915-4E75-A959-647B64A1AFCF}"/>
              </a:ext>
            </a:extLst>
          </p:cNvPr>
          <p:cNvSpPr txBox="1"/>
          <p:nvPr/>
        </p:nvSpPr>
        <p:spPr>
          <a:xfrm>
            <a:off x="1400652" y="13231920"/>
            <a:ext cx="11552668" cy="701474"/>
          </a:xfrm>
          <a:prstGeom prst="rect">
            <a:avLst/>
          </a:prstGeom>
          <a:noFill/>
        </p:spPr>
        <p:txBody>
          <a:bodyPr wrap="square" rtlCol="0">
            <a:spAutoFit/>
          </a:bodyPr>
          <a:lstStyle/>
          <a:p>
            <a:r>
              <a:rPr lang="en-GB" baseline="30000" dirty="0"/>
              <a:t>1</a:t>
            </a:r>
            <a:r>
              <a:rPr lang="en-GB" dirty="0"/>
              <a:t>The example given does not tell the whole story of ergodicity and is not a formal example; it does suffice for this purpose of a „popular” explanation</a:t>
            </a:r>
            <a:endParaRPr lang="en-GB" baseline="30000" dirty="0"/>
          </a:p>
        </p:txBody>
      </p:sp>
      <p:sp>
        <p:nvSpPr>
          <p:cNvPr id="23" name="TextBox 22">
            <a:extLst>
              <a:ext uri="{FF2B5EF4-FFF2-40B4-BE49-F238E27FC236}">
                <a16:creationId xmlns:a16="http://schemas.microsoft.com/office/drawing/2014/main" id="{5B56A6BB-E9C3-4953-9B59-E12B1EEC3C05}"/>
              </a:ext>
            </a:extLst>
          </p:cNvPr>
          <p:cNvSpPr txBox="1"/>
          <p:nvPr/>
        </p:nvSpPr>
        <p:spPr>
          <a:xfrm>
            <a:off x="14633521" y="12572988"/>
            <a:ext cx="8981896" cy="396904"/>
          </a:xfrm>
          <a:prstGeom prst="rect">
            <a:avLst/>
          </a:prstGeom>
          <a:noFill/>
        </p:spPr>
        <p:txBody>
          <a:bodyPr wrap="square" rtlCol="0">
            <a:spAutoFit/>
          </a:bodyPr>
          <a:lstStyle/>
          <a:p>
            <a:r>
              <a:rPr lang="hr-HR" dirty="0"/>
              <a:t>Figure 1: </a:t>
            </a:r>
            <a:r>
              <a:rPr lang="hr-HR" dirty="0" err="1"/>
              <a:t>zlib</a:t>
            </a:r>
            <a:r>
              <a:rPr lang="hr-HR" dirty="0"/>
              <a:t> </a:t>
            </a:r>
            <a:r>
              <a:rPr lang="hr-HR" dirty="0" err="1"/>
              <a:t>algorithm</a:t>
            </a:r>
            <a:r>
              <a:rPr lang="hr-HR" dirty="0"/>
              <a:t> </a:t>
            </a:r>
            <a:r>
              <a:rPr lang="hr-HR" dirty="0" err="1"/>
              <a:t>compression</a:t>
            </a:r>
            <a:r>
              <a:rPr lang="hr-HR" dirty="0"/>
              <a:t> </a:t>
            </a:r>
            <a:r>
              <a:rPr lang="hr-HR" dirty="0" err="1"/>
              <a:t>percentage</a:t>
            </a:r>
            <a:r>
              <a:rPr lang="hr-HR" dirty="0"/>
              <a:t> for </a:t>
            </a:r>
            <a:r>
              <a:rPr lang="hr-HR" dirty="0" err="1"/>
              <a:t>differing</a:t>
            </a:r>
            <a:r>
              <a:rPr lang="hr-HR" dirty="0"/>
              <a:t> </a:t>
            </a:r>
            <a:r>
              <a:rPr lang="hr-HR" dirty="0" err="1"/>
              <a:t>string</a:t>
            </a:r>
            <a:r>
              <a:rPr lang="hr-HR" dirty="0"/>
              <a:t> </a:t>
            </a:r>
            <a:r>
              <a:rPr lang="hr-HR" dirty="0" err="1"/>
              <a:t>lengths</a:t>
            </a:r>
            <a:r>
              <a:rPr lang="hr-HR" dirty="0"/>
              <a:t>.</a:t>
            </a:r>
          </a:p>
        </p:txBody>
      </p:sp>
      <p:pic>
        <p:nvPicPr>
          <p:cNvPr id="11" name="Picture 10" descr="Chart&#10;&#10;Description automatically generated">
            <a:extLst>
              <a:ext uri="{FF2B5EF4-FFF2-40B4-BE49-F238E27FC236}">
                <a16:creationId xmlns:a16="http://schemas.microsoft.com/office/drawing/2014/main" id="{314FB385-7649-4959-878F-FC23C1193FC8}"/>
              </a:ext>
            </a:extLst>
          </p:cNvPr>
          <p:cNvPicPr>
            <a:picLocks noChangeAspect="1"/>
          </p:cNvPicPr>
          <p:nvPr/>
        </p:nvPicPr>
        <p:blipFill>
          <a:blip r:embed="rId7"/>
          <a:stretch>
            <a:fillRect/>
          </a:stretch>
        </p:blipFill>
        <p:spPr>
          <a:xfrm>
            <a:off x="13288085" y="15425325"/>
            <a:ext cx="11693370" cy="4385014"/>
          </a:xfrm>
          <a:prstGeom prst="rect">
            <a:avLst/>
          </a:prstGeom>
        </p:spPr>
      </p:pic>
      <p:pic>
        <p:nvPicPr>
          <p:cNvPr id="8" name="Picture 7" descr="Chart, bar chart&#10;&#10;Description automatically generated">
            <a:extLst>
              <a:ext uri="{FF2B5EF4-FFF2-40B4-BE49-F238E27FC236}">
                <a16:creationId xmlns:a16="http://schemas.microsoft.com/office/drawing/2014/main" id="{CDA11E78-6E2E-4613-A495-AF780240C223}"/>
              </a:ext>
            </a:extLst>
          </p:cNvPr>
          <p:cNvPicPr>
            <a:picLocks noChangeAspect="1"/>
          </p:cNvPicPr>
          <p:nvPr/>
        </p:nvPicPr>
        <p:blipFill>
          <a:blip r:embed="rId8"/>
          <a:stretch>
            <a:fillRect/>
          </a:stretch>
        </p:blipFill>
        <p:spPr>
          <a:xfrm>
            <a:off x="14549704" y="6730512"/>
            <a:ext cx="8763714" cy="5842476"/>
          </a:xfrm>
          <a:prstGeom prst="rect">
            <a:avLst/>
          </a:prstGeom>
        </p:spPr>
      </p:pic>
      <p:sp>
        <p:nvSpPr>
          <p:cNvPr id="28" name="TextBox 27">
            <a:extLst>
              <a:ext uri="{FF2B5EF4-FFF2-40B4-BE49-F238E27FC236}">
                <a16:creationId xmlns:a16="http://schemas.microsoft.com/office/drawing/2014/main" id="{19F085BD-ECA7-4061-8608-84AB4197C990}"/>
              </a:ext>
            </a:extLst>
          </p:cNvPr>
          <p:cNvSpPr txBox="1"/>
          <p:nvPr/>
        </p:nvSpPr>
        <p:spPr>
          <a:xfrm>
            <a:off x="13923259" y="19586443"/>
            <a:ext cx="10645168" cy="1006045"/>
          </a:xfrm>
          <a:prstGeom prst="rect">
            <a:avLst/>
          </a:prstGeom>
          <a:noFill/>
        </p:spPr>
        <p:txBody>
          <a:bodyPr wrap="square" rtlCol="0">
            <a:spAutoFit/>
          </a:bodyPr>
          <a:lstStyle/>
          <a:p>
            <a:r>
              <a:rPr lang="en-GB" dirty="0"/>
              <a:t>Figure 2: Wald-Wolfowitz runs test Z score</a:t>
            </a:r>
            <a:r>
              <a:rPr lang="hr-HR" dirty="0"/>
              <a:t> (</a:t>
            </a:r>
            <a:r>
              <a:rPr lang="hr-HR" dirty="0" err="1"/>
              <a:t>the</a:t>
            </a:r>
            <a:r>
              <a:rPr lang="hr-HR" dirty="0"/>
              <a:t> </a:t>
            </a:r>
            <a:r>
              <a:rPr lang="hr-HR" dirty="0" err="1"/>
              <a:t>lower</a:t>
            </a:r>
            <a:r>
              <a:rPr lang="hr-HR" dirty="0"/>
              <a:t> </a:t>
            </a:r>
            <a:r>
              <a:rPr lang="hr-HR" dirty="0" err="1"/>
              <a:t>the</a:t>
            </a:r>
            <a:r>
              <a:rPr lang="hr-HR" dirty="0"/>
              <a:t> </a:t>
            </a:r>
            <a:r>
              <a:rPr lang="hr-HR" dirty="0" err="1"/>
              <a:t>better</a:t>
            </a:r>
            <a:r>
              <a:rPr lang="hr-HR" dirty="0"/>
              <a:t>)</a:t>
            </a:r>
            <a:r>
              <a:rPr lang="en-GB" dirty="0"/>
              <a:t> for differing mass ratios of the 3 particles. There are areas of low Z scores for which the generated strings would pass this test of randomness</a:t>
            </a:r>
            <a:r>
              <a:rPr lang="hr-HR"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9428</TotalTime>
  <Words>688</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Helvetica</vt:lpstr>
      <vt:lpstr>Times New Roman</vt:lpstr>
      <vt:lpstr>Office Theme</vt:lpstr>
      <vt:lpstr>PowerPoint Presentation</vt:lpstr>
    </vt:vector>
  </TitlesOfParts>
  <LinksUpToDate>false</LinksUpToDate>
  <SharedDoc>false</SharedDoc>
  <HyperlinkBase>http://colinpurrington.com/tips/academic/posterdesign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subject>conference poster</dc:subject>
  <dc:creator>Colin Purrington</dc:creator>
  <cp:keywords>poster, conference, session, meeting, symposium, research, presentation</cp:keywords>
  <dc:description>This template is free for you to use to create your poster.  Do not host this file on your own server, even in adapted form. If you need to post a template, please steal somebody else's or just make your own (it's easy).  Thanks!</dc:description>
  <cp:lastModifiedBy>VEDAK Matej</cp:lastModifiedBy>
  <cp:revision>650</cp:revision>
  <cp:lastPrinted>2017-07-06T11:25:38Z</cp:lastPrinted>
  <dcterms:created xsi:type="dcterms:W3CDTF">2012-06-12T14:08:55Z</dcterms:created>
  <dcterms:modified xsi:type="dcterms:W3CDTF">2022-03-31T14:57:21Z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