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36CB-EA92-7D9F-CCF0-4514E723D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AD872-1EB0-DBBC-C449-B5DF5589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010E-11AD-AB71-01A1-7A1334C4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0D95-FF41-0346-4A98-F275B8B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228B-8A2D-8FDB-B50A-13733662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5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FF1E-36BA-62BA-5F56-2D14AAE4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6D5E2-DB93-BAD1-0F1E-BB792AAC9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24CF-6781-2EC3-A860-3D93ACEE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0FA5-AF98-CC7E-ED22-753E4214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AF4E-7433-61EB-30E3-5103D2AB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1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025B8-6890-1ED5-7F88-CCD76085E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C41CC-6A0E-3966-2AC6-A92F9199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9B22-735E-AEF7-9444-15B01481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BEC8-8B45-B73D-5740-AE014C0E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5A78-9C30-66AE-3591-8D99C60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27E-67D4-C052-2261-D9C20B9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35EE-EB9F-C0D3-EB54-1A35A6A3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7EA7-132D-CB1F-712A-E83DC85A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8CE9-0855-94F8-2585-DD18BC32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2339-2D4E-EC5A-38E6-824825A2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31D-CE11-184F-2343-88238822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CC01-D7C1-0D64-9C23-C4912C780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AFE7F-40B9-1E21-4FA0-4AEA1133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7B14-4680-31B5-C935-24E5C30C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52EC-D7F3-2860-3C42-CDF46E9B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825E-44B4-299C-C498-B754CC7B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2FC6-7120-62DC-4470-98E8508DA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27384-C112-ED04-ABE6-934C4D5D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6A3FB-7164-F8ED-A43E-18834A53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3A1A-892B-E944-7E56-7C33009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B490-110D-A850-9816-6A3426A8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0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C82-342F-89C3-CA9C-7D39637F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CEBC-D2DE-5617-7026-A65A3336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4BFB-49A8-2DD1-301B-C8DBB6FF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ACB24-73E6-2818-A97F-93FC276C4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91CBA-3542-8D60-3E82-D55D76273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8869C-8116-6051-9C55-CDE743EC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67AC6-3C92-22A2-D4D5-861F8823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DC6F-30F4-FE08-C7CB-D1EC3EB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3506-66A3-EECD-9F28-DC49D0B8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9D501-A90D-9D75-F8C6-BC7B9514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914E-84B0-3426-1226-87E5EDF5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4FE68-6A89-580B-EE5B-907A76F2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00521-0680-6E24-4E9C-1F1A18D5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DD280-64B9-1812-94A2-0E415F86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4368-6561-6C20-804F-F74D9454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C385-57C8-994B-D40A-23CF60AC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895D-B3C7-E4DB-2DA0-7095762B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61232-2D36-9783-A0FC-D5B21927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E922-A122-7908-B383-642F7CCE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1806-B1B9-BBC1-0D4B-0782D1A5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A642-11CE-1F1A-92FC-790E9F84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7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497D-8C44-8982-3363-50CDFB15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760CB-5146-1D62-5285-D6723FEF0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D79BE-BF15-83DE-BF81-3A2129106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7039-ACAA-81B0-AFF2-E990F942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6D1B-A343-2D6E-7BCD-A2B321F5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6611-E688-E41F-F1BC-6A8BE026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B136F-E6BE-EE21-03C7-EAFC3FD6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98EE-F96F-F821-C4E0-10B77F57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A5C1-6A7B-D59E-582F-6CD1BCE53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C852-44A8-4065-97EA-5224C132B1C4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2DA1-0190-6CEA-8781-65E7C7AB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7380-2AC9-4BBE-E9DF-A78397E31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8386-1949-4235-98D0-8905EF3F7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6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06F80-06EA-495B-9FE9-844394116ACC}"/>
              </a:ext>
            </a:extLst>
          </p:cNvPr>
          <p:cNvSpPr txBox="1"/>
          <p:nvPr/>
        </p:nvSpPr>
        <p:spPr>
          <a:xfrm>
            <a:off x="4965031" y="449179"/>
            <a:ext cx="172452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mode argument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AB833-90F3-A6A1-6AA7-503B4FF2AFD3}"/>
              </a:ext>
            </a:extLst>
          </p:cNvPr>
          <p:cNvSpPr txBox="1"/>
          <p:nvPr/>
        </p:nvSpPr>
        <p:spPr>
          <a:xfrm>
            <a:off x="870284" y="1623738"/>
            <a:ext cx="1122947" cy="3693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„</a:t>
            </a:r>
            <a:r>
              <a:rPr lang="hr-HR" dirty="0" err="1">
                <a:solidFill>
                  <a:schemeClr val="bg1"/>
                </a:solidFill>
              </a:rPr>
              <a:t>neither</a:t>
            </a:r>
            <a:r>
              <a:rPr lang="hr-HR" dirty="0">
                <a:solidFill>
                  <a:schemeClr val="bg1"/>
                </a:solidFill>
              </a:rPr>
              <a:t>”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FD9A043-8C23-BE97-B68B-B7889EE01771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437032" y="633844"/>
            <a:ext cx="3528000" cy="9898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6C77A-9A75-963C-F72E-680EB5EE3152}"/>
              </a:ext>
            </a:extLst>
          </p:cNvPr>
          <p:cNvSpPr txBox="1"/>
          <p:nvPr/>
        </p:nvSpPr>
        <p:spPr>
          <a:xfrm>
            <a:off x="421106" y="2821020"/>
            <a:ext cx="202932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200" dirty="0" err="1">
                <a:solidFill>
                  <a:schemeClr val="bg1"/>
                </a:solidFill>
              </a:rPr>
              <a:t>Extract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metadata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only</a:t>
            </a:r>
            <a:r>
              <a:rPr lang="hr-HR" sz="1200" dirty="0">
                <a:solidFill>
                  <a:schemeClr val="bg1"/>
                </a:solidFill>
              </a:rPr>
              <a:t> for </a:t>
            </a:r>
            <a:r>
              <a:rPr lang="hr-HR" sz="1200" dirty="0" err="1">
                <a:solidFill>
                  <a:schemeClr val="bg1"/>
                </a:solidFill>
              </a:rPr>
              <a:t>references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with</a:t>
            </a:r>
            <a:r>
              <a:rPr lang="hr-HR" sz="1200" dirty="0">
                <a:solidFill>
                  <a:schemeClr val="bg1"/>
                </a:solidFill>
              </a:rPr>
              <a:t> a DOI </a:t>
            </a:r>
            <a:r>
              <a:rPr lang="hr-HR" sz="1200" dirty="0" err="1">
                <a:solidFill>
                  <a:schemeClr val="bg1"/>
                </a:solidFill>
              </a:rPr>
              <a:t>or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an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arXiv</a:t>
            </a:r>
            <a:r>
              <a:rPr lang="hr-HR" sz="1200" dirty="0">
                <a:solidFill>
                  <a:schemeClr val="bg1"/>
                </a:solidFill>
              </a:rPr>
              <a:t> ID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BA25F7-A990-FBC3-5492-EA61FE6A1F0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431758" y="1993072"/>
            <a:ext cx="4011" cy="82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D076E7-399E-F701-3256-7156E4C59007}"/>
              </a:ext>
            </a:extLst>
          </p:cNvPr>
          <p:cNvSpPr txBox="1"/>
          <p:nvPr/>
        </p:nvSpPr>
        <p:spPr>
          <a:xfrm>
            <a:off x="5265819" y="1623738"/>
            <a:ext cx="1122947" cy="3693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„</a:t>
            </a:r>
            <a:r>
              <a:rPr lang="hr-HR" dirty="0" err="1">
                <a:solidFill>
                  <a:schemeClr val="bg1"/>
                </a:solidFill>
              </a:rPr>
              <a:t>restAPI</a:t>
            </a:r>
            <a:r>
              <a:rPr lang="hr-HR" dirty="0">
                <a:solidFill>
                  <a:schemeClr val="bg1"/>
                </a:solidFill>
              </a:rPr>
              <a:t>”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D46CF3-C42C-630C-DD9C-57E4F29941E2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flipH="1">
            <a:off x="5827293" y="818511"/>
            <a:ext cx="1" cy="805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A7EFBC-6F81-D895-C858-6A78FC7BD5B7}"/>
              </a:ext>
            </a:extLst>
          </p:cNvPr>
          <p:cNvSpPr txBox="1"/>
          <p:nvPr/>
        </p:nvSpPr>
        <p:spPr>
          <a:xfrm>
            <a:off x="2703092" y="4847442"/>
            <a:ext cx="1219197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‘Polite’ </a:t>
            </a:r>
            <a:r>
              <a:rPr lang="hr-HR" sz="1200" dirty="0" err="1">
                <a:solidFill>
                  <a:schemeClr val="bg1"/>
                </a:solidFill>
              </a:rPr>
              <a:t>servers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44CC6A6-7CD8-8805-CF87-9CC6FE6F88BB}"/>
              </a:ext>
            </a:extLst>
          </p:cNvPr>
          <p:cNvCxnSpPr>
            <a:cxnSpLocks/>
            <a:stCxn id="32" idx="1"/>
            <a:endCxn id="29" idx="0"/>
          </p:cNvCxnSpPr>
          <p:nvPr/>
        </p:nvCxnSpPr>
        <p:spPr>
          <a:xfrm rot="10800000" flipV="1">
            <a:off x="3312691" y="2790242"/>
            <a:ext cx="902370" cy="20571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7E8712-5610-D140-F37D-EAFCB175D7A9}"/>
              </a:ext>
            </a:extLst>
          </p:cNvPr>
          <p:cNvSpPr txBox="1"/>
          <p:nvPr/>
        </p:nvSpPr>
        <p:spPr>
          <a:xfrm>
            <a:off x="4215061" y="2559410"/>
            <a:ext cx="322446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200" dirty="0" err="1">
                <a:solidFill>
                  <a:schemeClr val="bg1"/>
                </a:solidFill>
              </a:rPr>
              <a:t>References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without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an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identificator</a:t>
            </a:r>
            <a:r>
              <a:rPr lang="hr-HR" sz="1200" dirty="0">
                <a:solidFill>
                  <a:schemeClr val="bg1"/>
                </a:solidFill>
              </a:rPr>
              <a:t> to </a:t>
            </a:r>
            <a:r>
              <a:rPr lang="hr-HR" sz="1200" dirty="0" err="1">
                <a:solidFill>
                  <a:schemeClr val="bg1"/>
                </a:solidFill>
              </a:rPr>
              <a:t>be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processed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with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Crossref’s</a:t>
            </a:r>
            <a:r>
              <a:rPr lang="hr-HR" sz="1200" dirty="0">
                <a:solidFill>
                  <a:schemeClr val="bg1"/>
                </a:solidFill>
              </a:rPr>
              <a:t> JSON REST API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C647F3-C415-4CFE-7504-DC69C44E3B6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 flipH="1">
            <a:off x="5827292" y="1993071"/>
            <a:ext cx="1" cy="566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9FB9C5-F749-38F8-9A6C-940057EB8297}"/>
              </a:ext>
            </a:extLst>
          </p:cNvPr>
          <p:cNvSpPr txBox="1"/>
          <p:nvPr/>
        </p:nvSpPr>
        <p:spPr>
          <a:xfrm>
            <a:off x="5245765" y="4853060"/>
            <a:ext cx="1163052" cy="27699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‘</a:t>
            </a:r>
            <a:r>
              <a:rPr lang="hr-HR" sz="1200" dirty="0" err="1">
                <a:solidFill>
                  <a:schemeClr val="bg1"/>
                </a:solidFill>
              </a:rPr>
              <a:t>Public</a:t>
            </a:r>
            <a:r>
              <a:rPr lang="hr-HR" sz="1200" dirty="0">
                <a:solidFill>
                  <a:schemeClr val="bg1"/>
                </a:solidFill>
              </a:rPr>
              <a:t>’ </a:t>
            </a:r>
            <a:r>
              <a:rPr lang="hr-HR" sz="1200" dirty="0" err="1">
                <a:solidFill>
                  <a:schemeClr val="bg1"/>
                </a:solidFill>
              </a:rPr>
              <a:t>servers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76D39-F3F9-4478-9679-4614F5AB655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5827291" y="3021075"/>
            <a:ext cx="1" cy="183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CE804F-BDC7-A847-B41C-EFCFC024AD40}"/>
              </a:ext>
            </a:extLst>
          </p:cNvPr>
          <p:cNvSpPr txBox="1"/>
          <p:nvPr/>
        </p:nvSpPr>
        <p:spPr>
          <a:xfrm>
            <a:off x="2967786" y="2521374"/>
            <a:ext cx="1046749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>
                <a:solidFill>
                  <a:schemeClr val="bg1"/>
                </a:solidFill>
              </a:rPr>
              <a:t>Email </a:t>
            </a:r>
            <a:r>
              <a:rPr lang="hr-HR" sz="1000" dirty="0" err="1">
                <a:solidFill>
                  <a:schemeClr val="bg1"/>
                </a:solidFill>
              </a:rPr>
              <a:t>provided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1D24B2-0AF1-0BCB-D8BF-09FDF0FBAC2A}"/>
              </a:ext>
            </a:extLst>
          </p:cNvPr>
          <p:cNvSpPr txBox="1"/>
          <p:nvPr/>
        </p:nvSpPr>
        <p:spPr>
          <a:xfrm>
            <a:off x="4560967" y="3771386"/>
            <a:ext cx="116305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>
                <a:solidFill>
                  <a:schemeClr val="bg1"/>
                </a:solidFill>
              </a:rPr>
              <a:t>No email </a:t>
            </a:r>
            <a:r>
              <a:rPr lang="hr-HR" sz="1000" dirty="0" err="1">
                <a:solidFill>
                  <a:schemeClr val="bg1"/>
                </a:solidFill>
              </a:rPr>
              <a:t>provided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4C63D-AB8B-2312-FD1D-EE94E465B513}"/>
              </a:ext>
            </a:extLst>
          </p:cNvPr>
          <p:cNvSpPr txBox="1"/>
          <p:nvPr/>
        </p:nvSpPr>
        <p:spPr>
          <a:xfrm>
            <a:off x="9208168" y="1623738"/>
            <a:ext cx="1122942" cy="3693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„</a:t>
            </a:r>
            <a:r>
              <a:rPr lang="hr-HR" dirty="0" err="1">
                <a:solidFill>
                  <a:schemeClr val="bg1"/>
                </a:solidFill>
              </a:rPr>
              <a:t>xmlAPI</a:t>
            </a:r>
            <a:r>
              <a:rPr lang="hr-HR" dirty="0">
                <a:solidFill>
                  <a:schemeClr val="bg1"/>
                </a:solidFill>
              </a:rPr>
              <a:t>”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9CB89FB-083F-F796-F8D6-DE53F8C39823}"/>
              </a:ext>
            </a:extLst>
          </p:cNvPr>
          <p:cNvCxnSpPr>
            <a:stCxn id="4" idx="3"/>
            <a:endCxn id="58" idx="0"/>
          </p:cNvCxnSpPr>
          <p:nvPr/>
        </p:nvCxnSpPr>
        <p:spPr>
          <a:xfrm>
            <a:off x="6689557" y="633845"/>
            <a:ext cx="3080082" cy="9898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3B03CB-F71C-94C7-DFA8-77A3BC4B3594}"/>
              </a:ext>
            </a:extLst>
          </p:cNvPr>
          <p:cNvSpPr txBox="1"/>
          <p:nvPr/>
        </p:nvSpPr>
        <p:spPr>
          <a:xfrm>
            <a:off x="8163423" y="2600898"/>
            <a:ext cx="3212431" cy="4308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100" dirty="0" err="1">
                <a:solidFill>
                  <a:schemeClr val="bg1"/>
                </a:solidFill>
              </a:rPr>
              <a:t>References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without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an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identificator</a:t>
            </a:r>
            <a:r>
              <a:rPr lang="hr-HR" sz="1100" dirty="0">
                <a:solidFill>
                  <a:schemeClr val="bg1"/>
                </a:solidFill>
              </a:rPr>
              <a:t> to </a:t>
            </a:r>
            <a:r>
              <a:rPr lang="hr-HR" sz="1100" dirty="0" err="1">
                <a:solidFill>
                  <a:schemeClr val="bg1"/>
                </a:solidFill>
              </a:rPr>
              <a:t>be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processed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with</a:t>
            </a:r>
            <a:r>
              <a:rPr lang="hr-HR" sz="1100" dirty="0">
                <a:solidFill>
                  <a:schemeClr val="bg1"/>
                </a:solidFill>
              </a:rPr>
              <a:t> </a:t>
            </a:r>
            <a:r>
              <a:rPr lang="hr-HR" sz="1100" dirty="0" err="1">
                <a:solidFill>
                  <a:schemeClr val="bg1"/>
                </a:solidFill>
              </a:rPr>
              <a:t>Crossref’s</a:t>
            </a:r>
            <a:r>
              <a:rPr lang="hr-HR" sz="1100" dirty="0">
                <a:solidFill>
                  <a:schemeClr val="bg1"/>
                </a:solidFill>
              </a:rPr>
              <a:t> XML API</a:t>
            </a:r>
            <a:endParaRPr lang="en-GB" sz="11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212336-F4B2-1DB4-B2CD-F671E68A4836}"/>
              </a:ext>
            </a:extLst>
          </p:cNvPr>
          <p:cNvCxnSpPr>
            <a:stCxn id="58" idx="2"/>
            <a:endCxn id="61" idx="0"/>
          </p:cNvCxnSpPr>
          <p:nvPr/>
        </p:nvCxnSpPr>
        <p:spPr>
          <a:xfrm>
            <a:off x="9769639" y="1993071"/>
            <a:ext cx="0" cy="60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08D6BF-D273-794C-C893-9FBAF2D43DC5}"/>
              </a:ext>
            </a:extLst>
          </p:cNvPr>
          <p:cNvSpPr txBox="1"/>
          <p:nvPr/>
        </p:nvSpPr>
        <p:spPr>
          <a:xfrm>
            <a:off x="10230850" y="5003429"/>
            <a:ext cx="136357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Some </a:t>
            </a:r>
            <a:r>
              <a:rPr lang="hr-HR" sz="1200" dirty="0" err="1">
                <a:solidFill>
                  <a:schemeClr val="bg1"/>
                </a:solidFill>
              </a:rPr>
              <a:t>references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remain</a:t>
            </a:r>
            <a:r>
              <a:rPr lang="hr-HR" sz="1200" dirty="0">
                <a:solidFill>
                  <a:schemeClr val="bg1"/>
                </a:solidFill>
              </a:rPr>
              <a:t> </a:t>
            </a:r>
            <a:r>
              <a:rPr lang="hr-HR" sz="1200" dirty="0" err="1">
                <a:solidFill>
                  <a:schemeClr val="bg1"/>
                </a:solidFill>
              </a:rPr>
              <a:t>unresolved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0281E-88E0-2070-1E85-9785DB63DEB4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>
            <a:off x="9769639" y="3031785"/>
            <a:ext cx="1143000" cy="1971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C8E29D4-54D6-B678-601D-8F9BCEBD53C1}"/>
              </a:ext>
            </a:extLst>
          </p:cNvPr>
          <p:cNvSpPr txBox="1"/>
          <p:nvPr/>
        </p:nvSpPr>
        <p:spPr>
          <a:xfrm>
            <a:off x="10359188" y="3698183"/>
            <a:ext cx="146384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 err="1">
                <a:solidFill>
                  <a:schemeClr val="bg1"/>
                </a:solidFill>
              </a:rPr>
              <a:t>xmlUseRESTAPI</a:t>
            </a:r>
            <a:r>
              <a:rPr lang="hr-HR" sz="1000" dirty="0">
                <a:solidFill>
                  <a:schemeClr val="bg1"/>
                </a:solidFill>
              </a:rPr>
              <a:t> = </a:t>
            </a:r>
            <a:r>
              <a:rPr lang="hr-HR" sz="1000" dirty="0" err="1">
                <a:solidFill>
                  <a:schemeClr val="bg1"/>
                </a:solidFill>
              </a:rPr>
              <a:t>False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53CF09-B2A8-7E53-F783-FA9AD0A77F52}"/>
              </a:ext>
            </a:extLst>
          </p:cNvPr>
          <p:cNvSpPr txBox="1"/>
          <p:nvPr/>
        </p:nvSpPr>
        <p:spPr>
          <a:xfrm>
            <a:off x="7531769" y="4957262"/>
            <a:ext cx="1652336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hr-H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r-H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unresolved</a:t>
            </a:r>
            <a:r>
              <a:rPr lang="hr-H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r-H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hr-H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r-H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through</a:t>
            </a:r>
            <a:r>
              <a:rPr lang="hr-H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r-H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Crossref’s</a:t>
            </a:r>
            <a:r>
              <a:rPr lang="hr-H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JSON REST API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4D0E723-6112-1D8D-303C-E6F6A4533BE7}"/>
              </a:ext>
            </a:extLst>
          </p:cNvPr>
          <p:cNvCxnSpPr>
            <a:stCxn id="61" idx="1"/>
            <a:endCxn id="74" idx="0"/>
          </p:cNvCxnSpPr>
          <p:nvPr/>
        </p:nvCxnSpPr>
        <p:spPr>
          <a:xfrm rot="10800000" flipH="1" flipV="1">
            <a:off x="8163423" y="2816342"/>
            <a:ext cx="194514" cy="2140920"/>
          </a:xfrm>
          <a:prstGeom prst="bentConnector4">
            <a:avLst>
              <a:gd name="adj1" fmla="val -117524"/>
              <a:gd name="adj2" fmla="val 550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C63A18-BD4B-8594-61C1-C5E880F27A37}"/>
              </a:ext>
            </a:extLst>
          </p:cNvPr>
          <p:cNvSpPr txBox="1"/>
          <p:nvPr/>
        </p:nvSpPr>
        <p:spPr>
          <a:xfrm>
            <a:off x="6551191" y="3429000"/>
            <a:ext cx="1363573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 err="1">
                <a:solidFill>
                  <a:schemeClr val="bg1"/>
                </a:solidFill>
              </a:rPr>
              <a:t>xmlUseRESTAPI</a:t>
            </a:r>
            <a:r>
              <a:rPr lang="hr-HR" sz="1000" dirty="0">
                <a:solidFill>
                  <a:schemeClr val="bg1"/>
                </a:solidFill>
              </a:rPr>
              <a:t> = </a:t>
            </a:r>
            <a:r>
              <a:rPr lang="hr-HR" sz="1000" dirty="0" err="1">
                <a:solidFill>
                  <a:schemeClr val="bg1"/>
                </a:solidFill>
              </a:rPr>
              <a:t>True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E16C0EA-6E5D-2A0B-D9FF-A4BC300C8EC2}"/>
              </a:ext>
            </a:extLst>
          </p:cNvPr>
          <p:cNvCxnSpPr>
            <a:stCxn id="74" idx="2"/>
            <a:endCxn id="29" idx="2"/>
          </p:cNvCxnSpPr>
          <p:nvPr/>
        </p:nvCxnSpPr>
        <p:spPr>
          <a:xfrm rot="5400000" flipH="1">
            <a:off x="5641904" y="2795228"/>
            <a:ext cx="386819" cy="5045246"/>
          </a:xfrm>
          <a:prstGeom prst="bentConnector3">
            <a:avLst>
              <a:gd name="adj1" fmla="val -27889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10E6AA4-98BD-15D4-E8E7-864F7123891D}"/>
              </a:ext>
            </a:extLst>
          </p:cNvPr>
          <p:cNvCxnSpPr>
            <a:cxnSpLocks/>
            <a:stCxn id="74" idx="1"/>
            <a:endCxn id="40" idx="2"/>
          </p:cNvCxnSpPr>
          <p:nvPr/>
        </p:nvCxnSpPr>
        <p:spPr>
          <a:xfrm rot="10800000">
            <a:off x="5827291" y="5130059"/>
            <a:ext cx="1704478" cy="1042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979FAAB-210A-652F-9796-9FD4449E69C8}"/>
              </a:ext>
            </a:extLst>
          </p:cNvPr>
          <p:cNvSpPr txBox="1"/>
          <p:nvPr/>
        </p:nvSpPr>
        <p:spPr>
          <a:xfrm>
            <a:off x="5215684" y="6243896"/>
            <a:ext cx="960528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>
                <a:solidFill>
                  <a:schemeClr val="bg1"/>
                </a:solidFill>
              </a:rPr>
              <a:t>Email </a:t>
            </a:r>
            <a:r>
              <a:rPr lang="hr-HR" sz="1000" dirty="0" err="1">
                <a:solidFill>
                  <a:schemeClr val="bg1"/>
                </a:solidFill>
              </a:rPr>
              <a:t>provided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341404-4456-F80E-1157-E97E4035F7F3}"/>
              </a:ext>
            </a:extLst>
          </p:cNvPr>
          <p:cNvSpPr txBox="1"/>
          <p:nvPr/>
        </p:nvSpPr>
        <p:spPr>
          <a:xfrm>
            <a:off x="6120064" y="5259422"/>
            <a:ext cx="1171074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hr-HR" sz="1000" dirty="0">
                <a:solidFill>
                  <a:schemeClr val="bg1"/>
                </a:solidFill>
              </a:rPr>
              <a:t>No email </a:t>
            </a:r>
            <a:r>
              <a:rPr lang="hr-HR" sz="1000" dirty="0" err="1">
                <a:solidFill>
                  <a:schemeClr val="bg1"/>
                </a:solidFill>
              </a:rPr>
              <a:t>provided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1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Vedak</dc:creator>
  <cp:lastModifiedBy>Matej Vedak</cp:lastModifiedBy>
  <cp:revision>2</cp:revision>
  <dcterms:created xsi:type="dcterms:W3CDTF">2022-08-25T06:40:54Z</dcterms:created>
  <dcterms:modified xsi:type="dcterms:W3CDTF">2022-08-25T19:51:21Z</dcterms:modified>
</cp:coreProperties>
</file>