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8"/>
  </p:notesMasterIdLst>
  <p:sldIdLst>
    <p:sldId id="256" r:id="rId4"/>
    <p:sldId id="258" r:id="rId5"/>
    <p:sldId id="257" r:id="rId6"/>
    <p:sldId id="259" r:id="rId7"/>
    <p:sldId id="260" r:id="rId8"/>
    <p:sldId id="261" r:id="rId9"/>
    <p:sldId id="269" r:id="rId10"/>
    <p:sldId id="262" r:id="rId11"/>
    <p:sldId id="263" r:id="rId12"/>
    <p:sldId id="264" r:id="rId13"/>
    <p:sldId id="265" r:id="rId14"/>
    <p:sldId id="266" r:id="rId15"/>
    <p:sldId id="267" r:id="rId16"/>
    <p:sldId id="268" r:id="rId17"/>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26121F-BB23-4193-82D6-ACD553A64F4B}" v="2" dt="2023-11-18T15:24:00.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ustomXml" Target="../customXml/item3.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ej Volarević" userId="S::matej.volarevic1@skole.hr::d251e41d-ee74-4c0d-b4e7-74218b832dbc" providerId="AD" clId="Web-{9626121F-BB23-4193-82D6-ACD553A64F4B}"/>
    <pc:docChg chg="modSld">
      <pc:chgData name="Matej Volarević" userId="S::matej.volarevic1@skole.hr::d251e41d-ee74-4c0d-b4e7-74218b832dbc" providerId="AD" clId="Web-{9626121F-BB23-4193-82D6-ACD553A64F4B}" dt="2023-11-18T15:23:58.952" v="0" actId="20577"/>
      <pc:docMkLst>
        <pc:docMk/>
      </pc:docMkLst>
      <pc:sldChg chg="modSp">
        <pc:chgData name="Matej Volarević" userId="S::matej.volarevic1@skole.hr::d251e41d-ee74-4c0d-b4e7-74218b832dbc" providerId="AD" clId="Web-{9626121F-BB23-4193-82D6-ACD553A64F4B}" dt="2023-11-18T15:23:58.952" v="0" actId="20577"/>
        <pc:sldMkLst>
          <pc:docMk/>
          <pc:sldMk cId="2685231315" sldId="256"/>
        </pc:sldMkLst>
        <pc:spChg chg="mod">
          <ac:chgData name="Matej Volarević" userId="S::matej.volarevic1@skole.hr::d251e41d-ee74-4c0d-b4e7-74218b832dbc" providerId="AD" clId="Web-{9626121F-BB23-4193-82D6-ACD553A64F4B}" dt="2023-11-18T15:23:58.952" v="0" actId="20577"/>
          <ac:spMkLst>
            <pc:docMk/>
            <pc:sldMk cId="2685231315" sldId="256"/>
            <ac:spMk id="2" creationId="{CB7AD59F-8579-45AD-EB50-DFF3E23E91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5B55E-6741-481D-8376-7229050F01A5}" type="datetimeFigureOut">
              <a:rPr lang="hr-HR" smtClean="0"/>
              <a:t>18.11.2023.</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DCB95-5AE4-458E-9D47-99FCC54636C0}" type="slidenum">
              <a:rPr lang="hr-HR" smtClean="0"/>
              <a:t>‹#›</a:t>
            </a:fld>
            <a:endParaRPr lang="hr-HR"/>
          </a:p>
        </p:txBody>
      </p:sp>
    </p:spTree>
    <p:extLst>
      <p:ext uri="{BB962C8B-B14F-4D97-AF65-F5344CB8AC3E}">
        <p14:creationId xmlns:p14="http://schemas.microsoft.com/office/powerpoint/2010/main" val="2511029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E0C2-4CF0-2D92-1056-5219E1BBA6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r-HR"/>
          </a:p>
        </p:txBody>
      </p:sp>
      <p:sp>
        <p:nvSpPr>
          <p:cNvPr id="3" name="Subtitle 2">
            <a:extLst>
              <a:ext uri="{FF2B5EF4-FFF2-40B4-BE49-F238E27FC236}">
                <a16:creationId xmlns:a16="http://schemas.microsoft.com/office/drawing/2014/main" id="{543F4341-9C3A-3BE3-E7F7-A924F22995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r-HR"/>
          </a:p>
        </p:txBody>
      </p:sp>
      <p:sp>
        <p:nvSpPr>
          <p:cNvPr id="4" name="Date Placeholder 3">
            <a:extLst>
              <a:ext uri="{FF2B5EF4-FFF2-40B4-BE49-F238E27FC236}">
                <a16:creationId xmlns:a16="http://schemas.microsoft.com/office/drawing/2014/main" id="{474C95C2-E3B2-04ED-99FC-7A1A5C5B7C24}"/>
              </a:ext>
            </a:extLst>
          </p:cNvPr>
          <p:cNvSpPr>
            <a:spLocks noGrp="1"/>
          </p:cNvSpPr>
          <p:nvPr>
            <p:ph type="dt" sz="half" idx="10"/>
          </p:nvPr>
        </p:nvSpPr>
        <p:spPr/>
        <p:txBody>
          <a:bodyPr/>
          <a:lstStyle/>
          <a:p>
            <a:fld id="{5EA973C0-2690-4AAB-B5CA-E7FF5A489DAD}" type="datetime1">
              <a:rPr lang="hr-HR" smtClean="0"/>
              <a:t>18.11.2023.</a:t>
            </a:fld>
            <a:endParaRPr lang="hr-HR"/>
          </a:p>
        </p:txBody>
      </p:sp>
      <p:sp>
        <p:nvSpPr>
          <p:cNvPr id="5" name="Footer Placeholder 4">
            <a:extLst>
              <a:ext uri="{FF2B5EF4-FFF2-40B4-BE49-F238E27FC236}">
                <a16:creationId xmlns:a16="http://schemas.microsoft.com/office/drawing/2014/main" id="{0AD32ABD-54F4-7B6B-4375-1CE3247F2A2E}"/>
              </a:ext>
            </a:extLst>
          </p:cNvPr>
          <p:cNvSpPr>
            <a:spLocks noGrp="1"/>
          </p:cNvSpPr>
          <p:nvPr>
            <p:ph type="ftr" sz="quarter" idx="11"/>
          </p:nvPr>
        </p:nvSpPr>
        <p:spPr/>
        <p:txBody>
          <a:bodyPr/>
          <a:lstStyle/>
          <a:p>
            <a:endParaRPr lang="hr-HR"/>
          </a:p>
        </p:txBody>
      </p:sp>
      <p:sp>
        <p:nvSpPr>
          <p:cNvPr id="6" name="Slide Number Placeholder 5">
            <a:extLst>
              <a:ext uri="{FF2B5EF4-FFF2-40B4-BE49-F238E27FC236}">
                <a16:creationId xmlns:a16="http://schemas.microsoft.com/office/drawing/2014/main" id="{65D8C0F3-D6F5-6D51-567C-773850BA8D3B}"/>
              </a:ext>
            </a:extLst>
          </p:cNvPr>
          <p:cNvSpPr>
            <a:spLocks noGrp="1"/>
          </p:cNvSpPr>
          <p:nvPr>
            <p:ph type="sldNum" sz="quarter" idx="12"/>
          </p:nvPr>
        </p:nvSpPr>
        <p:spPr/>
        <p:txBody>
          <a:bodyPr/>
          <a:lstStyle/>
          <a:p>
            <a:fld id="{7E1198CB-7F0D-4189-9D2D-D02CCD1BC1A9}" type="slidenum">
              <a:rPr lang="hr-HR" smtClean="0"/>
              <a:t>‹#›</a:t>
            </a:fld>
            <a:endParaRPr lang="hr-HR"/>
          </a:p>
        </p:txBody>
      </p:sp>
    </p:spTree>
    <p:extLst>
      <p:ext uri="{BB962C8B-B14F-4D97-AF65-F5344CB8AC3E}">
        <p14:creationId xmlns:p14="http://schemas.microsoft.com/office/powerpoint/2010/main" val="279591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3A32B-B775-5BBE-53A8-6A90C6373A6B}"/>
              </a:ext>
            </a:extLst>
          </p:cNvPr>
          <p:cNvSpPr>
            <a:spLocks noGrp="1"/>
          </p:cNvSpPr>
          <p:nvPr>
            <p:ph type="title"/>
          </p:nvPr>
        </p:nvSpPr>
        <p:spPr/>
        <p:txBody>
          <a:bodyPr/>
          <a:lstStyle/>
          <a:p>
            <a:r>
              <a:rPr lang="en-US"/>
              <a:t>Click to edit Master title style</a:t>
            </a:r>
            <a:endParaRPr lang="hr-HR"/>
          </a:p>
        </p:txBody>
      </p:sp>
      <p:sp>
        <p:nvSpPr>
          <p:cNvPr id="3" name="Vertical Text Placeholder 2">
            <a:extLst>
              <a:ext uri="{FF2B5EF4-FFF2-40B4-BE49-F238E27FC236}">
                <a16:creationId xmlns:a16="http://schemas.microsoft.com/office/drawing/2014/main" id="{D0BDA5B0-E2BB-CCEB-B1EA-A78268A8C0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a:extLst>
              <a:ext uri="{FF2B5EF4-FFF2-40B4-BE49-F238E27FC236}">
                <a16:creationId xmlns:a16="http://schemas.microsoft.com/office/drawing/2014/main" id="{8CB079A0-F092-EF09-F59E-F32DB7C1A45F}"/>
              </a:ext>
            </a:extLst>
          </p:cNvPr>
          <p:cNvSpPr>
            <a:spLocks noGrp="1"/>
          </p:cNvSpPr>
          <p:nvPr>
            <p:ph type="dt" sz="half" idx="10"/>
          </p:nvPr>
        </p:nvSpPr>
        <p:spPr/>
        <p:txBody>
          <a:bodyPr/>
          <a:lstStyle/>
          <a:p>
            <a:fld id="{6ABA7DBD-ED22-4940-9DB4-758F3340B021}" type="datetime1">
              <a:rPr lang="hr-HR" smtClean="0"/>
              <a:t>18.11.2023.</a:t>
            </a:fld>
            <a:endParaRPr lang="hr-HR"/>
          </a:p>
        </p:txBody>
      </p:sp>
      <p:sp>
        <p:nvSpPr>
          <p:cNvPr id="5" name="Footer Placeholder 4">
            <a:extLst>
              <a:ext uri="{FF2B5EF4-FFF2-40B4-BE49-F238E27FC236}">
                <a16:creationId xmlns:a16="http://schemas.microsoft.com/office/drawing/2014/main" id="{AAC8E91D-B497-3A9D-012F-2F6321A6D01B}"/>
              </a:ext>
            </a:extLst>
          </p:cNvPr>
          <p:cNvSpPr>
            <a:spLocks noGrp="1"/>
          </p:cNvSpPr>
          <p:nvPr>
            <p:ph type="ftr" sz="quarter" idx="11"/>
          </p:nvPr>
        </p:nvSpPr>
        <p:spPr/>
        <p:txBody>
          <a:bodyPr/>
          <a:lstStyle/>
          <a:p>
            <a:endParaRPr lang="hr-HR"/>
          </a:p>
        </p:txBody>
      </p:sp>
      <p:sp>
        <p:nvSpPr>
          <p:cNvPr id="6" name="Slide Number Placeholder 5">
            <a:extLst>
              <a:ext uri="{FF2B5EF4-FFF2-40B4-BE49-F238E27FC236}">
                <a16:creationId xmlns:a16="http://schemas.microsoft.com/office/drawing/2014/main" id="{572F9268-2042-1100-D5DD-62B5913B22B9}"/>
              </a:ext>
            </a:extLst>
          </p:cNvPr>
          <p:cNvSpPr>
            <a:spLocks noGrp="1"/>
          </p:cNvSpPr>
          <p:nvPr>
            <p:ph type="sldNum" sz="quarter" idx="12"/>
          </p:nvPr>
        </p:nvSpPr>
        <p:spPr/>
        <p:txBody>
          <a:bodyPr/>
          <a:lstStyle/>
          <a:p>
            <a:fld id="{7E1198CB-7F0D-4189-9D2D-D02CCD1BC1A9}" type="slidenum">
              <a:rPr lang="hr-HR" smtClean="0"/>
              <a:t>‹#›</a:t>
            </a:fld>
            <a:endParaRPr lang="hr-HR"/>
          </a:p>
        </p:txBody>
      </p:sp>
    </p:spTree>
    <p:extLst>
      <p:ext uri="{BB962C8B-B14F-4D97-AF65-F5344CB8AC3E}">
        <p14:creationId xmlns:p14="http://schemas.microsoft.com/office/powerpoint/2010/main" val="1363381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FC7941-994E-3F3F-233A-3492A8EA70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r-HR"/>
          </a:p>
        </p:txBody>
      </p:sp>
      <p:sp>
        <p:nvSpPr>
          <p:cNvPr id="3" name="Vertical Text Placeholder 2">
            <a:extLst>
              <a:ext uri="{FF2B5EF4-FFF2-40B4-BE49-F238E27FC236}">
                <a16:creationId xmlns:a16="http://schemas.microsoft.com/office/drawing/2014/main" id="{F868354B-A6F5-1B5A-4138-32C8AB23DF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a:extLst>
              <a:ext uri="{FF2B5EF4-FFF2-40B4-BE49-F238E27FC236}">
                <a16:creationId xmlns:a16="http://schemas.microsoft.com/office/drawing/2014/main" id="{42B8FC33-98D6-364F-35C2-A73A8E322519}"/>
              </a:ext>
            </a:extLst>
          </p:cNvPr>
          <p:cNvSpPr>
            <a:spLocks noGrp="1"/>
          </p:cNvSpPr>
          <p:nvPr>
            <p:ph type="dt" sz="half" idx="10"/>
          </p:nvPr>
        </p:nvSpPr>
        <p:spPr/>
        <p:txBody>
          <a:bodyPr/>
          <a:lstStyle/>
          <a:p>
            <a:fld id="{E86308D2-CEBF-4F75-9744-D37935A69406}" type="datetime1">
              <a:rPr lang="hr-HR" smtClean="0"/>
              <a:t>18.11.2023.</a:t>
            </a:fld>
            <a:endParaRPr lang="hr-HR"/>
          </a:p>
        </p:txBody>
      </p:sp>
      <p:sp>
        <p:nvSpPr>
          <p:cNvPr id="5" name="Footer Placeholder 4">
            <a:extLst>
              <a:ext uri="{FF2B5EF4-FFF2-40B4-BE49-F238E27FC236}">
                <a16:creationId xmlns:a16="http://schemas.microsoft.com/office/drawing/2014/main" id="{87BFB99B-839E-AAB5-8D5B-B2DD6D59F474}"/>
              </a:ext>
            </a:extLst>
          </p:cNvPr>
          <p:cNvSpPr>
            <a:spLocks noGrp="1"/>
          </p:cNvSpPr>
          <p:nvPr>
            <p:ph type="ftr" sz="quarter" idx="11"/>
          </p:nvPr>
        </p:nvSpPr>
        <p:spPr/>
        <p:txBody>
          <a:bodyPr/>
          <a:lstStyle/>
          <a:p>
            <a:endParaRPr lang="hr-HR"/>
          </a:p>
        </p:txBody>
      </p:sp>
      <p:sp>
        <p:nvSpPr>
          <p:cNvPr id="6" name="Slide Number Placeholder 5">
            <a:extLst>
              <a:ext uri="{FF2B5EF4-FFF2-40B4-BE49-F238E27FC236}">
                <a16:creationId xmlns:a16="http://schemas.microsoft.com/office/drawing/2014/main" id="{BEE7AE61-91F0-38F2-D80A-9F51200CD05E}"/>
              </a:ext>
            </a:extLst>
          </p:cNvPr>
          <p:cNvSpPr>
            <a:spLocks noGrp="1"/>
          </p:cNvSpPr>
          <p:nvPr>
            <p:ph type="sldNum" sz="quarter" idx="12"/>
          </p:nvPr>
        </p:nvSpPr>
        <p:spPr/>
        <p:txBody>
          <a:bodyPr/>
          <a:lstStyle/>
          <a:p>
            <a:fld id="{7E1198CB-7F0D-4189-9D2D-D02CCD1BC1A9}" type="slidenum">
              <a:rPr lang="hr-HR" smtClean="0"/>
              <a:t>‹#›</a:t>
            </a:fld>
            <a:endParaRPr lang="hr-HR"/>
          </a:p>
        </p:txBody>
      </p:sp>
    </p:spTree>
    <p:extLst>
      <p:ext uri="{BB962C8B-B14F-4D97-AF65-F5344CB8AC3E}">
        <p14:creationId xmlns:p14="http://schemas.microsoft.com/office/powerpoint/2010/main" val="108984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E3ECF-0EBA-C7E6-F8C9-1A5F8531754B}"/>
              </a:ext>
            </a:extLst>
          </p:cNvPr>
          <p:cNvSpPr>
            <a:spLocks noGrp="1"/>
          </p:cNvSpPr>
          <p:nvPr>
            <p:ph type="title"/>
          </p:nvPr>
        </p:nvSpPr>
        <p:spPr/>
        <p:txBody>
          <a:bodyPr/>
          <a:lstStyle/>
          <a:p>
            <a:r>
              <a:rPr lang="en-US"/>
              <a:t>Click to edit Master title style</a:t>
            </a:r>
            <a:endParaRPr lang="hr-HR"/>
          </a:p>
        </p:txBody>
      </p:sp>
      <p:sp>
        <p:nvSpPr>
          <p:cNvPr id="3" name="Content Placeholder 2">
            <a:extLst>
              <a:ext uri="{FF2B5EF4-FFF2-40B4-BE49-F238E27FC236}">
                <a16:creationId xmlns:a16="http://schemas.microsoft.com/office/drawing/2014/main" id="{AEAFD173-5F24-C764-34AF-2C78975FEE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a:extLst>
              <a:ext uri="{FF2B5EF4-FFF2-40B4-BE49-F238E27FC236}">
                <a16:creationId xmlns:a16="http://schemas.microsoft.com/office/drawing/2014/main" id="{49E2B935-1A0D-9059-6FE3-327874442C1C}"/>
              </a:ext>
            </a:extLst>
          </p:cNvPr>
          <p:cNvSpPr>
            <a:spLocks noGrp="1"/>
          </p:cNvSpPr>
          <p:nvPr>
            <p:ph type="dt" sz="half" idx="10"/>
          </p:nvPr>
        </p:nvSpPr>
        <p:spPr/>
        <p:txBody>
          <a:bodyPr/>
          <a:lstStyle/>
          <a:p>
            <a:fld id="{C471CA15-7820-45DF-B954-7B09F5CE47CD}" type="datetime1">
              <a:rPr lang="hr-HR" smtClean="0"/>
              <a:t>18.11.2023.</a:t>
            </a:fld>
            <a:endParaRPr lang="hr-HR"/>
          </a:p>
        </p:txBody>
      </p:sp>
      <p:sp>
        <p:nvSpPr>
          <p:cNvPr id="5" name="Footer Placeholder 4">
            <a:extLst>
              <a:ext uri="{FF2B5EF4-FFF2-40B4-BE49-F238E27FC236}">
                <a16:creationId xmlns:a16="http://schemas.microsoft.com/office/drawing/2014/main" id="{88BCA541-CC46-F2D5-8DBC-349D184C242F}"/>
              </a:ext>
            </a:extLst>
          </p:cNvPr>
          <p:cNvSpPr>
            <a:spLocks noGrp="1"/>
          </p:cNvSpPr>
          <p:nvPr>
            <p:ph type="ftr" sz="quarter" idx="11"/>
          </p:nvPr>
        </p:nvSpPr>
        <p:spPr/>
        <p:txBody>
          <a:bodyPr/>
          <a:lstStyle/>
          <a:p>
            <a:endParaRPr lang="hr-HR"/>
          </a:p>
        </p:txBody>
      </p:sp>
      <p:sp>
        <p:nvSpPr>
          <p:cNvPr id="6" name="Slide Number Placeholder 5">
            <a:extLst>
              <a:ext uri="{FF2B5EF4-FFF2-40B4-BE49-F238E27FC236}">
                <a16:creationId xmlns:a16="http://schemas.microsoft.com/office/drawing/2014/main" id="{920CA72C-4D99-0CCB-27E6-DEAFD544BC24}"/>
              </a:ext>
            </a:extLst>
          </p:cNvPr>
          <p:cNvSpPr>
            <a:spLocks noGrp="1"/>
          </p:cNvSpPr>
          <p:nvPr>
            <p:ph type="sldNum" sz="quarter" idx="12"/>
          </p:nvPr>
        </p:nvSpPr>
        <p:spPr/>
        <p:txBody>
          <a:bodyPr/>
          <a:lstStyle/>
          <a:p>
            <a:fld id="{7E1198CB-7F0D-4189-9D2D-D02CCD1BC1A9}" type="slidenum">
              <a:rPr lang="hr-HR" smtClean="0"/>
              <a:t>‹#›</a:t>
            </a:fld>
            <a:endParaRPr lang="hr-HR"/>
          </a:p>
        </p:txBody>
      </p:sp>
    </p:spTree>
    <p:extLst>
      <p:ext uri="{BB962C8B-B14F-4D97-AF65-F5344CB8AC3E}">
        <p14:creationId xmlns:p14="http://schemas.microsoft.com/office/powerpoint/2010/main" val="3408208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9F16-608B-1640-FC56-5BC5768EDA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r-HR"/>
          </a:p>
        </p:txBody>
      </p:sp>
      <p:sp>
        <p:nvSpPr>
          <p:cNvPr id="3" name="Text Placeholder 2">
            <a:extLst>
              <a:ext uri="{FF2B5EF4-FFF2-40B4-BE49-F238E27FC236}">
                <a16:creationId xmlns:a16="http://schemas.microsoft.com/office/drawing/2014/main" id="{D5B3572E-7148-010E-6547-A11319F02A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06245C-D707-4D87-0A50-7E3638F6AE8B}"/>
              </a:ext>
            </a:extLst>
          </p:cNvPr>
          <p:cNvSpPr>
            <a:spLocks noGrp="1"/>
          </p:cNvSpPr>
          <p:nvPr>
            <p:ph type="dt" sz="half" idx="10"/>
          </p:nvPr>
        </p:nvSpPr>
        <p:spPr/>
        <p:txBody>
          <a:bodyPr/>
          <a:lstStyle/>
          <a:p>
            <a:fld id="{60DACEE9-3491-45C4-A9DA-7E2BA973F467}" type="datetime1">
              <a:rPr lang="hr-HR" smtClean="0"/>
              <a:t>18.11.2023.</a:t>
            </a:fld>
            <a:endParaRPr lang="hr-HR"/>
          </a:p>
        </p:txBody>
      </p:sp>
      <p:sp>
        <p:nvSpPr>
          <p:cNvPr id="5" name="Footer Placeholder 4">
            <a:extLst>
              <a:ext uri="{FF2B5EF4-FFF2-40B4-BE49-F238E27FC236}">
                <a16:creationId xmlns:a16="http://schemas.microsoft.com/office/drawing/2014/main" id="{55ECFA3F-743B-10BB-C508-5235A4D834F7}"/>
              </a:ext>
            </a:extLst>
          </p:cNvPr>
          <p:cNvSpPr>
            <a:spLocks noGrp="1"/>
          </p:cNvSpPr>
          <p:nvPr>
            <p:ph type="ftr" sz="quarter" idx="11"/>
          </p:nvPr>
        </p:nvSpPr>
        <p:spPr/>
        <p:txBody>
          <a:bodyPr/>
          <a:lstStyle/>
          <a:p>
            <a:endParaRPr lang="hr-HR"/>
          </a:p>
        </p:txBody>
      </p:sp>
      <p:sp>
        <p:nvSpPr>
          <p:cNvPr id="6" name="Slide Number Placeholder 5">
            <a:extLst>
              <a:ext uri="{FF2B5EF4-FFF2-40B4-BE49-F238E27FC236}">
                <a16:creationId xmlns:a16="http://schemas.microsoft.com/office/drawing/2014/main" id="{18BAEA33-ED3C-C63A-6DE3-C657D5D7D6AB}"/>
              </a:ext>
            </a:extLst>
          </p:cNvPr>
          <p:cNvSpPr>
            <a:spLocks noGrp="1"/>
          </p:cNvSpPr>
          <p:nvPr>
            <p:ph type="sldNum" sz="quarter" idx="12"/>
          </p:nvPr>
        </p:nvSpPr>
        <p:spPr/>
        <p:txBody>
          <a:bodyPr/>
          <a:lstStyle/>
          <a:p>
            <a:fld id="{7E1198CB-7F0D-4189-9D2D-D02CCD1BC1A9}" type="slidenum">
              <a:rPr lang="hr-HR" smtClean="0"/>
              <a:t>‹#›</a:t>
            </a:fld>
            <a:endParaRPr lang="hr-HR"/>
          </a:p>
        </p:txBody>
      </p:sp>
    </p:spTree>
    <p:extLst>
      <p:ext uri="{BB962C8B-B14F-4D97-AF65-F5344CB8AC3E}">
        <p14:creationId xmlns:p14="http://schemas.microsoft.com/office/powerpoint/2010/main" val="2844643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B816D-7AAE-D0C6-AA11-68ACF5D2D49B}"/>
              </a:ext>
            </a:extLst>
          </p:cNvPr>
          <p:cNvSpPr>
            <a:spLocks noGrp="1"/>
          </p:cNvSpPr>
          <p:nvPr>
            <p:ph type="title"/>
          </p:nvPr>
        </p:nvSpPr>
        <p:spPr/>
        <p:txBody>
          <a:bodyPr/>
          <a:lstStyle/>
          <a:p>
            <a:r>
              <a:rPr lang="en-US"/>
              <a:t>Click to edit Master title style</a:t>
            </a:r>
            <a:endParaRPr lang="hr-HR"/>
          </a:p>
        </p:txBody>
      </p:sp>
      <p:sp>
        <p:nvSpPr>
          <p:cNvPr id="3" name="Content Placeholder 2">
            <a:extLst>
              <a:ext uri="{FF2B5EF4-FFF2-40B4-BE49-F238E27FC236}">
                <a16:creationId xmlns:a16="http://schemas.microsoft.com/office/drawing/2014/main" id="{A9202C62-6482-42C8-56CE-70C04D01D6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Content Placeholder 3">
            <a:extLst>
              <a:ext uri="{FF2B5EF4-FFF2-40B4-BE49-F238E27FC236}">
                <a16:creationId xmlns:a16="http://schemas.microsoft.com/office/drawing/2014/main" id="{E7B15771-96FE-C18D-BE26-FB9FB3A8B5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Date Placeholder 4">
            <a:extLst>
              <a:ext uri="{FF2B5EF4-FFF2-40B4-BE49-F238E27FC236}">
                <a16:creationId xmlns:a16="http://schemas.microsoft.com/office/drawing/2014/main" id="{0DE09E84-41B0-A27D-3328-17B57FCD276F}"/>
              </a:ext>
            </a:extLst>
          </p:cNvPr>
          <p:cNvSpPr>
            <a:spLocks noGrp="1"/>
          </p:cNvSpPr>
          <p:nvPr>
            <p:ph type="dt" sz="half" idx="10"/>
          </p:nvPr>
        </p:nvSpPr>
        <p:spPr/>
        <p:txBody>
          <a:bodyPr/>
          <a:lstStyle/>
          <a:p>
            <a:fld id="{82B0164F-6D0C-4B45-8610-5785A61B9F28}" type="datetime1">
              <a:rPr lang="hr-HR" smtClean="0"/>
              <a:t>18.11.2023.</a:t>
            </a:fld>
            <a:endParaRPr lang="hr-HR"/>
          </a:p>
        </p:txBody>
      </p:sp>
      <p:sp>
        <p:nvSpPr>
          <p:cNvPr id="6" name="Footer Placeholder 5">
            <a:extLst>
              <a:ext uri="{FF2B5EF4-FFF2-40B4-BE49-F238E27FC236}">
                <a16:creationId xmlns:a16="http://schemas.microsoft.com/office/drawing/2014/main" id="{B346CDAD-479E-95B3-3E5F-529151D3E8ED}"/>
              </a:ext>
            </a:extLst>
          </p:cNvPr>
          <p:cNvSpPr>
            <a:spLocks noGrp="1"/>
          </p:cNvSpPr>
          <p:nvPr>
            <p:ph type="ftr" sz="quarter" idx="11"/>
          </p:nvPr>
        </p:nvSpPr>
        <p:spPr/>
        <p:txBody>
          <a:bodyPr/>
          <a:lstStyle/>
          <a:p>
            <a:endParaRPr lang="hr-HR"/>
          </a:p>
        </p:txBody>
      </p:sp>
      <p:sp>
        <p:nvSpPr>
          <p:cNvPr id="7" name="Slide Number Placeholder 6">
            <a:extLst>
              <a:ext uri="{FF2B5EF4-FFF2-40B4-BE49-F238E27FC236}">
                <a16:creationId xmlns:a16="http://schemas.microsoft.com/office/drawing/2014/main" id="{474A6CC2-91C1-9853-4478-A82879CF4460}"/>
              </a:ext>
            </a:extLst>
          </p:cNvPr>
          <p:cNvSpPr>
            <a:spLocks noGrp="1"/>
          </p:cNvSpPr>
          <p:nvPr>
            <p:ph type="sldNum" sz="quarter" idx="12"/>
          </p:nvPr>
        </p:nvSpPr>
        <p:spPr/>
        <p:txBody>
          <a:bodyPr/>
          <a:lstStyle/>
          <a:p>
            <a:fld id="{7E1198CB-7F0D-4189-9D2D-D02CCD1BC1A9}" type="slidenum">
              <a:rPr lang="hr-HR" smtClean="0"/>
              <a:t>‹#›</a:t>
            </a:fld>
            <a:endParaRPr lang="hr-HR"/>
          </a:p>
        </p:txBody>
      </p:sp>
    </p:spTree>
    <p:extLst>
      <p:ext uri="{BB962C8B-B14F-4D97-AF65-F5344CB8AC3E}">
        <p14:creationId xmlns:p14="http://schemas.microsoft.com/office/powerpoint/2010/main" val="3849102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E2A1-05FE-3CDA-3D8F-879C8F6E1CA1}"/>
              </a:ext>
            </a:extLst>
          </p:cNvPr>
          <p:cNvSpPr>
            <a:spLocks noGrp="1"/>
          </p:cNvSpPr>
          <p:nvPr>
            <p:ph type="title"/>
          </p:nvPr>
        </p:nvSpPr>
        <p:spPr>
          <a:xfrm>
            <a:off x="839788" y="365125"/>
            <a:ext cx="10515600" cy="1325563"/>
          </a:xfrm>
        </p:spPr>
        <p:txBody>
          <a:bodyPr/>
          <a:lstStyle/>
          <a:p>
            <a:r>
              <a:rPr lang="en-US"/>
              <a:t>Click to edit Master title style</a:t>
            </a:r>
            <a:endParaRPr lang="hr-HR"/>
          </a:p>
        </p:txBody>
      </p:sp>
      <p:sp>
        <p:nvSpPr>
          <p:cNvPr id="3" name="Text Placeholder 2">
            <a:extLst>
              <a:ext uri="{FF2B5EF4-FFF2-40B4-BE49-F238E27FC236}">
                <a16:creationId xmlns:a16="http://schemas.microsoft.com/office/drawing/2014/main" id="{5E06295D-020B-03B7-A8E1-DCC81126F9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7D95A1-748E-F1C1-C618-CFBB6FD1DF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Text Placeholder 4">
            <a:extLst>
              <a:ext uri="{FF2B5EF4-FFF2-40B4-BE49-F238E27FC236}">
                <a16:creationId xmlns:a16="http://schemas.microsoft.com/office/drawing/2014/main" id="{CA3600E9-2DFF-30C2-D0C4-10F9175801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1AFC1B-2CAF-B76C-81FF-D468FCB29C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7" name="Date Placeholder 6">
            <a:extLst>
              <a:ext uri="{FF2B5EF4-FFF2-40B4-BE49-F238E27FC236}">
                <a16:creationId xmlns:a16="http://schemas.microsoft.com/office/drawing/2014/main" id="{816B218A-50EE-0651-E20E-264E77E99197}"/>
              </a:ext>
            </a:extLst>
          </p:cNvPr>
          <p:cNvSpPr>
            <a:spLocks noGrp="1"/>
          </p:cNvSpPr>
          <p:nvPr>
            <p:ph type="dt" sz="half" idx="10"/>
          </p:nvPr>
        </p:nvSpPr>
        <p:spPr/>
        <p:txBody>
          <a:bodyPr/>
          <a:lstStyle/>
          <a:p>
            <a:fld id="{B58FD9E6-5413-4E1F-B1C2-749600590323}" type="datetime1">
              <a:rPr lang="hr-HR" smtClean="0"/>
              <a:t>18.11.2023.</a:t>
            </a:fld>
            <a:endParaRPr lang="hr-HR"/>
          </a:p>
        </p:txBody>
      </p:sp>
      <p:sp>
        <p:nvSpPr>
          <p:cNvPr id="8" name="Footer Placeholder 7">
            <a:extLst>
              <a:ext uri="{FF2B5EF4-FFF2-40B4-BE49-F238E27FC236}">
                <a16:creationId xmlns:a16="http://schemas.microsoft.com/office/drawing/2014/main" id="{738A4EEF-7F68-BF13-6D03-C795A9CE4C24}"/>
              </a:ext>
            </a:extLst>
          </p:cNvPr>
          <p:cNvSpPr>
            <a:spLocks noGrp="1"/>
          </p:cNvSpPr>
          <p:nvPr>
            <p:ph type="ftr" sz="quarter" idx="11"/>
          </p:nvPr>
        </p:nvSpPr>
        <p:spPr/>
        <p:txBody>
          <a:bodyPr/>
          <a:lstStyle/>
          <a:p>
            <a:endParaRPr lang="hr-HR"/>
          </a:p>
        </p:txBody>
      </p:sp>
      <p:sp>
        <p:nvSpPr>
          <p:cNvPr id="9" name="Slide Number Placeholder 8">
            <a:extLst>
              <a:ext uri="{FF2B5EF4-FFF2-40B4-BE49-F238E27FC236}">
                <a16:creationId xmlns:a16="http://schemas.microsoft.com/office/drawing/2014/main" id="{212CEF36-FC75-F30A-2D63-9DB5996ED71A}"/>
              </a:ext>
            </a:extLst>
          </p:cNvPr>
          <p:cNvSpPr>
            <a:spLocks noGrp="1"/>
          </p:cNvSpPr>
          <p:nvPr>
            <p:ph type="sldNum" sz="quarter" idx="12"/>
          </p:nvPr>
        </p:nvSpPr>
        <p:spPr/>
        <p:txBody>
          <a:bodyPr/>
          <a:lstStyle/>
          <a:p>
            <a:fld id="{7E1198CB-7F0D-4189-9D2D-D02CCD1BC1A9}" type="slidenum">
              <a:rPr lang="hr-HR" smtClean="0"/>
              <a:t>‹#›</a:t>
            </a:fld>
            <a:endParaRPr lang="hr-HR"/>
          </a:p>
        </p:txBody>
      </p:sp>
    </p:spTree>
    <p:extLst>
      <p:ext uri="{BB962C8B-B14F-4D97-AF65-F5344CB8AC3E}">
        <p14:creationId xmlns:p14="http://schemas.microsoft.com/office/powerpoint/2010/main" val="85938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C699-6347-00BE-C93B-A34D75F2DD96}"/>
              </a:ext>
            </a:extLst>
          </p:cNvPr>
          <p:cNvSpPr>
            <a:spLocks noGrp="1"/>
          </p:cNvSpPr>
          <p:nvPr>
            <p:ph type="title"/>
          </p:nvPr>
        </p:nvSpPr>
        <p:spPr/>
        <p:txBody>
          <a:bodyPr/>
          <a:lstStyle/>
          <a:p>
            <a:r>
              <a:rPr lang="en-US"/>
              <a:t>Click to edit Master title style</a:t>
            </a:r>
            <a:endParaRPr lang="hr-HR"/>
          </a:p>
        </p:txBody>
      </p:sp>
      <p:sp>
        <p:nvSpPr>
          <p:cNvPr id="3" name="Date Placeholder 2">
            <a:extLst>
              <a:ext uri="{FF2B5EF4-FFF2-40B4-BE49-F238E27FC236}">
                <a16:creationId xmlns:a16="http://schemas.microsoft.com/office/drawing/2014/main" id="{4B4D345B-BDC4-206F-C086-3022F6F310FB}"/>
              </a:ext>
            </a:extLst>
          </p:cNvPr>
          <p:cNvSpPr>
            <a:spLocks noGrp="1"/>
          </p:cNvSpPr>
          <p:nvPr>
            <p:ph type="dt" sz="half" idx="10"/>
          </p:nvPr>
        </p:nvSpPr>
        <p:spPr/>
        <p:txBody>
          <a:bodyPr/>
          <a:lstStyle/>
          <a:p>
            <a:fld id="{2CFD1259-9789-470B-B6A3-E01B91D66942}" type="datetime1">
              <a:rPr lang="hr-HR" smtClean="0"/>
              <a:t>18.11.2023.</a:t>
            </a:fld>
            <a:endParaRPr lang="hr-HR"/>
          </a:p>
        </p:txBody>
      </p:sp>
      <p:sp>
        <p:nvSpPr>
          <p:cNvPr id="4" name="Footer Placeholder 3">
            <a:extLst>
              <a:ext uri="{FF2B5EF4-FFF2-40B4-BE49-F238E27FC236}">
                <a16:creationId xmlns:a16="http://schemas.microsoft.com/office/drawing/2014/main" id="{4CB30332-41C9-D502-2807-1344E17537AC}"/>
              </a:ext>
            </a:extLst>
          </p:cNvPr>
          <p:cNvSpPr>
            <a:spLocks noGrp="1"/>
          </p:cNvSpPr>
          <p:nvPr>
            <p:ph type="ftr" sz="quarter" idx="11"/>
          </p:nvPr>
        </p:nvSpPr>
        <p:spPr/>
        <p:txBody>
          <a:bodyPr/>
          <a:lstStyle/>
          <a:p>
            <a:endParaRPr lang="hr-HR"/>
          </a:p>
        </p:txBody>
      </p:sp>
      <p:sp>
        <p:nvSpPr>
          <p:cNvPr id="5" name="Slide Number Placeholder 4">
            <a:extLst>
              <a:ext uri="{FF2B5EF4-FFF2-40B4-BE49-F238E27FC236}">
                <a16:creationId xmlns:a16="http://schemas.microsoft.com/office/drawing/2014/main" id="{80FD8E28-8BC9-5057-3071-2DD8B93F7173}"/>
              </a:ext>
            </a:extLst>
          </p:cNvPr>
          <p:cNvSpPr>
            <a:spLocks noGrp="1"/>
          </p:cNvSpPr>
          <p:nvPr>
            <p:ph type="sldNum" sz="quarter" idx="12"/>
          </p:nvPr>
        </p:nvSpPr>
        <p:spPr/>
        <p:txBody>
          <a:bodyPr/>
          <a:lstStyle/>
          <a:p>
            <a:fld id="{7E1198CB-7F0D-4189-9D2D-D02CCD1BC1A9}" type="slidenum">
              <a:rPr lang="hr-HR" smtClean="0"/>
              <a:t>‹#›</a:t>
            </a:fld>
            <a:endParaRPr lang="hr-HR"/>
          </a:p>
        </p:txBody>
      </p:sp>
    </p:spTree>
    <p:extLst>
      <p:ext uri="{BB962C8B-B14F-4D97-AF65-F5344CB8AC3E}">
        <p14:creationId xmlns:p14="http://schemas.microsoft.com/office/powerpoint/2010/main" val="65477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A02FA0-158D-875B-1E34-9741CBA38D3C}"/>
              </a:ext>
            </a:extLst>
          </p:cNvPr>
          <p:cNvSpPr>
            <a:spLocks noGrp="1"/>
          </p:cNvSpPr>
          <p:nvPr>
            <p:ph type="dt" sz="half" idx="10"/>
          </p:nvPr>
        </p:nvSpPr>
        <p:spPr/>
        <p:txBody>
          <a:bodyPr/>
          <a:lstStyle/>
          <a:p>
            <a:fld id="{640D282F-EE81-47E3-8DF1-D1DED0F2BAFF}" type="datetime1">
              <a:rPr lang="hr-HR" smtClean="0"/>
              <a:t>18.11.2023.</a:t>
            </a:fld>
            <a:endParaRPr lang="hr-HR"/>
          </a:p>
        </p:txBody>
      </p:sp>
      <p:sp>
        <p:nvSpPr>
          <p:cNvPr id="3" name="Footer Placeholder 2">
            <a:extLst>
              <a:ext uri="{FF2B5EF4-FFF2-40B4-BE49-F238E27FC236}">
                <a16:creationId xmlns:a16="http://schemas.microsoft.com/office/drawing/2014/main" id="{E4183C91-A00E-4D3A-F2FE-AFDA3026BAFB}"/>
              </a:ext>
            </a:extLst>
          </p:cNvPr>
          <p:cNvSpPr>
            <a:spLocks noGrp="1"/>
          </p:cNvSpPr>
          <p:nvPr>
            <p:ph type="ftr" sz="quarter" idx="11"/>
          </p:nvPr>
        </p:nvSpPr>
        <p:spPr/>
        <p:txBody>
          <a:bodyPr/>
          <a:lstStyle/>
          <a:p>
            <a:endParaRPr lang="hr-HR"/>
          </a:p>
        </p:txBody>
      </p:sp>
      <p:sp>
        <p:nvSpPr>
          <p:cNvPr id="4" name="Slide Number Placeholder 3">
            <a:extLst>
              <a:ext uri="{FF2B5EF4-FFF2-40B4-BE49-F238E27FC236}">
                <a16:creationId xmlns:a16="http://schemas.microsoft.com/office/drawing/2014/main" id="{B6FE02E0-2725-9B11-486A-84956CEB4045}"/>
              </a:ext>
            </a:extLst>
          </p:cNvPr>
          <p:cNvSpPr>
            <a:spLocks noGrp="1"/>
          </p:cNvSpPr>
          <p:nvPr>
            <p:ph type="sldNum" sz="quarter" idx="12"/>
          </p:nvPr>
        </p:nvSpPr>
        <p:spPr/>
        <p:txBody>
          <a:bodyPr/>
          <a:lstStyle/>
          <a:p>
            <a:fld id="{7E1198CB-7F0D-4189-9D2D-D02CCD1BC1A9}" type="slidenum">
              <a:rPr lang="hr-HR" smtClean="0"/>
              <a:t>‹#›</a:t>
            </a:fld>
            <a:endParaRPr lang="hr-HR"/>
          </a:p>
        </p:txBody>
      </p:sp>
    </p:spTree>
    <p:extLst>
      <p:ext uri="{BB962C8B-B14F-4D97-AF65-F5344CB8AC3E}">
        <p14:creationId xmlns:p14="http://schemas.microsoft.com/office/powerpoint/2010/main" val="251711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9E9F-AC29-49E5-A1AB-BDAA29E96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r-HR"/>
          </a:p>
        </p:txBody>
      </p:sp>
      <p:sp>
        <p:nvSpPr>
          <p:cNvPr id="3" name="Content Placeholder 2">
            <a:extLst>
              <a:ext uri="{FF2B5EF4-FFF2-40B4-BE49-F238E27FC236}">
                <a16:creationId xmlns:a16="http://schemas.microsoft.com/office/drawing/2014/main" id="{35B40910-2C4A-BE84-018E-35BC83811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Text Placeholder 3">
            <a:extLst>
              <a:ext uri="{FF2B5EF4-FFF2-40B4-BE49-F238E27FC236}">
                <a16:creationId xmlns:a16="http://schemas.microsoft.com/office/drawing/2014/main" id="{391C3497-9576-4CC8-C181-84CA0CE97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5D88EB-D929-9F2C-9421-B7F09EA7425F}"/>
              </a:ext>
            </a:extLst>
          </p:cNvPr>
          <p:cNvSpPr>
            <a:spLocks noGrp="1"/>
          </p:cNvSpPr>
          <p:nvPr>
            <p:ph type="dt" sz="half" idx="10"/>
          </p:nvPr>
        </p:nvSpPr>
        <p:spPr/>
        <p:txBody>
          <a:bodyPr/>
          <a:lstStyle/>
          <a:p>
            <a:fld id="{570325E0-8664-4F1E-B753-4DE2806204CA}" type="datetime1">
              <a:rPr lang="hr-HR" smtClean="0"/>
              <a:t>18.11.2023.</a:t>
            </a:fld>
            <a:endParaRPr lang="hr-HR"/>
          </a:p>
        </p:txBody>
      </p:sp>
      <p:sp>
        <p:nvSpPr>
          <p:cNvPr id="6" name="Footer Placeholder 5">
            <a:extLst>
              <a:ext uri="{FF2B5EF4-FFF2-40B4-BE49-F238E27FC236}">
                <a16:creationId xmlns:a16="http://schemas.microsoft.com/office/drawing/2014/main" id="{D143D51F-4C1A-A35A-3C87-668E7A4B44D2}"/>
              </a:ext>
            </a:extLst>
          </p:cNvPr>
          <p:cNvSpPr>
            <a:spLocks noGrp="1"/>
          </p:cNvSpPr>
          <p:nvPr>
            <p:ph type="ftr" sz="quarter" idx="11"/>
          </p:nvPr>
        </p:nvSpPr>
        <p:spPr/>
        <p:txBody>
          <a:bodyPr/>
          <a:lstStyle/>
          <a:p>
            <a:endParaRPr lang="hr-HR"/>
          </a:p>
        </p:txBody>
      </p:sp>
      <p:sp>
        <p:nvSpPr>
          <p:cNvPr id="7" name="Slide Number Placeholder 6">
            <a:extLst>
              <a:ext uri="{FF2B5EF4-FFF2-40B4-BE49-F238E27FC236}">
                <a16:creationId xmlns:a16="http://schemas.microsoft.com/office/drawing/2014/main" id="{B8BBA8E0-578D-D168-D875-2CA0686105A4}"/>
              </a:ext>
            </a:extLst>
          </p:cNvPr>
          <p:cNvSpPr>
            <a:spLocks noGrp="1"/>
          </p:cNvSpPr>
          <p:nvPr>
            <p:ph type="sldNum" sz="quarter" idx="12"/>
          </p:nvPr>
        </p:nvSpPr>
        <p:spPr/>
        <p:txBody>
          <a:bodyPr/>
          <a:lstStyle/>
          <a:p>
            <a:fld id="{7E1198CB-7F0D-4189-9D2D-D02CCD1BC1A9}" type="slidenum">
              <a:rPr lang="hr-HR" smtClean="0"/>
              <a:t>‹#›</a:t>
            </a:fld>
            <a:endParaRPr lang="hr-HR"/>
          </a:p>
        </p:txBody>
      </p:sp>
    </p:spTree>
    <p:extLst>
      <p:ext uri="{BB962C8B-B14F-4D97-AF65-F5344CB8AC3E}">
        <p14:creationId xmlns:p14="http://schemas.microsoft.com/office/powerpoint/2010/main" val="2322175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5F1A2-ECBD-4A50-559B-1394F9B78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r-HR"/>
          </a:p>
        </p:txBody>
      </p:sp>
      <p:sp>
        <p:nvSpPr>
          <p:cNvPr id="3" name="Picture Placeholder 2">
            <a:extLst>
              <a:ext uri="{FF2B5EF4-FFF2-40B4-BE49-F238E27FC236}">
                <a16:creationId xmlns:a16="http://schemas.microsoft.com/office/drawing/2014/main" id="{5C83C296-D5B0-D1C4-9BEB-F028EF30EA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Text Placeholder 3">
            <a:extLst>
              <a:ext uri="{FF2B5EF4-FFF2-40B4-BE49-F238E27FC236}">
                <a16:creationId xmlns:a16="http://schemas.microsoft.com/office/drawing/2014/main" id="{FE84C91D-EEAB-3E55-791C-A53355D4E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C0DAF8-B9FD-299D-7E7E-2B644BE63573}"/>
              </a:ext>
            </a:extLst>
          </p:cNvPr>
          <p:cNvSpPr>
            <a:spLocks noGrp="1"/>
          </p:cNvSpPr>
          <p:nvPr>
            <p:ph type="dt" sz="half" idx="10"/>
          </p:nvPr>
        </p:nvSpPr>
        <p:spPr/>
        <p:txBody>
          <a:bodyPr/>
          <a:lstStyle/>
          <a:p>
            <a:fld id="{789FA3FA-88FF-44F9-B121-3044622D221A}" type="datetime1">
              <a:rPr lang="hr-HR" smtClean="0"/>
              <a:t>18.11.2023.</a:t>
            </a:fld>
            <a:endParaRPr lang="hr-HR"/>
          </a:p>
        </p:txBody>
      </p:sp>
      <p:sp>
        <p:nvSpPr>
          <p:cNvPr id="6" name="Footer Placeholder 5">
            <a:extLst>
              <a:ext uri="{FF2B5EF4-FFF2-40B4-BE49-F238E27FC236}">
                <a16:creationId xmlns:a16="http://schemas.microsoft.com/office/drawing/2014/main" id="{14063C9D-B5B1-0BE6-8F30-997026C4E632}"/>
              </a:ext>
            </a:extLst>
          </p:cNvPr>
          <p:cNvSpPr>
            <a:spLocks noGrp="1"/>
          </p:cNvSpPr>
          <p:nvPr>
            <p:ph type="ftr" sz="quarter" idx="11"/>
          </p:nvPr>
        </p:nvSpPr>
        <p:spPr/>
        <p:txBody>
          <a:bodyPr/>
          <a:lstStyle/>
          <a:p>
            <a:endParaRPr lang="hr-HR"/>
          </a:p>
        </p:txBody>
      </p:sp>
      <p:sp>
        <p:nvSpPr>
          <p:cNvPr id="7" name="Slide Number Placeholder 6">
            <a:extLst>
              <a:ext uri="{FF2B5EF4-FFF2-40B4-BE49-F238E27FC236}">
                <a16:creationId xmlns:a16="http://schemas.microsoft.com/office/drawing/2014/main" id="{42D47003-4B5D-51A9-0252-201D9962BC2B}"/>
              </a:ext>
            </a:extLst>
          </p:cNvPr>
          <p:cNvSpPr>
            <a:spLocks noGrp="1"/>
          </p:cNvSpPr>
          <p:nvPr>
            <p:ph type="sldNum" sz="quarter" idx="12"/>
          </p:nvPr>
        </p:nvSpPr>
        <p:spPr/>
        <p:txBody>
          <a:bodyPr/>
          <a:lstStyle/>
          <a:p>
            <a:fld id="{7E1198CB-7F0D-4189-9D2D-D02CCD1BC1A9}" type="slidenum">
              <a:rPr lang="hr-HR" smtClean="0"/>
              <a:t>‹#›</a:t>
            </a:fld>
            <a:endParaRPr lang="hr-HR"/>
          </a:p>
        </p:txBody>
      </p:sp>
    </p:spTree>
    <p:extLst>
      <p:ext uri="{BB962C8B-B14F-4D97-AF65-F5344CB8AC3E}">
        <p14:creationId xmlns:p14="http://schemas.microsoft.com/office/powerpoint/2010/main" val="81309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C2A0E5-039D-9BA1-711A-5AF95D845A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r-HR"/>
          </a:p>
        </p:txBody>
      </p:sp>
      <p:sp>
        <p:nvSpPr>
          <p:cNvPr id="3" name="Text Placeholder 2">
            <a:extLst>
              <a:ext uri="{FF2B5EF4-FFF2-40B4-BE49-F238E27FC236}">
                <a16:creationId xmlns:a16="http://schemas.microsoft.com/office/drawing/2014/main" id="{D0B3D28D-2BFD-4E57-132E-6773F79DE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a:extLst>
              <a:ext uri="{FF2B5EF4-FFF2-40B4-BE49-F238E27FC236}">
                <a16:creationId xmlns:a16="http://schemas.microsoft.com/office/drawing/2014/main" id="{9EC4BAF6-6BFF-CE78-7C44-B59FD7BF9E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04FC9-8039-4DBA-9DE4-66273D19BA18}" type="datetime1">
              <a:rPr lang="hr-HR" smtClean="0"/>
              <a:t>18.11.2023.</a:t>
            </a:fld>
            <a:endParaRPr lang="hr-HR"/>
          </a:p>
        </p:txBody>
      </p:sp>
      <p:sp>
        <p:nvSpPr>
          <p:cNvPr id="5" name="Footer Placeholder 4">
            <a:extLst>
              <a:ext uri="{FF2B5EF4-FFF2-40B4-BE49-F238E27FC236}">
                <a16:creationId xmlns:a16="http://schemas.microsoft.com/office/drawing/2014/main" id="{F6F23E55-771B-C585-63C3-4441C4252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Slide Number Placeholder 5">
            <a:extLst>
              <a:ext uri="{FF2B5EF4-FFF2-40B4-BE49-F238E27FC236}">
                <a16:creationId xmlns:a16="http://schemas.microsoft.com/office/drawing/2014/main" id="{47940D0B-A770-7CD3-7E26-BF553B8AAB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198CB-7F0D-4189-9D2D-D02CCD1BC1A9}" type="slidenum">
              <a:rPr lang="hr-HR" smtClean="0"/>
              <a:t>‹#›</a:t>
            </a:fld>
            <a:endParaRPr lang="hr-HR"/>
          </a:p>
        </p:txBody>
      </p:sp>
    </p:spTree>
    <p:extLst>
      <p:ext uri="{BB962C8B-B14F-4D97-AF65-F5344CB8AC3E}">
        <p14:creationId xmlns:p14="http://schemas.microsoft.com/office/powerpoint/2010/main" val="1696277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matejvolarevic290@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D59F-8579-45AD-EB50-DFF3E23E9152}"/>
              </a:ext>
            </a:extLst>
          </p:cNvPr>
          <p:cNvSpPr>
            <a:spLocks noGrp="1"/>
          </p:cNvSpPr>
          <p:nvPr>
            <p:ph type="ctrTitle"/>
          </p:nvPr>
        </p:nvSpPr>
        <p:spPr/>
        <p:txBody>
          <a:bodyPr/>
          <a:lstStyle/>
          <a:p>
            <a:r>
              <a:rPr lang="hr-HR" dirty="0"/>
              <a:t>Dodatna nastava iz </a:t>
            </a:r>
            <a:r>
              <a:rPr lang="hr-HR" dirty="0">
                <a:solidFill>
                  <a:srgbClr val="FF0000"/>
                </a:solidFill>
              </a:rPr>
              <a:t>fizike</a:t>
            </a:r>
            <a:r>
              <a:rPr lang="hr-HR" dirty="0"/>
              <a:t> za 1. razrede – 6.10.2023.</a:t>
            </a:r>
          </a:p>
        </p:txBody>
      </p:sp>
      <p:sp>
        <p:nvSpPr>
          <p:cNvPr id="3" name="Subtitle 2">
            <a:extLst>
              <a:ext uri="{FF2B5EF4-FFF2-40B4-BE49-F238E27FC236}">
                <a16:creationId xmlns:a16="http://schemas.microsoft.com/office/drawing/2014/main" id="{94C415C2-D677-41DB-8C6A-3459CBBB8386}"/>
              </a:ext>
            </a:extLst>
          </p:cNvPr>
          <p:cNvSpPr>
            <a:spLocks noGrp="1"/>
          </p:cNvSpPr>
          <p:nvPr>
            <p:ph type="subTitle" idx="1"/>
          </p:nvPr>
        </p:nvSpPr>
        <p:spPr/>
        <p:txBody>
          <a:bodyPr/>
          <a:lstStyle/>
          <a:p>
            <a:r>
              <a:rPr lang="hr-HR" dirty="0"/>
              <a:t>Matej V. 3.G</a:t>
            </a:r>
          </a:p>
        </p:txBody>
      </p:sp>
      <p:sp>
        <p:nvSpPr>
          <p:cNvPr id="4" name="Slide Number Placeholder 3">
            <a:extLst>
              <a:ext uri="{FF2B5EF4-FFF2-40B4-BE49-F238E27FC236}">
                <a16:creationId xmlns:a16="http://schemas.microsoft.com/office/drawing/2014/main" id="{48D047BB-1765-8DF2-C66E-C99EF7ED94B8}"/>
              </a:ext>
            </a:extLst>
          </p:cNvPr>
          <p:cNvSpPr>
            <a:spLocks noGrp="1"/>
          </p:cNvSpPr>
          <p:nvPr>
            <p:ph type="sldNum" sz="quarter" idx="12"/>
          </p:nvPr>
        </p:nvSpPr>
        <p:spPr/>
        <p:txBody>
          <a:bodyPr/>
          <a:lstStyle/>
          <a:p>
            <a:fld id="{7E1198CB-7F0D-4189-9D2D-D02CCD1BC1A9}" type="slidenum">
              <a:rPr lang="hr-HR" smtClean="0"/>
              <a:t>1</a:t>
            </a:fld>
            <a:endParaRPr lang="hr-HR"/>
          </a:p>
        </p:txBody>
      </p:sp>
    </p:spTree>
    <p:extLst>
      <p:ext uri="{BB962C8B-B14F-4D97-AF65-F5344CB8AC3E}">
        <p14:creationId xmlns:p14="http://schemas.microsoft.com/office/powerpoint/2010/main" val="26852313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5AE2-E5BB-C7D5-6B77-33A73227D77F}"/>
              </a:ext>
            </a:extLst>
          </p:cNvPr>
          <p:cNvSpPr>
            <a:spLocks noGrp="1"/>
          </p:cNvSpPr>
          <p:nvPr>
            <p:ph type="title"/>
          </p:nvPr>
        </p:nvSpPr>
        <p:spPr/>
        <p:txBody>
          <a:bodyPr/>
          <a:lstStyle/>
          <a:p>
            <a:r>
              <a:rPr lang="hr-HR" dirty="0">
                <a:solidFill>
                  <a:srgbClr val="FF0000"/>
                </a:solidFill>
              </a:rPr>
              <a:t>Rješenje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E21074-695F-250F-84F5-698E13AE8257}"/>
                  </a:ext>
                </a:extLst>
              </p:cNvPr>
              <p:cNvSpPr>
                <a:spLocks noGrp="1"/>
              </p:cNvSpPr>
              <p:nvPr>
                <p:ph idx="1"/>
              </p:nvPr>
            </p:nvSpPr>
            <p:spPr/>
            <p:txBody>
              <a:bodyPr/>
              <a:lstStyle/>
              <a:p>
                <a:pPr marL="0" indent="0">
                  <a:buNone/>
                </a:pPr>
                <a:r>
                  <a:rPr lang="hr-HR" dirty="0"/>
                  <a:t>Srednju brzinu gibanja autobusa izračunamo iz ukupnog prijeđenog puta i ukupnog vremena gibanja:</a:t>
                </a:r>
              </a:p>
              <a:p>
                <a:pPr marL="0" indent="0">
                  <a:buNone/>
                </a:pPr>
                <a14:m>
                  <m:oMathPara xmlns:m="http://schemas.openxmlformats.org/officeDocument/2006/math">
                    <m:oMathParaPr>
                      <m:jc m:val="centerGroup"/>
                    </m:oMathParaPr>
                    <m:oMath xmlns:m="http://schemas.openxmlformats.org/officeDocument/2006/math">
                      <m:acc>
                        <m:accPr>
                          <m:chr m:val="̅"/>
                          <m:ctrlPr>
                            <a:rPr lang="hr-HR" i="1" smtClean="0">
                              <a:latin typeface="Cambria Math" panose="02040503050406030204" pitchFamily="18" charset="0"/>
                            </a:rPr>
                          </m:ctrlPr>
                        </m:accPr>
                        <m:e>
                          <m:r>
                            <a:rPr lang="hr-HR" b="0" i="1" smtClean="0">
                              <a:latin typeface="Cambria Math" panose="02040503050406030204" pitchFamily="18" charset="0"/>
                            </a:rPr>
                            <m:t>𝑣</m:t>
                          </m:r>
                        </m:e>
                      </m:acc>
                      <m:r>
                        <a:rPr lang="hr-HR" b="0" i="1" smtClean="0">
                          <a:latin typeface="Cambria Math" panose="02040503050406030204" pitchFamily="18" charset="0"/>
                        </a:rPr>
                        <m:t>=</m:t>
                      </m:r>
                      <m:f>
                        <m:fPr>
                          <m:ctrlPr>
                            <a:rPr lang="hr-HR" b="0" i="1" smtClean="0">
                              <a:latin typeface="Cambria Math" panose="02040503050406030204" pitchFamily="18" charset="0"/>
                            </a:rPr>
                          </m:ctrlPr>
                        </m:fPr>
                        <m:num>
                          <m:r>
                            <a:rPr lang="hr-HR" b="0" i="1" smtClean="0">
                              <a:latin typeface="Cambria Math" panose="02040503050406030204" pitchFamily="18" charset="0"/>
                            </a:rPr>
                            <m:t>𝑠</m:t>
                          </m:r>
                        </m:num>
                        <m:den>
                          <m:r>
                            <a:rPr lang="hr-HR" b="0" i="1" smtClean="0">
                              <a:latin typeface="Cambria Math" panose="02040503050406030204" pitchFamily="18" charset="0"/>
                            </a:rPr>
                            <m:t>𝑡</m:t>
                          </m:r>
                        </m:den>
                      </m:f>
                      <m:r>
                        <a:rPr lang="hr-HR" b="0" i="1" smtClean="0">
                          <a:latin typeface="Cambria Math" panose="02040503050406030204" pitchFamily="18" charset="0"/>
                        </a:rPr>
                        <m:t>=</m:t>
                      </m:r>
                      <m:f>
                        <m:fPr>
                          <m:ctrlPr>
                            <a:rPr lang="hr-HR" b="0" i="1" smtClean="0">
                              <a:latin typeface="Cambria Math" panose="02040503050406030204" pitchFamily="18" charset="0"/>
                            </a:rPr>
                          </m:ctrlPr>
                        </m:fPr>
                        <m:num>
                          <m:r>
                            <a:rPr lang="hr-HR" b="0" i="1" smtClean="0">
                              <a:latin typeface="Cambria Math" panose="02040503050406030204" pitchFamily="18" charset="0"/>
                            </a:rPr>
                            <m:t>1000 </m:t>
                          </m:r>
                          <m:r>
                            <m:rPr>
                              <m:sty m:val="p"/>
                            </m:rPr>
                            <a:rPr lang="hr-HR" b="0" i="0" smtClean="0">
                              <a:latin typeface="Cambria Math" panose="02040503050406030204" pitchFamily="18" charset="0"/>
                            </a:rPr>
                            <m:t>m</m:t>
                          </m:r>
                        </m:num>
                        <m:den>
                          <m:r>
                            <a:rPr lang="hr-HR" b="0" i="1" smtClean="0">
                              <a:latin typeface="Cambria Math" panose="02040503050406030204" pitchFamily="18" charset="0"/>
                            </a:rPr>
                            <m:t>85,5 </m:t>
                          </m:r>
                          <m:r>
                            <m:rPr>
                              <m:sty m:val="p"/>
                            </m:rPr>
                            <a:rPr lang="hr-HR" b="0" i="0" smtClean="0">
                              <a:latin typeface="Cambria Math" panose="02040503050406030204" pitchFamily="18" charset="0"/>
                            </a:rPr>
                            <m:t>s</m:t>
                          </m:r>
                        </m:den>
                      </m:f>
                      <m:r>
                        <a:rPr lang="hr-HR" b="0" i="1" smtClean="0">
                          <a:latin typeface="Cambria Math" panose="02040503050406030204" pitchFamily="18" charset="0"/>
                        </a:rPr>
                        <m:t>=11,7 </m:t>
                      </m:r>
                      <m:sSup>
                        <m:sSupPr>
                          <m:ctrlPr>
                            <a:rPr lang="hr-HR" b="0" i="1" smtClean="0">
                              <a:latin typeface="Cambria Math" panose="02040503050406030204" pitchFamily="18" charset="0"/>
                            </a:rPr>
                          </m:ctrlPr>
                        </m:sSupPr>
                        <m:e>
                          <m:r>
                            <m:rPr>
                              <m:sty m:val="p"/>
                            </m:rPr>
                            <a:rPr lang="hr-HR" b="0" i="0" smtClean="0">
                              <a:latin typeface="Cambria Math" panose="02040503050406030204" pitchFamily="18" charset="0"/>
                            </a:rPr>
                            <m:t>ms</m:t>
                          </m:r>
                        </m:e>
                        <m:sup>
                          <m:r>
                            <a:rPr lang="hr-HR" b="0" i="0" smtClean="0">
                              <a:latin typeface="Cambria Math" panose="02040503050406030204" pitchFamily="18" charset="0"/>
                            </a:rPr>
                            <m:t>−1</m:t>
                          </m:r>
                        </m:sup>
                      </m:sSup>
                      <m:r>
                        <a:rPr lang="hr-HR" b="0" i="1" smtClean="0">
                          <a:latin typeface="Cambria Math" panose="02040503050406030204" pitchFamily="18" charset="0"/>
                        </a:rPr>
                        <m:t>=42,1 </m:t>
                      </m:r>
                      <m:sSup>
                        <m:sSupPr>
                          <m:ctrlPr>
                            <a:rPr lang="hr-HR" b="0" i="1" smtClean="0">
                              <a:latin typeface="Cambria Math" panose="02040503050406030204" pitchFamily="18" charset="0"/>
                            </a:rPr>
                          </m:ctrlPr>
                        </m:sSupPr>
                        <m:e>
                          <m:r>
                            <m:rPr>
                              <m:sty m:val="p"/>
                            </m:rPr>
                            <a:rPr lang="hr-HR" b="0" i="0" smtClean="0">
                              <a:latin typeface="Cambria Math" panose="02040503050406030204" pitchFamily="18" charset="0"/>
                            </a:rPr>
                            <m:t>kmh</m:t>
                          </m:r>
                        </m:e>
                        <m:sup>
                          <m:r>
                            <a:rPr lang="hr-HR" b="0" i="1" smtClean="0">
                              <a:latin typeface="Cambria Math" panose="02040503050406030204" pitchFamily="18" charset="0"/>
                            </a:rPr>
                            <m:t>−1</m:t>
                          </m:r>
                        </m:sup>
                      </m:sSup>
                    </m:oMath>
                  </m:oMathPara>
                </a14:m>
                <a:endParaRPr lang="hr-HR" dirty="0"/>
              </a:p>
              <a:p>
                <a:pPr marL="0" indent="0">
                  <a:buNone/>
                </a:pPr>
                <a:r>
                  <a:rPr lang="hr-HR" dirty="0"/>
                  <a:t>Gibanje autobusa podijelimo u tri etape: 1) jednoliko ubrzano gibanje, 2) jednoliko gibanje i 3) jednoliko usporeno gibanje. Vrijede sljedeće jednadžbe:</a:t>
                </a:r>
              </a:p>
              <a:p>
                <a:pPr marL="0" indent="0">
                  <a:buNone/>
                </a:pPr>
                <a14:m>
                  <m:oMathPara xmlns:m="http://schemas.openxmlformats.org/officeDocument/2006/math">
                    <m:oMathParaPr>
                      <m:jc m:val="centerGroup"/>
                    </m:oMathParaPr>
                    <m:oMath xmlns:m="http://schemas.openxmlformats.org/officeDocument/2006/math">
                      <m:r>
                        <a:rPr lang="hr-HR" b="0" i="1" smtClean="0">
                          <a:latin typeface="Cambria Math" panose="02040503050406030204" pitchFamily="18" charset="0"/>
                        </a:rPr>
                        <m:t>𝑠</m:t>
                      </m:r>
                      <m:r>
                        <a:rPr lang="hr-HR" b="0" i="1" smtClean="0">
                          <a:latin typeface="Cambria Math" panose="02040503050406030204" pitchFamily="18" charset="0"/>
                        </a:rPr>
                        <m:t>=</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𝑠</m:t>
                          </m:r>
                        </m:e>
                        <m:sub>
                          <m:r>
                            <a:rPr lang="hr-HR" b="0" i="1" smtClean="0">
                              <a:latin typeface="Cambria Math" panose="02040503050406030204" pitchFamily="18" charset="0"/>
                            </a:rPr>
                            <m:t>1</m:t>
                          </m:r>
                        </m:sub>
                      </m:sSub>
                      <m:r>
                        <a:rPr lang="hr-HR" b="0" i="1" smtClean="0">
                          <a:latin typeface="Cambria Math" panose="02040503050406030204" pitchFamily="18" charset="0"/>
                        </a:rPr>
                        <m:t>+</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𝑠</m:t>
                          </m:r>
                        </m:e>
                        <m:sub>
                          <m:r>
                            <a:rPr lang="hr-HR" b="0" i="1" smtClean="0">
                              <a:latin typeface="Cambria Math" panose="02040503050406030204" pitchFamily="18" charset="0"/>
                            </a:rPr>
                            <m:t>2</m:t>
                          </m:r>
                        </m:sub>
                      </m:sSub>
                      <m:r>
                        <a:rPr lang="hr-HR" b="0" i="1" smtClean="0">
                          <a:latin typeface="Cambria Math" panose="02040503050406030204" pitchFamily="18" charset="0"/>
                        </a:rPr>
                        <m:t>+</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𝑠</m:t>
                          </m:r>
                        </m:e>
                        <m:sub>
                          <m:r>
                            <a:rPr lang="hr-HR" b="0" i="1" smtClean="0">
                              <a:latin typeface="Cambria Math" panose="02040503050406030204" pitchFamily="18" charset="0"/>
                            </a:rPr>
                            <m:t>3</m:t>
                          </m:r>
                        </m:sub>
                      </m:sSub>
                      <m:r>
                        <a:rPr lang="hr-HR" b="0" i="1" smtClean="0">
                          <a:latin typeface="Cambria Math" panose="02040503050406030204" pitchFamily="18" charset="0"/>
                        </a:rPr>
                        <m:t>=1 </m:t>
                      </m:r>
                      <m:r>
                        <m:rPr>
                          <m:sty m:val="p"/>
                        </m:rPr>
                        <a:rPr lang="hr-HR" b="0" i="0" smtClean="0">
                          <a:latin typeface="Cambria Math" panose="02040503050406030204" pitchFamily="18" charset="0"/>
                        </a:rPr>
                        <m:t>km</m:t>
                      </m:r>
                    </m:oMath>
                  </m:oMathPara>
                </a14:m>
                <a:endParaRPr lang="hr-HR" dirty="0"/>
              </a:p>
              <a:p>
                <a:pPr marL="0" indent="0">
                  <a:buNone/>
                </a:pPr>
                <a14:m>
                  <m:oMathPara xmlns:m="http://schemas.openxmlformats.org/officeDocument/2006/math">
                    <m:oMathParaPr>
                      <m:jc m:val="centerGroup"/>
                    </m:oMathParaPr>
                    <m:oMath xmlns:m="http://schemas.openxmlformats.org/officeDocument/2006/math">
                      <m:r>
                        <a:rPr lang="hr-HR" b="0" i="1" smtClean="0">
                          <a:latin typeface="Cambria Math" panose="02040503050406030204" pitchFamily="18" charset="0"/>
                        </a:rPr>
                        <m:t>𝑡</m:t>
                      </m:r>
                      <m:r>
                        <a:rPr lang="hr-HR" b="0" i="1" smtClean="0">
                          <a:latin typeface="Cambria Math" panose="02040503050406030204" pitchFamily="18" charset="0"/>
                        </a:rPr>
                        <m:t>=</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1</m:t>
                          </m:r>
                        </m:sub>
                      </m:sSub>
                      <m:r>
                        <a:rPr lang="hr-HR" b="0" i="1" smtClean="0">
                          <a:latin typeface="Cambria Math" panose="02040503050406030204" pitchFamily="18" charset="0"/>
                        </a:rPr>
                        <m:t>+</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2</m:t>
                          </m:r>
                        </m:sub>
                      </m:sSub>
                      <m:r>
                        <a:rPr lang="hr-HR" b="0" i="1" smtClean="0">
                          <a:latin typeface="Cambria Math" panose="02040503050406030204" pitchFamily="18" charset="0"/>
                        </a:rPr>
                        <m:t>+</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3</m:t>
                          </m:r>
                        </m:sub>
                      </m:sSub>
                      <m:r>
                        <a:rPr lang="hr-HR" b="0" i="1" smtClean="0">
                          <a:latin typeface="Cambria Math" panose="02040503050406030204" pitchFamily="18" charset="0"/>
                        </a:rPr>
                        <m:t>=85,5 </m:t>
                      </m:r>
                      <m:r>
                        <m:rPr>
                          <m:sty m:val="p"/>
                        </m:rPr>
                        <a:rPr lang="hr-HR" b="0" i="0" smtClean="0">
                          <a:latin typeface="Cambria Math" panose="02040503050406030204" pitchFamily="18" charset="0"/>
                        </a:rPr>
                        <m:t>s</m:t>
                      </m:r>
                    </m:oMath>
                  </m:oMathPara>
                </a14:m>
                <a:endParaRPr lang="hr-HR" dirty="0"/>
              </a:p>
            </p:txBody>
          </p:sp>
        </mc:Choice>
        <mc:Fallback xmlns="">
          <p:sp>
            <p:nvSpPr>
              <p:cNvPr id="3" name="Content Placeholder 2">
                <a:extLst>
                  <a:ext uri="{FF2B5EF4-FFF2-40B4-BE49-F238E27FC236}">
                    <a16:creationId xmlns:a16="http://schemas.microsoft.com/office/drawing/2014/main" id="{DDE21074-695F-250F-84F5-698E13AE825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hr-HR">
                    <a:noFill/>
                  </a:rPr>
                  <a:t> </a:t>
                </a:r>
              </a:p>
            </p:txBody>
          </p:sp>
        </mc:Fallback>
      </mc:AlternateContent>
      <p:sp>
        <p:nvSpPr>
          <p:cNvPr id="4" name="Slide Number Placeholder 3">
            <a:extLst>
              <a:ext uri="{FF2B5EF4-FFF2-40B4-BE49-F238E27FC236}">
                <a16:creationId xmlns:a16="http://schemas.microsoft.com/office/drawing/2014/main" id="{6801E781-7253-891C-D1BA-4B02BB61B89E}"/>
              </a:ext>
            </a:extLst>
          </p:cNvPr>
          <p:cNvSpPr>
            <a:spLocks noGrp="1"/>
          </p:cNvSpPr>
          <p:nvPr>
            <p:ph type="sldNum" sz="quarter" idx="12"/>
          </p:nvPr>
        </p:nvSpPr>
        <p:spPr/>
        <p:txBody>
          <a:bodyPr/>
          <a:lstStyle/>
          <a:p>
            <a:fld id="{7E1198CB-7F0D-4189-9D2D-D02CCD1BC1A9}" type="slidenum">
              <a:rPr lang="hr-HR" smtClean="0"/>
              <a:t>10</a:t>
            </a:fld>
            <a:endParaRPr lang="hr-HR"/>
          </a:p>
        </p:txBody>
      </p:sp>
    </p:spTree>
    <p:extLst>
      <p:ext uri="{BB962C8B-B14F-4D97-AF65-F5344CB8AC3E}">
        <p14:creationId xmlns:p14="http://schemas.microsoft.com/office/powerpoint/2010/main" val="32332002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5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par>
                          <p:cTn id="16" fill="hold">
                            <p:stCondLst>
                              <p:cond delay="25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50"/>
                                        <p:tgtEl>
                                          <p:spTgt spid="3">
                                            <p:txEl>
                                              <p:pRg st="3" end="3"/>
                                            </p:txEl>
                                          </p:spTgt>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3F8671-943E-50C9-803E-AB37AE615151}"/>
                  </a:ext>
                </a:extLst>
              </p:cNvPr>
              <p:cNvSpPr>
                <a:spLocks noGrp="1"/>
              </p:cNvSpPr>
              <p:nvPr>
                <p:ph idx="1"/>
              </p:nvPr>
            </p:nvSpPr>
            <p:spPr>
              <a:xfrm>
                <a:off x="838200" y="412377"/>
                <a:ext cx="10515600" cy="5764586"/>
              </a:xfrm>
            </p:spPr>
            <p:txBody>
              <a:bodyPr/>
              <a:lstStyle/>
              <a:p>
                <a:pPr marL="0" indent="0">
                  <a:buNone/>
                </a:pPr>
                <a:r>
                  <a:rPr lang="hr-HR" dirty="0"/>
                  <a:t>U prvu jednadžbu uvrstimo izraze za jednoliko ubrzano i jednoliko gibanje:</a:t>
                </a:r>
              </a:p>
              <a:p>
                <a:pPr marL="0" indent="0">
                  <a:buNone/>
                </a:pPr>
                <a14:m>
                  <m:oMathPara xmlns:m="http://schemas.openxmlformats.org/officeDocument/2006/math">
                    <m:oMathParaPr>
                      <m:jc m:val="centerGroup"/>
                    </m:oMathParaPr>
                    <m:oMath xmlns:m="http://schemas.openxmlformats.org/officeDocument/2006/math">
                      <m:f>
                        <m:fPr>
                          <m:ctrlPr>
                            <a:rPr lang="hr-HR" i="1" smtClean="0">
                              <a:latin typeface="Cambria Math" panose="02040503050406030204" pitchFamily="18" charset="0"/>
                            </a:rPr>
                          </m:ctrlPr>
                        </m:fPr>
                        <m:num>
                          <m:r>
                            <a:rPr lang="hr-HR" b="0" i="1" smtClean="0">
                              <a:latin typeface="Cambria Math" panose="02040503050406030204" pitchFamily="18" charset="0"/>
                            </a:rPr>
                            <m:t>𝑣</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1</m:t>
                              </m:r>
                            </m:sub>
                          </m:sSub>
                        </m:num>
                        <m:den>
                          <m:r>
                            <a:rPr lang="hr-HR" b="0" i="1" smtClean="0">
                              <a:latin typeface="Cambria Math" panose="02040503050406030204" pitchFamily="18" charset="0"/>
                            </a:rPr>
                            <m:t>2</m:t>
                          </m:r>
                        </m:den>
                      </m:f>
                      <m:r>
                        <a:rPr lang="hr-HR" b="0" i="1" smtClean="0">
                          <a:latin typeface="Cambria Math" panose="02040503050406030204" pitchFamily="18" charset="0"/>
                        </a:rPr>
                        <m:t>+</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𝑣𝑡</m:t>
                          </m:r>
                        </m:e>
                        <m:sub>
                          <m:r>
                            <a:rPr lang="hr-HR" b="0" i="1" smtClean="0">
                              <a:latin typeface="Cambria Math" panose="02040503050406030204" pitchFamily="18" charset="0"/>
                            </a:rPr>
                            <m:t>2</m:t>
                          </m:r>
                        </m:sub>
                      </m:sSub>
                      <m:r>
                        <a:rPr lang="hr-HR" b="0" i="1" smtClean="0">
                          <a:latin typeface="Cambria Math" panose="02040503050406030204" pitchFamily="18" charset="0"/>
                        </a:rPr>
                        <m:t>+</m:t>
                      </m:r>
                      <m:f>
                        <m:fPr>
                          <m:ctrlPr>
                            <a:rPr lang="hr-HR" b="0" i="1" smtClean="0">
                              <a:latin typeface="Cambria Math" panose="02040503050406030204" pitchFamily="18" charset="0"/>
                            </a:rPr>
                          </m:ctrlPr>
                        </m:fPr>
                        <m:num>
                          <m:sSub>
                            <m:sSubPr>
                              <m:ctrlPr>
                                <a:rPr lang="hr-HR" b="0" i="1" smtClean="0">
                                  <a:latin typeface="Cambria Math" panose="02040503050406030204" pitchFamily="18" charset="0"/>
                                </a:rPr>
                              </m:ctrlPr>
                            </m:sSubPr>
                            <m:e>
                              <m:r>
                                <a:rPr lang="hr-HR" b="0" i="1" smtClean="0">
                                  <a:latin typeface="Cambria Math" panose="02040503050406030204" pitchFamily="18" charset="0"/>
                                </a:rPr>
                                <m:t>𝑣𝑡</m:t>
                              </m:r>
                            </m:e>
                            <m:sub>
                              <m:r>
                                <a:rPr lang="hr-HR" b="0" i="1" smtClean="0">
                                  <a:latin typeface="Cambria Math" panose="02040503050406030204" pitchFamily="18" charset="0"/>
                                </a:rPr>
                                <m:t>3</m:t>
                              </m:r>
                            </m:sub>
                          </m:sSub>
                        </m:num>
                        <m:den>
                          <m:r>
                            <a:rPr lang="hr-HR" b="0" i="1" smtClean="0">
                              <a:latin typeface="Cambria Math" panose="02040503050406030204" pitchFamily="18" charset="0"/>
                            </a:rPr>
                            <m:t>2</m:t>
                          </m:r>
                        </m:den>
                      </m:f>
                      <m:r>
                        <a:rPr lang="hr-HR" b="0" i="1" smtClean="0">
                          <a:latin typeface="Cambria Math" panose="02040503050406030204" pitchFamily="18" charset="0"/>
                        </a:rPr>
                        <m:t>=</m:t>
                      </m:r>
                      <m:r>
                        <a:rPr lang="hr-HR" b="0" i="1" smtClean="0">
                          <a:latin typeface="Cambria Math" panose="02040503050406030204" pitchFamily="18" charset="0"/>
                        </a:rPr>
                        <m:t>𝑠</m:t>
                      </m:r>
                      <m:r>
                        <a:rPr lang="hr-HR" b="0" i="0" smtClean="0">
                          <a:latin typeface="Cambria Math" panose="02040503050406030204" pitchFamily="18" charset="0"/>
                        </a:rPr>
                        <m:t>,</m:t>
                      </m:r>
                    </m:oMath>
                  </m:oMathPara>
                </a14:m>
                <a:endParaRPr lang="hr-HR" b="0" dirty="0"/>
              </a:p>
              <a:p>
                <a:pPr marL="0" indent="0">
                  <a:buNone/>
                </a:pPr>
                <a:r>
                  <a:rPr lang="hr-HR" dirty="0"/>
                  <a:t>p</a:t>
                </a:r>
                <a:r>
                  <a:rPr lang="hr-HR" b="0" dirty="0"/>
                  <a:t>ri čemu je </a:t>
                </a:r>
                <a14:m>
                  <m:oMath xmlns:m="http://schemas.openxmlformats.org/officeDocument/2006/math">
                    <m:r>
                      <a:rPr lang="hr-HR" b="0" i="1" smtClean="0">
                        <a:latin typeface="Cambria Math" panose="02040503050406030204" pitchFamily="18" charset="0"/>
                      </a:rPr>
                      <m:t>𝑣</m:t>
                    </m:r>
                    <m:r>
                      <a:rPr lang="hr-HR" b="0" i="1" smtClean="0">
                        <a:latin typeface="Cambria Math" panose="02040503050406030204" pitchFamily="18" charset="0"/>
                      </a:rPr>
                      <m:t>=50 </m:t>
                    </m:r>
                    <m:sSup>
                      <m:sSupPr>
                        <m:ctrlPr>
                          <a:rPr lang="hr-HR" b="0" i="1" smtClean="0">
                            <a:latin typeface="Cambria Math" panose="02040503050406030204" pitchFamily="18" charset="0"/>
                          </a:rPr>
                        </m:ctrlPr>
                      </m:sSupPr>
                      <m:e>
                        <m:r>
                          <m:rPr>
                            <m:sty m:val="p"/>
                          </m:rPr>
                          <a:rPr lang="hr-HR" b="0" i="0" smtClean="0">
                            <a:latin typeface="Cambria Math" panose="02040503050406030204" pitchFamily="18" charset="0"/>
                          </a:rPr>
                          <m:t>kmh</m:t>
                        </m:r>
                      </m:e>
                      <m:sup>
                        <m:r>
                          <a:rPr lang="hr-HR" b="0" i="1" smtClean="0">
                            <a:latin typeface="Cambria Math" panose="02040503050406030204" pitchFamily="18" charset="0"/>
                          </a:rPr>
                          <m:t>−1</m:t>
                        </m:r>
                      </m:sup>
                    </m:sSup>
                  </m:oMath>
                </a14:m>
                <a:r>
                  <a:rPr lang="hr-HR" b="0" dirty="0"/>
                  <a:t>. U jednadžbu za ukupno vrijeme uvrstimo zadano </a:t>
                </a:r>
                <a14:m>
                  <m:oMath xmlns:m="http://schemas.openxmlformats.org/officeDocument/2006/math">
                    <m:sSub>
                      <m:sSubPr>
                        <m:ctrlPr>
                          <a:rPr lang="hr-HR" b="0"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1</m:t>
                        </m:r>
                      </m:sub>
                    </m:sSub>
                    <m:r>
                      <a:rPr lang="hr-HR" b="0" i="1" smtClean="0">
                        <a:latin typeface="Cambria Math" panose="02040503050406030204" pitchFamily="18" charset="0"/>
                      </a:rPr>
                      <m:t>=2</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3</m:t>
                        </m:r>
                      </m:sub>
                    </m:sSub>
                  </m:oMath>
                </a14:m>
                <a:r>
                  <a:rPr lang="hr-HR" b="0" dirty="0"/>
                  <a:t>:</a:t>
                </a:r>
              </a:p>
              <a:p>
                <a:pPr marL="0" indent="0">
                  <a:buNone/>
                </a:pPr>
                <a14:m>
                  <m:oMathPara xmlns:m="http://schemas.openxmlformats.org/officeDocument/2006/math">
                    <m:oMathParaPr>
                      <m:jc m:val="centerGroup"/>
                    </m:oMathParaPr>
                    <m:oMath xmlns:m="http://schemas.openxmlformats.org/officeDocument/2006/math">
                      <m:r>
                        <a:rPr lang="hr-HR" b="0" i="1" smtClean="0">
                          <a:latin typeface="Cambria Math" panose="02040503050406030204" pitchFamily="18" charset="0"/>
                        </a:rPr>
                        <m:t>2</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3</m:t>
                          </m:r>
                        </m:sub>
                      </m:sSub>
                      <m:r>
                        <a:rPr lang="hr-HR" b="0" i="1" smtClean="0">
                          <a:latin typeface="Cambria Math" panose="02040503050406030204" pitchFamily="18" charset="0"/>
                        </a:rPr>
                        <m:t>+</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2</m:t>
                          </m:r>
                        </m:sub>
                      </m:sSub>
                      <m:r>
                        <a:rPr lang="hr-HR" b="0" i="1" smtClean="0">
                          <a:latin typeface="Cambria Math" panose="02040503050406030204" pitchFamily="18" charset="0"/>
                        </a:rPr>
                        <m:t>+</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3</m:t>
                          </m:r>
                        </m:sub>
                      </m:sSub>
                      <m:r>
                        <a:rPr lang="hr-HR" b="0" i="1" smtClean="0">
                          <a:latin typeface="Cambria Math" panose="02040503050406030204" pitchFamily="18" charset="0"/>
                        </a:rPr>
                        <m:t>=</m:t>
                      </m:r>
                      <m:r>
                        <a:rPr lang="hr-HR" b="0" i="1" smtClean="0">
                          <a:latin typeface="Cambria Math" panose="02040503050406030204" pitchFamily="18" charset="0"/>
                        </a:rPr>
                        <m:t>𝑡</m:t>
                      </m:r>
                      <m:r>
                        <a:rPr lang="hr-HR" b="0" i="1" smtClean="0">
                          <a:latin typeface="Cambria Math" panose="02040503050406030204" pitchFamily="18" charset="0"/>
                        </a:rPr>
                        <m:t>.</m:t>
                      </m:r>
                    </m:oMath>
                  </m:oMathPara>
                </a14:m>
                <a:endParaRPr lang="hr-HR" b="0" dirty="0"/>
              </a:p>
              <a:p>
                <a:pPr marL="0" indent="0">
                  <a:buNone/>
                </a:pPr>
                <a:r>
                  <a:rPr lang="hr-HR" dirty="0"/>
                  <a:t>Dobivamo dvije jednadžbe s dvije nepoznanice koje možemo riješiti:</a:t>
                </a:r>
              </a:p>
              <a:p>
                <a:pPr marL="0" indent="0">
                  <a:buNone/>
                </a:pPr>
                <a14:m>
                  <m:oMathPara xmlns:m="http://schemas.openxmlformats.org/officeDocument/2006/math">
                    <m:oMathParaPr>
                      <m:jc m:val="centerGroup"/>
                    </m:oMathParaPr>
                    <m:oMath xmlns:m="http://schemas.openxmlformats.org/officeDocument/2006/math">
                      <m:r>
                        <a:rPr lang="hr-HR" b="0" i="1" smtClean="0">
                          <a:latin typeface="Cambria Math" panose="02040503050406030204" pitchFamily="18" charset="0"/>
                        </a:rPr>
                        <m:t>𝑣</m:t>
                      </m:r>
                      <m:d>
                        <m:dPr>
                          <m:ctrlPr>
                            <a:rPr lang="hr-HR" b="0" i="1" smtClean="0">
                              <a:latin typeface="Cambria Math" panose="02040503050406030204" pitchFamily="18" charset="0"/>
                            </a:rPr>
                          </m:ctrlPr>
                        </m:dPr>
                        <m:e>
                          <m:sSub>
                            <m:sSubPr>
                              <m:ctrlPr>
                                <a:rPr lang="hr-HR" b="0"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2</m:t>
                              </m:r>
                            </m:sub>
                          </m:sSub>
                          <m:r>
                            <a:rPr lang="hr-HR" b="0" i="1" smtClean="0">
                              <a:latin typeface="Cambria Math" panose="02040503050406030204" pitchFamily="18" charset="0"/>
                            </a:rPr>
                            <m:t>+</m:t>
                          </m:r>
                          <m:f>
                            <m:fPr>
                              <m:ctrlPr>
                                <a:rPr lang="hr-HR" b="0" i="1" smtClean="0">
                                  <a:latin typeface="Cambria Math" panose="02040503050406030204" pitchFamily="18" charset="0"/>
                                </a:rPr>
                              </m:ctrlPr>
                            </m:fPr>
                            <m:num>
                              <m:r>
                                <a:rPr lang="hr-HR" b="0" i="1" smtClean="0">
                                  <a:latin typeface="Cambria Math" panose="02040503050406030204" pitchFamily="18" charset="0"/>
                                </a:rPr>
                                <m:t>3</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3</m:t>
                                  </m:r>
                                </m:sub>
                              </m:sSub>
                            </m:num>
                            <m:den>
                              <m:r>
                                <a:rPr lang="hr-HR" b="0" i="1" smtClean="0">
                                  <a:latin typeface="Cambria Math" panose="02040503050406030204" pitchFamily="18" charset="0"/>
                                </a:rPr>
                                <m:t>2</m:t>
                              </m:r>
                            </m:den>
                          </m:f>
                        </m:e>
                      </m:d>
                      <m:r>
                        <a:rPr lang="hr-HR" b="0" i="1" smtClean="0">
                          <a:latin typeface="Cambria Math" panose="02040503050406030204" pitchFamily="18" charset="0"/>
                        </a:rPr>
                        <m:t>=</m:t>
                      </m:r>
                      <m:r>
                        <a:rPr lang="hr-HR" b="0" i="1" smtClean="0">
                          <a:latin typeface="Cambria Math" panose="02040503050406030204" pitchFamily="18" charset="0"/>
                        </a:rPr>
                        <m:t>𝑠</m:t>
                      </m:r>
                    </m:oMath>
                  </m:oMathPara>
                </a14:m>
                <a:endParaRPr lang="hr-HR" b="0" dirty="0"/>
              </a:p>
              <a:p>
                <a:pPr marL="0" indent="0">
                  <a:buNone/>
                </a:pPr>
                <a14:m>
                  <m:oMathPara xmlns:m="http://schemas.openxmlformats.org/officeDocument/2006/math">
                    <m:oMathParaPr>
                      <m:jc m:val="centerGroup"/>
                    </m:oMathParaPr>
                    <m:oMath xmlns:m="http://schemas.openxmlformats.org/officeDocument/2006/math">
                      <m:sSub>
                        <m:sSubPr>
                          <m:ctrlPr>
                            <a:rPr lang="hr-HR"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2</m:t>
                          </m:r>
                        </m:sub>
                      </m:sSub>
                      <m:r>
                        <a:rPr lang="hr-HR" b="0" i="1" smtClean="0">
                          <a:latin typeface="Cambria Math" panose="02040503050406030204" pitchFamily="18" charset="0"/>
                        </a:rPr>
                        <m:t>+3</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3</m:t>
                          </m:r>
                        </m:sub>
                      </m:sSub>
                      <m:r>
                        <a:rPr lang="hr-HR" b="0" i="1" smtClean="0">
                          <a:latin typeface="Cambria Math" panose="02040503050406030204" pitchFamily="18" charset="0"/>
                        </a:rPr>
                        <m:t>=</m:t>
                      </m:r>
                      <m:r>
                        <a:rPr lang="hr-HR" b="0" i="1" smtClean="0">
                          <a:latin typeface="Cambria Math" panose="02040503050406030204" pitchFamily="18" charset="0"/>
                        </a:rPr>
                        <m:t>𝑡</m:t>
                      </m:r>
                    </m:oMath>
                  </m:oMathPara>
                </a14:m>
                <a:endParaRPr lang="hr-HR" dirty="0"/>
              </a:p>
            </p:txBody>
          </p:sp>
        </mc:Choice>
        <mc:Fallback xmlns="">
          <p:sp>
            <p:nvSpPr>
              <p:cNvPr id="3" name="Content Placeholder 2">
                <a:extLst>
                  <a:ext uri="{FF2B5EF4-FFF2-40B4-BE49-F238E27FC236}">
                    <a16:creationId xmlns:a16="http://schemas.microsoft.com/office/drawing/2014/main" id="{7D3F8671-943E-50C9-803E-AB37AE615151}"/>
                  </a:ext>
                </a:extLst>
              </p:cNvPr>
              <p:cNvSpPr>
                <a:spLocks noGrp="1" noRot="1" noChangeAspect="1" noMove="1" noResize="1" noEditPoints="1" noAdjustHandles="1" noChangeArrowheads="1" noChangeShapeType="1" noTextEdit="1"/>
              </p:cNvSpPr>
              <p:nvPr>
                <p:ph idx="1"/>
              </p:nvPr>
            </p:nvSpPr>
            <p:spPr>
              <a:xfrm>
                <a:off x="838200" y="412377"/>
                <a:ext cx="10515600" cy="5764586"/>
              </a:xfrm>
              <a:blipFill>
                <a:blip r:embed="rId2"/>
                <a:stretch>
                  <a:fillRect l="-1217" t="-1799"/>
                </a:stretch>
              </a:blipFill>
            </p:spPr>
            <p:txBody>
              <a:bodyPr/>
              <a:lstStyle/>
              <a:p>
                <a:r>
                  <a:rPr lang="hr-HR">
                    <a:noFill/>
                  </a:rPr>
                  <a:t> </a:t>
                </a:r>
              </a:p>
            </p:txBody>
          </p:sp>
        </mc:Fallback>
      </mc:AlternateContent>
      <p:sp>
        <p:nvSpPr>
          <p:cNvPr id="4" name="Slide Number Placeholder 3">
            <a:extLst>
              <a:ext uri="{FF2B5EF4-FFF2-40B4-BE49-F238E27FC236}">
                <a16:creationId xmlns:a16="http://schemas.microsoft.com/office/drawing/2014/main" id="{B1AD7693-C656-3C5F-585F-2356681FCCB4}"/>
              </a:ext>
            </a:extLst>
          </p:cNvPr>
          <p:cNvSpPr>
            <a:spLocks noGrp="1"/>
          </p:cNvSpPr>
          <p:nvPr>
            <p:ph type="sldNum" sz="quarter" idx="12"/>
          </p:nvPr>
        </p:nvSpPr>
        <p:spPr/>
        <p:txBody>
          <a:bodyPr/>
          <a:lstStyle/>
          <a:p>
            <a:fld id="{7E1198CB-7F0D-4189-9D2D-D02CCD1BC1A9}" type="slidenum">
              <a:rPr lang="hr-HR" smtClean="0"/>
              <a:t>11</a:t>
            </a:fld>
            <a:endParaRPr lang="hr-HR"/>
          </a:p>
        </p:txBody>
      </p:sp>
    </p:spTree>
    <p:extLst>
      <p:ext uri="{BB962C8B-B14F-4D97-AF65-F5344CB8AC3E}">
        <p14:creationId xmlns:p14="http://schemas.microsoft.com/office/powerpoint/2010/main" val="381118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250"/>
                                        <p:tgtEl>
                                          <p:spTgt spid="3">
                                            <p:txEl>
                                              <p:pRg st="2" end="2"/>
                                            </p:txEl>
                                          </p:spTgt>
                                        </p:tgtEl>
                                      </p:cBhvr>
                                    </p:animEffect>
                                  </p:childTnLst>
                                </p:cTn>
                              </p:par>
                            </p:childTnLst>
                          </p:cTn>
                        </p:par>
                        <p:par>
                          <p:cTn id="17" fill="hold">
                            <p:stCondLst>
                              <p:cond delay="25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5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50"/>
                                        <p:tgtEl>
                                          <p:spTgt spid="3">
                                            <p:txEl>
                                              <p:pRg st="4" end="4"/>
                                            </p:txEl>
                                          </p:spTgt>
                                        </p:tgtEl>
                                      </p:cBhvr>
                                    </p:animEffect>
                                  </p:childTnLst>
                                </p:cTn>
                              </p:par>
                            </p:childTnLst>
                          </p:cTn>
                        </p:par>
                        <p:par>
                          <p:cTn id="26" fill="hold">
                            <p:stCondLst>
                              <p:cond delay="250"/>
                            </p:stCondLst>
                            <p:childTnLst>
                              <p:par>
                                <p:cTn id="27" presetID="10"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250"/>
                                        <p:tgtEl>
                                          <p:spTgt spid="3">
                                            <p:txEl>
                                              <p:pRg st="5" end="5"/>
                                            </p:txEl>
                                          </p:spTgt>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0296F-D3B6-1D12-94FD-D4733F55EF04}"/>
                  </a:ext>
                </a:extLst>
              </p:cNvPr>
              <p:cNvSpPr>
                <a:spLocks noGrp="1"/>
              </p:cNvSpPr>
              <p:nvPr>
                <p:ph idx="1"/>
              </p:nvPr>
            </p:nvSpPr>
            <p:spPr>
              <a:xfrm>
                <a:off x="838200" y="385482"/>
                <a:ext cx="10515600" cy="5791482"/>
              </a:xfrm>
            </p:spPr>
            <p:txBody>
              <a:bodyPr/>
              <a:lstStyle/>
              <a:p>
                <a:pPr marL="0" indent="0">
                  <a:buNone/>
                </a:pPr>
                <a:r>
                  <a:rPr lang="hr-HR" dirty="0"/>
                  <a:t>Rješavanjem sustava dobiva se:</a:t>
                </a:r>
              </a:p>
              <a:p>
                <a:pPr marL="0" indent="0">
                  <a:buNone/>
                </a:pPr>
                <a14:m>
                  <m:oMathPara xmlns:m="http://schemas.openxmlformats.org/officeDocument/2006/math">
                    <m:oMathParaPr>
                      <m:jc m:val="centerGroup"/>
                    </m:oMathParaPr>
                    <m:oMath xmlns:m="http://schemas.openxmlformats.org/officeDocument/2006/math">
                      <m:sSub>
                        <m:sSubPr>
                          <m:ctrlPr>
                            <a:rPr lang="hr-HR"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2</m:t>
                          </m:r>
                        </m:sub>
                      </m:sSub>
                      <m:r>
                        <a:rPr lang="hr-HR" b="0" i="1" smtClean="0">
                          <a:latin typeface="Cambria Math" panose="02040503050406030204" pitchFamily="18" charset="0"/>
                        </a:rPr>
                        <m:t>=</m:t>
                      </m:r>
                      <m:f>
                        <m:fPr>
                          <m:ctrlPr>
                            <a:rPr lang="hr-HR" b="0" i="1" smtClean="0">
                              <a:latin typeface="Cambria Math" panose="02040503050406030204" pitchFamily="18" charset="0"/>
                            </a:rPr>
                          </m:ctrlPr>
                        </m:fPr>
                        <m:num>
                          <m:r>
                            <a:rPr lang="hr-HR" b="0" i="1" smtClean="0">
                              <a:latin typeface="Cambria Math" panose="02040503050406030204" pitchFamily="18" charset="0"/>
                            </a:rPr>
                            <m:t>2</m:t>
                          </m:r>
                          <m:r>
                            <a:rPr lang="hr-HR" b="0" i="1" smtClean="0">
                              <a:latin typeface="Cambria Math" panose="02040503050406030204" pitchFamily="18" charset="0"/>
                            </a:rPr>
                            <m:t>𝑠</m:t>
                          </m:r>
                        </m:num>
                        <m:den>
                          <m:r>
                            <a:rPr lang="hr-HR" b="0" i="1" smtClean="0">
                              <a:latin typeface="Cambria Math" panose="02040503050406030204" pitchFamily="18" charset="0"/>
                            </a:rPr>
                            <m:t>𝑣</m:t>
                          </m:r>
                        </m:den>
                      </m:f>
                      <m:r>
                        <a:rPr lang="hr-HR" b="0" i="1" smtClean="0">
                          <a:latin typeface="Cambria Math" panose="02040503050406030204" pitchFamily="18" charset="0"/>
                        </a:rPr>
                        <m:t>−</m:t>
                      </m:r>
                      <m:r>
                        <a:rPr lang="hr-HR" b="0" i="1" smtClean="0">
                          <a:latin typeface="Cambria Math" panose="02040503050406030204" pitchFamily="18" charset="0"/>
                        </a:rPr>
                        <m:t>𝑡</m:t>
                      </m:r>
                      <m:r>
                        <a:rPr lang="hr-HR" b="0" i="1" smtClean="0">
                          <a:latin typeface="Cambria Math" panose="02040503050406030204" pitchFamily="18" charset="0"/>
                        </a:rPr>
                        <m:t>=58,5 </m:t>
                      </m:r>
                      <m:r>
                        <m:rPr>
                          <m:sty m:val="p"/>
                        </m:rPr>
                        <a:rPr lang="hr-HR" b="0" i="0" smtClean="0">
                          <a:latin typeface="Cambria Math" panose="02040503050406030204" pitchFamily="18" charset="0"/>
                        </a:rPr>
                        <m:t>s</m:t>
                      </m:r>
                    </m:oMath>
                  </m:oMathPara>
                </a14:m>
                <a:endParaRPr lang="hr-HR" dirty="0"/>
              </a:p>
              <a:p>
                <a:pPr marL="0" indent="0">
                  <a:buNone/>
                </a:pPr>
                <a:endParaRPr lang="hr-HR" sz="500" dirty="0"/>
              </a:p>
              <a:p>
                <a:pPr marL="0" indent="0">
                  <a:buNone/>
                </a:pPr>
                <a14:m>
                  <m:oMathPara xmlns:m="http://schemas.openxmlformats.org/officeDocument/2006/math">
                    <m:oMathParaPr>
                      <m:jc m:val="centerGroup"/>
                    </m:oMathParaPr>
                    <m:oMath xmlns:m="http://schemas.openxmlformats.org/officeDocument/2006/math">
                      <m:sSub>
                        <m:sSubPr>
                          <m:ctrlPr>
                            <a:rPr lang="hr-HR"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3</m:t>
                          </m:r>
                        </m:sub>
                      </m:sSub>
                      <m:r>
                        <a:rPr lang="hr-HR" b="0" i="1" smtClean="0">
                          <a:latin typeface="Cambria Math" panose="02040503050406030204" pitchFamily="18" charset="0"/>
                        </a:rPr>
                        <m:t>=</m:t>
                      </m:r>
                      <m:f>
                        <m:fPr>
                          <m:ctrlPr>
                            <a:rPr lang="hr-HR" b="0" i="1" smtClean="0">
                              <a:latin typeface="Cambria Math" panose="02040503050406030204" pitchFamily="18" charset="0"/>
                            </a:rPr>
                          </m:ctrlPr>
                        </m:fPr>
                        <m:num>
                          <m:r>
                            <a:rPr lang="hr-HR" b="0" i="1" smtClean="0">
                              <a:latin typeface="Cambria Math" panose="02040503050406030204" pitchFamily="18" charset="0"/>
                            </a:rPr>
                            <m:t>2</m:t>
                          </m:r>
                        </m:num>
                        <m:den>
                          <m:r>
                            <a:rPr lang="hr-HR" b="0" i="1" smtClean="0">
                              <a:latin typeface="Cambria Math" panose="02040503050406030204" pitchFamily="18" charset="0"/>
                            </a:rPr>
                            <m:t>3</m:t>
                          </m:r>
                        </m:den>
                      </m:f>
                      <m:d>
                        <m:dPr>
                          <m:ctrlPr>
                            <a:rPr lang="hr-HR" b="0" i="1" smtClean="0">
                              <a:latin typeface="Cambria Math" panose="02040503050406030204" pitchFamily="18" charset="0"/>
                            </a:rPr>
                          </m:ctrlPr>
                        </m:dPr>
                        <m:e>
                          <m:r>
                            <a:rPr lang="hr-HR" b="0" i="1" smtClean="0">
                              <a:latin typeface="Cambria Math" panose="02040503050406030204" pitchFamily="18" charset="0"/>
                            </a:rPr>
                            <m:t>𝑡</m:t>
                          </m:r>
                          <m:r>
                            <a:rPr lang="hr-HR" b="0" i="1" smtClean="0">
                              <a:latin typeface="Cambria Math" panose="02040503050406030204" pitchFamily="18" charset="0"/>
                            </a:rPr>
                            <m:t>−</m:t>
                          </m:r>
                          <m:f>
                            <m:fPr>
                              <m:ctrlPr>
                                <a:rPr lang="hr-HR" b="0" i="1" smtClean="0">
                                  <a:latin typeface="Cambria Math" panose="02040503050406030204" pitchFamily="18" charset="0"/>
                                </a:rPr>
                              </m:ctrlPr>
                            </m:fPr>
                            <m:num>
                              <m:r>
                                <a:rPr lang="hr-HR" b="0" i="1" smtClean="0">
                                  <a:latin typeface="Cambria Math" panose="02040503050406030204" pitchFamily="18" charset="0"/>
                                </a:rPr>
                                <m:t>𝑠</m:t>
                              </m:r>
                            </m:num>
                            <m:den>
                              <m:r>
                                <a:rPr lang="hr-HR" b="0" i="1" smtClean="0">
                                  <a:latin typeface="Cambria Math" panose="02040503050406030204" pitchFamily="18" charset="0"/>
                                </a:rPr>
                                <m:t>𝑣</m:t>
                              </m:r>
                            </m:den>
                          </m:f>
                        </m:e>
                      </m:d>
                      <m:r>
                        <a:rPr lang="hr-HR" b="0" i="1" smtClean="0">
                          <a:latin typeface="Cambria Math" panose="02040503050406030204" pitchFamily="18" charset="0"/>
                        </a:rPr>
                        <m:t>=9 </m:t>
                      </m:r>
                      <m:r>
                        <m:rPr>
                          <m:sty m:val="p"/>
                        </m:rPr>
                        <a:rPr lang="hr-HR" b="0" i="0" smtClean="0">
                          <a:latin typeface="Cambria Math" panose="02040503050406030204" pitchFamily="18" charset="0"/>
                        </a:rPr>
                        <m:t>s</m:t>
                      </m:r>
                    </m:oMath>
                  </m:oMathPara>
                </a14:m>
                <a:endParaRPr lang="hr-HR" dirty="0"/>
              </a:p>
              <a:p>
                <a:pPr marL="0" indent="0">
                  <a:buNone/>
                </a:pPr>
                <a:endParaRPr lang="hr-HR" sz="500" dirty="0"/>
              </a:p>
              <a:p>
                <a:pPr marL="0" indent="0">
                  <a:buNone/>
                </a:pPr>
                <a14:m>
                  <m:oMathPara xmlns:m="http://schemas.openxmlformats.org/officeDocument/2006/math">
                    <m:oMathParaPr>
                      <m:jc m:val="centerGroup"/>
                    </m:oMathParaPr>
                    <m:oMath xmlns:m="http://schemas.openxmlformats.org/officeDocument/2006/math">
                      <m:sSub>
                        <m:sSubPr>
                          <m:ctrlPr>
                            <a:rPr lang="hr-HR"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1</m:t>
                          </m:r>
                        </m:sub>
                      </m:sSub>
                      <m:r>
                        <a:rPr lang="hr-HR" b="0" i="1" smtClean="0">
                          <a:latin typeface="Cambria Math" panose="02040503050406030204" pitchFamily="18" charset="0"/>
                        </a:rPr>
                        <m:t>=2</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3</m:t>
                          </m:r>
                        </m:sub>
                      </m:sSub>
                      <m:r>
                        <a:rPr lang="hr-HR" b="0" i="1" smtClean="0">
                          <a:latin typeface="Cambria Math" panose="02040503050406030204" pitchFamily="18" charset="0"/>
                        </a:rPr>
                        <m:t>=18 </m:t>
                      </m:r>
                      <m:r>
                        <m:rPr>
                          <m:sty m:val="p"/>
                        </m:rPr>
                        <a:rPr lang="hr-HR" b="0" i="0" smtClean="0">
                          <a:latin typeface="Cambria Math" panose="02040503050406030204" pitchFamily="18" charset="0"/>
                        </a:rPr>
                        <m:t>s</m:t>
                      </m:r>
                    </m:oMath>
                  </m:oMathPara>
                </a14:m>
                <a:endParaRPr lang="hr-HR" dirty="0"/>
              </a:p>
            </p:txBody>
          </p:sp>
        </mc:Choice>
        <mc:Fallback xmlns="">
          <p:sp>
            <p:nvSpPr>
              <p:cNvPr id="3" name="Content Placeholder 2">
                <a:extLst>
                  <a:ext uri="{FF2B5EF4-FFF2-40B4-BE49-F238E27FC236}">
                    <a16:creationId xmlns:a16="http://schemas.microsoft.com/office/drawing/2014/main" id="{4330296F-D3B6-1D12-94FD-D4733F55EF04}"/>
                  </a:ext>
                </a:extLst>
              </p:cNvPr>
              <p:cNvSpPr>
                <a:spLocks noGrp="1" noRot="1" noChangeAspect="1" noMove="1" noResize="1" noEditPoints="1" noAdjustHandles="1" noChangeArrowheads="1" noChangeShapeType="1" noTextEdit="1"/>
              </p:cNvSpPr>
              <p:nvPr>
                <p:ph idx="1"/>
              </p:nvPr>
            </p:nvSpPr>
            <p:spPr>
              <a:xfrm>
                <a:off x="838200" y="385482"/>
                <a:ext cx="10515600" cy="5791482"/>
              </a:xfrm>
              <a:blipFill>
                <a:blip r:embed="rId2"/>
                <a:stretch>
                  <a:fillRect l="-1217" t="-1684"/>
                </a:stretch>
              </a:blipFill>
            </p:spPr>
            <p:txBody>
              <a:bodyPr/>
              <a:lstStyle/>
              <a:p>
                <a:r>
                  <a:rPr lang="hr-HR">
                    <a:noFill/>
                  </a:rPr>
                  <a:t> </a:t>
                </a:r>
              </a:p>
            </p:txBody>
          </p:sp>
        </mc:Fallback>
      </mc:AlternateContent>
      <p:sp>
        <p:nvSpPr>
          <p:cNvPr id="4" name="Slide Number Placeholder 3">
            <a:extLst>
              <a:ext uri="{FF2B5EF4-FFF2-40B4-BE49-F238E27FC236}">
                <a16:creationId xmlns:a16="http://schemas.microsoft.com/office/drawing/2014/main" id="{C1100DA7-1235-3869-EF67-54DB72A3A544}"/>
              </a:ext>
            </a:extLst>
          </p:cNvPr>
          <p:cNvSpPr>
            <a:spLocks noGrp="1"/>
          </p:cNvSpPr>
          <p:nvPr>
            <p:ph type="sldNum" sz="quarter" idx="12"/>
          </p:nvPr>
        </p:nvSpPr>
        <p:spPr/>
        <p:txBody>
          <a:bodyPr/>
          <a:lstStyle/>
          <a:p>
            <a:fld id="{7E1198CB-7F0D-4189-9D2D-D02CCD1BC1A9}" type="slidenum">
              <a:rPr lang="hr-HR" smtClean="0"/>
              <a:t>12</a:t>
            </a:fld>
            <a:endParaRPr lang="hr-HR"/>
          </a:p>
        </p:txBody>
      </p:sp>
    </p:spTree>
    <p:extLst>
      <p:ext uri="{BB962C8B-B14F-4D97-AF65-F5344CB8AC3E}">
        <p14:creationId xmlns:p14="http://schemas.microsoft.com/office/powerpoint/2010/main" val="35466988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50"/>
                                        <p:tgtEl>
                                          <p:spTgt spid="3">
                                            <p:txEl>
                                              <p:pRg st="3" end="3"/>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733909-CEC7-D9FE-17E0-A6C8D960231A}"/>
              </a:ext>
            </a:extLst>
          </p:cNvPr>
          <p:cNvSpPr>
            <a:spLocks noGrp="1"/>
          </p:cNvSpPr>
          <p:nvPr>
            <p:ph idx="1"/>
          </p:nvPr>
        </p:nvSpPr>
        <p:spPr>
          <a:xfrm>
            <a:off x="838200" y="394448"/>
            <a:ext cx="10515600" cy="5782516"/>
          </a:xfrm>
        </p:spPr>
        <p:txBody>
          <a:bodyPr/>
          <a:lstStyle/>
          <a:p>
            <a:pPr marL="0" indent="0">
              <a:buNone/>
            </a:pPr>
            <a:r>
              <a:rPr lang="hr-HR" dirty="0"/>
              <a:t>Graf ovisnosti brzine autobusa o vremenu je:</a:t>
            </a:r>
          </a:p>
          <a:p>
            <a:pPr marL="0" indent="0">
              <a:buNone/>
            </a:pPr>
            <a:endParaRPr lang="hr-HR" dirty="0"/>
          </a:p>
        </p:txBody>
      </p:sp>
      <p:sp>
        <p:nvSpPr>
          <p:cNvPr id="4" name="Slide Number Placeholder 3">
            <a:extLst>
              <a:ext uri="{FF2B5EF4-FFF2-40B4-BE49-F238E27FC236}">
                <a16:creationId xmlns:a16="http://schemas.microsoft.com/office/drawing/2014/main" id="{5208AEF9-B6BD-544B-5F8C-00F17CCDA4ED}"/>
              </a:ext>
            </a:extLst>
          </p:cNvPr>
          <p:cNvSpPr>
            <a:spLocks noGrp="1"/>
          </p:cNvSpPr>
          <p:nvPr>
            <p:ph type="sldNum" sz="quarter" idx="12"/>
          </p:nvPr>
        </p:nvSpPr>
        <p:spPr/>
        <p:txBody>
          <a:bodyPr/>
          <a:lstStyle/>
          <a:p>
            <a:fld id="{7E1198CB-7F0D-4189-9D2D-D02CCD1BC1A9}" type="slidenum">
              <a:rPr lang="hr-HR" smtClean="0"/>
              <a:t>13</a:t>
            </a:fld>
            <a:endParaRPr lang="hr-HR"/>
          </a:p>
        </p:txBody>
      </p:sp>
      <p:pic>
        <p:nvPicPr>
          <p:cNvPr id="6" name="Picture 5">
            <a:extLst>
              <a:ext uri="{FF2B5EF4-FFF2-40B4-BE49-F238E27FC236}">
                <a16:creationId xmlns:a16="http://schemas.microsoft.com/office/drawing/2014/main" id="{3DBA2335-84F3-88BD-C96B-69E7B0F59BFB}"/>
              </a:ext>
            </a:extLst>
          </p:cNvPr>
          <p:cNvPicPr>
            <a:picLocks noChangeAspect="1"/>
          </p:cNvPicPr>
          <p:nvPr/>
        </p:nvPicPr>
        <p:blipFill>
          <a:blip r:embed="rId2"/>
          <a:stretch>
            <a:fillRect/>
          </a:stretch>
        </p:blipFill>
        <p:spPr>
          <a:xfrm>
            <a:off x="607243" y="1118438"/>
            <a:ext cx="10746557" cy="5058526"/>
          </a:xfrm>
          <a:prstGeom prst="rect">
            <a:avLst/>
          </a:prstGeom>
        </p:spPr>
      </p:pic>
    </p:spTree>
    <p:extLst>
      <p:ext uri="{BB962C8B-B14F-4D97-AF65-F5344CB8AC3E}">
        <p14:creationId xmlns:p14="http://schemas.microsoft.com/office/powerpoint/2010/main" val="8455904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CC70-894C-68F8-6448-0FFE6E85338B}"/>
              </a:ext>
            </a:extLst>
          </p:cNvPr>
          <p:cNvSpPr>
            <a:spLocks noGrp="1"/>
          </p:cNvSpPr>
          <p:nvPr>
            <p:ph type="ctrTitle"/>
          </p:nvPr>
        </p:nvSpPr>
        <p:spPr/>
        <p:txBody>
          <a:bodyPr/>
          <a:lstStyle/>
          <a:p>
            <a:r>
              <a:rPr lang="hr-HR" dirty="0"/>
              <a:t>Hvala na pažnji!</a:t>
            </a:r>
          </a:p>
        </p:txBody>
      </p:sp>
      <p:sp>
        <p:nvSpPr>
          <p:cNvPr id="3" name="Subtitle 2">
            <a:extLst>
              <a:ext uri="{FF2B5EF4-FFF2-40B4-BE49-F238E27FC236}">
                <a16:creationId xmlns:a16="http://schemas.microsoft.com/office/drawing/2014/main" id="{EA4864E4-953E-3D1F-1602-FF43286E8079}"/>
              </a:ext>
            </a:extLst>
          </p:cNvPr>
          <p:cNvSpPr>
            <a:spLocks noGrp="1"/>
          </p:cNvSpPr>
          <p:nvPr>
            <p:ph type="subTitle" idx="1"/>
          </p:nvPr>
        </p:nvSpPr>
        <p:spPr/>
        <p:txBody>
          <a:bodyPr/>
          <a:lstStyle/>
          <a:p>
            <a:r>
              <a:rPr lang="hr-HR" dirty="0"/>
              <a:t>Za sva pitanja u vezi zadataka možete se javiti na</a:t>
            </a:r>
            <a:br>
              <a:rPr lang="hr-HR" dirty="0"/>
            </a:br>
            <a:r>
              <a:rPr lang="hr-HR" dirty="0"/>
              <a:t>mail: </a:t>
            </a:r>
            <a:r>
              <a:rPr lang="hr-HR" dirty="0">
                <a:hlinkClick r:id="rId2"/>
              </a:rPr>
              <a:t>matejvolarevic290@gmail.com</a:t>
            </a:r>
            <a:r>
              <a:rPr lang="hr-HR" dirty="0"/>
              <a:t> </a:t>
            </a:r>
          </a:p>
        </p:txBody>
      </p:sp>
      <p:sp>
        <p:nvSpPr>
          <p:cNvPr id="4" name="Slide Number Placeholder 3">
            <a:extLst>
              <a:ext uri="{FF2B5EF4-FFF2-40B4-BE49-F238E27FC236}">
                <a16:creationId xmlns:a16="http://schemas.microsoft.com/office/drawing/2014/main" id="{4B84743D-30A2-52D7-19E3-EB3036F7B44A}"/>
              </a:ext>
            </a:extLst>
          </p:cNvPr>
          <p:cNvSpPr>
            <a:spLocks noGrp="1"/>
          </p:cNvSpPr>
          <p:nvPr>
            <p:ph type="sldNum" sz="quarter" idx="12"/>
          </p:nvPr>
        </p:nvSpPr>
        <p:spPr/>
        <p:txBody>
          <a:bodyPr/>
          <a:lstStyle/>
          <a:p>
            <a:fld id="{7E1198CB-7F0D-4189-9D2D-D02CCD1BC1A9}" type="slidenum">
              <a:rPr lang="hr-HR" smtClean="0"/>
              <a:t>14</a:t>
            </a:fld>
            <a:endParaRPr lang="hr-HR"/>
          </a:p>
        </p:txBody>
      </p:sp>
    </p:spTree>
    <p:extLst>
      <p:ext uri="{BB962C8B-B14F-4D97-AF65-F5344CB8AC3E}">
        <p14:creationId xmlns:p14="http://schemas.microsoft.com/office/powerpoint/2010/main" val="41136267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50"/>
                                        <p:tgtEl>
                                          <p:spTgt spid="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513D1-5E16-16AF-9CC3-F95437E1416E}"/>
              </a:ext>
            </a:extLst>
          </p:cNvPr>
          <p:cNvSpPr>
            <a:spLocks noGrp="1"/>
          </p:cNvSpPr>
          <p:nvPr>
            <p:ph type="ctrTitle"/>
          </p:nvPr>
        </p:nvSpPr>
        <p:spPr/>
        <p:txBody>
          <a:bodyPr/>
          <a:lstStyle/>
          <a:p>
            <a:r>
              <a:rPr lang="hr-HR" dirty="0">
                <a:solidFill>
                  <a:schemeClr val="accent6"/>
                </a:solidFill>
              </a:rPr>
              <a:t>Lakši zadatci</a:t>
            </a:r>
          </a:p>
        </p:txBody>
      </p:sp>
      <p:sp>
        <p:nvSpPr>
          <p:cNvPr id="3" name="Subtitle 2">
            <a:extLst>
              <a:ext uri="{FF2B5EF4-FFF2-40B4-BE49-F238E27FC236}">
                <a16:creationId xmlns:a16="http://schemas.microsoft.com/office/drawing/2014/main" id="{645A3C3E-BBDC-B527-4E3B-F94E24DEC994}"/>
              </a:ext>
            </a:extLst>
          </p:cNvPr>
          <p:cNvSpPr>
            <a:spLocks noGrp="1"/>
          </p:cNvSpPr>
          <p:nvPr>
            <p:ph type="subTitle" idx="1"/>
          </p:nvPr>
        </p:nvSpPr>
        <p:spPr/>
        <p:txBody>
          <a:bodyPr/>
          <a:lstStyle/>
          <a:p>
            <a:r>
              <a:rPr lang="hr-HR" dirty="0"/>
              <a:t>(1., 2.)</a:t>
            </a:r>
          </a:p>
        </p:txBody>
      </p:sp>
      <p:sp>
        <p:nvSpPr>
          <p:cNvPr id="4" name="Slide Number Placeholder 3">
            <a:extLst>
              <a:ext uri="{FF2B5EF4-FFF2-40B4-BE49-F238E27FC236}">
                <a16:creationId xmlns:a16="http://schemas.microsoft.com/office/drawing/2014/main" id="{7A45F1C5-6CC9-0D05-D587-7CAF7D464434}"/>
              </a:ext>
            </a:extLst>
          </p:cNvPr>
          <p:cNvSpPr>
            <a:spLocks noGrp="1"/>
          </p:cNvSpPr>
          <p:nvPr>
            <p:ph type="sldNum" sz="quarter" idx="12"/>
          </p:nvPr>
        </p:nvSpPr>
        <p:spPr/>
        <p:txBody>
          <a:bodyPr/>
          <a:lstStyle/>
          <a:p>
            <a:fld id="{7E1198CB-7F0D-4189-9D2D-D02CCD1BC1A9}" type="slidenum">
              <a:rPr lang="hr-HR" smtClean="0"/>
              <a:t>2</a:t>
            </a:fld>
            <a:endParaRPr lang="hr-HR"/>
          </a:p>
        </p:txBody>
      </p:sp>
    </p:spTree>
    <p:extLst>
      <p:ext uri="{BB962C8B-B14F-4D97-AF65-F5344CB8AC3E}">
        <p14:creationId xmlns:p14="http://schemas.microsoft.com/office/powerpoint/2010/main" val="8998620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6279-D8DC-C3AB-B954-4F48B95D9684}"/>
              </a:ext>
            </a:extLst>
          </p:cNvPr>
          <p:cNvSpPr>
            <a:spLocks noGrp="1"/>
          </p:cNvSpPr>
          <p:nvPr>
            <p:ph type="ctrTitle"/>
          </p:nvPr>
        </p:nvSpPr>
        <p:spPr/>
        <p:txBody>
          <a:bodyPr>
            <a:normAutofit/>
          </a:bodyPr>
          <a:lstStyle/>
          <a:p>
            <a:pPr algn="l"/>
            <a:r>
              <a:rPr lang="hr-HR" sz="3200" dirty="0">
                <a:solidFill>
                  <a:schemeClr val="accent6"/>
                </a:solidFill>
              </a:rPr>
              <a:t>1</a:t>
            </a:r>
            <a:r>
              <a:rPr lang="hr-HR" sz="3200" dirty="0"/>
              <a:t>. U duboku jamu ispustimo kamen zanemarivom početnom brzinom. Zvuk udara kamena u dno čujemo nakon 6,3 sekunde. Pretpostavivši da je otpor zraka zanemariv i da zvuk putuje jednolikom brzinom 340 m/s odredite dubinu jame (</a:t>
            </a:r>
            <a:r>
              <a:rPr lang="hr-HR" sz="3200" i="1" dirty="0"/>
              <a:t>g</a:t>
            </a:r>
            <a:r>
              <a:rPr lang="hr-HR" sz="3200" dirty="0"/>
              <a:t> = 10 m/s).</a:t>
            </a:r>
          </a:p>
        </p:txBody>
      </p:sp>
      <p:sp>
        <p:nvSpPr>
          <p:cNvPr id="4" name="Slide Number Placeholder 3">
            <a:extLst>
              <a:ext uri="{FF2B5EF4-FFF2-40B4-BE49-F238E27FC236}">
                <a16:creationId xmlns:a16="http://schemas.microsoft.com/office/drawing/2014/main" id="{DD7939C5-C2AD-B632-0CEA-370B0A838795}"/>
              </a:ext>
            </a:extLst>
          </p:cNvPr>
          <p:cNvSpPr>
            <a:spLocks noGrp="1"/>
          </p:cNvSpPr>
          <p:nvPr>
            <p:ph type="sldNum" sz="quarter" idx="12"/>
          </p:nvPr>
        </p:nvSpPr>
        <p:spPr/>
        <p:txBody>
          <a:bodyPr/>
          <a:lstStyle/>
          <a:p>
            <a:fld id="{7E1198CB-7F0D-4189-9D2D-D02CCD1BC1A9}" type="slidenum">
              <a:rPr lang="hr-HR" smtClean="0"/>
              <a:t>3</a:t>
            </a:fld>
            <a:endParaRPr lang="hr-HR"/>
          </a:p>
        </p:txBody>
      </p:sp>
    </p:spTree>
    <p:extLst>
      <p:ext uri="{BB962C8B-B14F-4D97-AF65-F5344CB8AC3E}">
        <p14:creationId xmlns:p14="http://schemas.microsoft.com/office/powerpoint/2010/main" val="7682515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623C6-EEAE-D0AD-99AD-C15998A41F8C}"/>
              </a:ext>
            </a:extLst>
          </p:cNvPr>
          <p:cNvSpPr>
            <a:spLocks noGrp="1"/>
          </p:cNvSpPr>
          <p:nvPr>
            <p:ph type="title"/>
          </p:nvPr>
        </p:nvSpPr>
        <p:spPr/>
        <p:txBody>
          <a:bodyPr/>
          <a:lstStyle/>
          <a:p>
            <a:r>
              <a:rPr lang="hr-HR" dirty="0">
                <a:solidFill>
                  <a:schemeClr val="accent6"/>
                </a:solidFill>
              </a:rPr>
              <a:t>Rješenje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3CC502-82D8-5562-976B-536D0BF2C1BC}"/>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sSub>
                        <m:sSubPr>
                          <m:ctrlPr>
                            <a:rPr lang="hr-HR"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1</m:t>
                          </m:r>
                        </m:sub>
                      </m:sSub>
                      <m:r>
                        <a:rPr lang="hr-HR" b="0" i="1" smtClean="0">
                          <a:latin typeface="Cambria Math" panose="02040503050406030204" pitchFamily="18" charset="0"/>
                        </a:rPr>
                        <m:t>+</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2</m:t>
                          </m:r>
                        </m:sub>
                      </m:sSub>
                      <m:r>
                        <a:rPr lang="hr-HR" b="0" i="1" smtClean="0">
                          <a:latin typeface="Cambria Math" panose="02040503050406030204" pitchFamily="18" charset="0"/>
                        </a:rPr>
                        <m:t>=</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𝑡</m:t>
                          </m:r>
                        </m:e>
                        <m:sub>
                          <m:r>
                            <a:rPr lang="hr-HR" b="0" i="1" smtClean="0">
                              <a:latin typeface="Cambria Math" panose="02040503050406030204" pitchFamily="18" charset="0"/>
                            </a:rPr>
                            <m:t>𝑢𝑘</m:t>
                          </m:r>
                        </m:sub>
                      </m:sSub>
                      <m:r>
                        <a:rPr lang="hr-HR" b="0" i="1" smtClean="0">
                          <a:latin typeface="Cambria Math" panose="02040503050406030204" pitchFamily="18" charset="0"/>
                        </a:rPr>
                        <m:t>=6,3 </m:t>
                      </m:r>
                      <m:r>
                        <m:rPr>
                          <m:sty m:val="p"/>
                        </m:rPr>
                        <a:rPr lang="hr-HR" b="0" i="0" smtClean="0">
                          <a:latin typeface="Cambria Math" panose="02040503050406030204" pitchFamily="18" charset="0"/>
                        </a:rPr>
                        <m:t>s</m:t>
                      </m:r>
                    </m:oMath>
                  </m:oMathPara>
                </a14:m>
                <a:endParaRPr lang="hr-HR" dirty="0"/>
              </a:p>
              <a:p>
                <a:pPr marL="0" indent="0">
                  <a:buNone/>
                </a:pPr>
                <a14:m>
                  <m:oMathPara xmlns:m="http://schemas.openxmlformats.org/officeDocument/2006/math">
                    <m:oMathParaPr>
                      <m:jc m:val="left"/>
                    </m:oMathParaPr>
                    <m:oMath xmlns:m="http://schemas.openxmlformats.org/officeDocument/2006/math">
                      <m:r>
                        <a:rPr lang="hr-HR" b="0" i="1" smtClean="0">
                          <a:latin typeface="Cambria Math" panose="02040503050406030204" pitchFamily="18" charset="0"/>
                        </a:rPr>
                        <m:t>𝑐</m:t>
                      </m:r>
                      <m:r>
                        <a:rPr lang="hr-HR" b="0" i="1" smtClean="0">
                          <a:latin typeface="Cambria Math" panose="02040503050406030204" pitchFamily="18" charset="0"/>
                        </a:rPr>
                        <m:t>=340 </m:t>
                      </m:r>
                      <m:sSup>
                        <m:sSupPr>
                          <m:ctrlPr>
                            <a:rPr lang="hr-HR" b="0" i="1" smtClean="0">
                              <a:latin typeface="Cambria Math" panose="02040503050406030204" pitchFamily="18" charset="0"/>
                            </a:rPr>
                          </m:ctrlPr>
                        </m:sSupPr>
                        <m:e>
                          <m:r>
                            <m:rPr>
                              <m:sty m:val="p"/>
                            </m:rPr>
                            <a:rPr lang="hr-HR" b="0" i="0" smtClean="0">
                              <a:latin typeface="Cambria Math" panose="02040503050406030204" pitchFamily="18" charset="0"/>
                            </a:rPr>
                            <m:t>ms</m:t>
                          </m:r>
                        </m:e>
                        <m:sup>
                          <m:r>
                            <a:rPr lang="hr-HR" b="0" i="1" smtClean="0">
                              <a:latin typeface="Cambria Math" panose="02040503050406030204" pitchFamily="18" charset="0"/>
                            </a:rPr>
                            <m:t>−1</m:t>
                          </m:r>
                        </m:sup>
                      </m:sSup>
                    </m:oMath>
                  </m:oMathPara>
                </a14:m>
                <a:endParaRPr lang="hr-HR" dirty="0"/>
              </a:p>
              <a:p>
                <a:pPr marL="0" indent="0">
                  <a:buNone/>
                </a:pPr>
                <a14:m>
                  <m:oMathPara xmlns:m="http://schemas.openxmlformats.org/officeDocument/2006/math">
                    <m:oMathParaPr>
                      <m:jc m:val="left"/>
                    </m:oMathParaPr>
                    <m:oMath xmlns:m="http://schemas.openxmlformats.org/officeDocument/2006/math">
                      <m:r>
                        <a:rPr lang="hr-HR" b="0" i="1" smtClean="0">
                          <a:latin typeface="Cambria Math" panose="02040503050406030204" pitchFamily="18" charset="0"/>
                        </a:rPr>
                        <m:t>𝑔</m:t>
                      </m:r>
                      <m:r>
                        <a:rPr lang="hr-HR" b="0" i="1" smtClean="0">
                          <a:latin typeface="Cambria Math" panose="02040503050406030204" pitchFamily="18" charset="0"/>
                        </a:rPr>
                        <m:t>=10 </m:t>
                      </m:r>
                      <m:sSup>
                        <m:sSupPr>
                          <m:ctrlPr>
                            <a:rPr lang="hr-HR" b="0" i="1" smtClean="0">
                              <a:latin typeface="Cambria Math" panose="02040503050406030204" pitchFamily="18" charset="0"/>
                            </a:rPr>
                          </m:ctrlPr>
                        </m:sSupPr>
                        <m:e>
                          <m:r>
                            <m:rPr>
                              <m:sty m:val="p"/>
                            </m:rPr>
                            <a:rPr lang="hr-HR" b="0" i="0" smtClean="0">
                              <a:latin typeface="Cambria Math" panose="02040503050406030204" pitchFamily="18" charset="0"/>
                            </a:rPr>
                            <m:t>ms</m:t>
                          </m:r>
                        </m:e>
                        <m:sup>
                          <m:r>
                            <a:rPr lang="hr-HR" b="0" i="1" smtClean="0">
                              <a:latin typeface="Cambria Math" panose="02040503050406030204" pitchFamily="18" charset="0"/>
                            </a:rPr>
                            <m:t>−1</m:t>
                          </m:r>
                        </m:sup>
                      </m:sSup>
                    </m:oMath>
                  </m:oMathPara>
                </a14:m>
                <a:endParaRPr lang="hr-HR" dirty="0"/>
              </a:p>
              <a:p>
                <a:pPr marL="0" indent="0">
                  <a:buNone/>
                </a:pPr>
                <a14:m>
                  <m:oMathPara xmlns:m="http://schemas.openxmlformats.org/officeDocument/2006/math">
                    <m:oMathParaPr>
                      <m:jc m:val="left"/>
                    </m:oMathParaPr>
                    <m:oMath xmlns:m="http://schemas.openxmlformats.org/officeDocument/2006/math">
                      <m:r>
                        <a:rPr lang="hr-HR" b="0" i="1" smtClean="0">
                          <a:latin typeface="Cambria Math" panose="02040503050406030204" pitchFamily="18" charset="0"/>
                        </a:rPr>
                        <m:t>h</m:t>
                      </m:r>
                      <m:r>
                        <a:rPr lang="hr-HR" b="0" i="1" smtClean="0">
                          <a:latin typeface="Cambria Math" panose="02040503050406030204" pitchFamily="18" charset="0"/>
                        </a:rPr>
                        <m:t>= ?</m:t>
                      </m:r>
                    </m:oMath>
                  </m:oMathPara>
                </a14:m>
                <a:endParaRPr lang="hr-HR" dirty="0"/>
              </a:p>
            </p:txBody>
          </p:sp>
        </mc:Choice>
        <mc:Fallback xmlns="">
          <p:sp>
            <p:nvSpPr>
              <p:cNvPr id="3" name="Content Placeholder 2">
                <a:extLst>
                  <a:ext uri="{FF2B5EF4-FFF2-40B4-BE49-F238E27FC236}">
                    <a16:creationId xmlns:a16="http://schemas.microsoft.com/office/drawing/2014/main" id="{973CC502-82D8-5562-976B-536D0BF2C1BC}"/>
                  </a:ext>
                </a:extLst>
              </p:cNvPr>
              <p:cNvSpPr>
                <a:spLocks noGrp="1" noRot="1" noChangeAspect="1" noMove="1" noResize="1" noEditPoints="1" noAdjustHandles="1" noChangeArrowheads="1" noChangeShapeType="1" noTextEdit="1"/>
              </p:cNvSpPr>
              <p:nvPr>
                <p:ph idx="1"/>
              </p:nvPr>
            </p:nvSpPr>
            <p:spPr>
              <a:blipFill>
                <a:blip r:embed="rId2"/>
                <a:stretch>
                  <a:fillRect l="-348"/>
                </a:stretch>
              </a:blipFill>
            </p:spPr>
            <p:txBody>
              <a:bodyPr/>
              <a:lstStyle/>
              <a:p>
                <a:r>
                  <a:rPr lang="hr-HR">
                    <a:noFill/>
                  </a:rPr>
                  <a:t> </a:t>
                </a:r>
              </a:p>
            </p:txBody>
          </p:sp>
        </mc:Fallback>
      </mc:AlternateContent>
      <p:sp>
        <p:nvSpPr>
          <p:cNvPr id="4" name="Slide Number Placeholder 3">
            <a:extLst>
              <a:ext uri="{FF2B5EF4-FFF2-40B4-BE49-F238E27FC236}">
                <a16:creationId xmlns:a16="http://schemas.microsoft.com/office/drawing/2014/main" id="{20208956-3063-31A1-0A22-D31B4296C881}"/>
              </a:ext>
            </a:extLst>
          </p:cNvPr>
          <p:cNvSpPr>
            <a:spLocks noGrp="1"/>
          </p:cNvSpPr>
          <p:nvPr>
            <p:ph type="sldNum" sz="quarter" idx="12"/>
          </p:nvPr>
        </p:nvSpPr>
        <p:spPr/>
        <p:txBody>
          <a:bodyPr/>
          <a:lstStyle/>
          <a:p>
            <a:fld id="{7E1198CB-7F0D-4189-9D2D-D02CCD1BC1A9}" type="slidenum">
              <a:rPr lang="hr-HR" smtClean="0"/>
              <a:t>4</a:t>
            </a:fld>
            <a:endParaRPr lang="hr-HR"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28FEA7-5485-0BEE-44FA-D296EE692347}"/>
                  </a:ext>
                </a:extLst>
              </p:cNvPr>
              <p:cNvSpPr txBox="1"/>
              <p:nvPr/>
            </p:nvSpPr>
            <p:spPr>
              <a:xfrm>
                <a:off x="5125616" y="680939"/>
                <a:ext cx="6969967" cy="5788379"/>
              </a:xfrm>
              <a:prstGeom prst="rect">
                <a:avLst/>
              </a:prstGeom>
              <a:noFill/>
              <a:ln>
                <a:noFill/>
              </a:ln>
            </p:spPr>
            <p:txBody>
              <a:bodyPr wrap="square" rtlCol="0">
                <a:spAutoFit/>
              </a:bodyPr>
              <a:lstStyle/>
              <a:p>
                <a:r>
                  <a:rPr lang="hr-HR" sz="2800" dirty="0"/>
                  <a:t>Gibanje možemo podijeliti na dvije etape, slobodni pad prema dolje i jednoliko gibanje prema gore. Ovisnosti prijeđenih puteva o vremenu u prvoj i drugoj etapi iskazujemo kao:</a:t>
                </a:r>
              </a:p>
              <a:p>
                <a:pPr/>
                <a14:m>
                  <m:oMathPara xmlns:m="http://schemas.openxmlformats.org/officeDocument/2006/math">
                    <m:oMathParaPr>
                      <m:jc m:val="centerGroup"/>
                    </m:oMathParaPr>
                    <m:oMath xmlns:m="http://schemas.openxmlformats.org/officeDocument/2006/math">
                      <m:r>
                        <a:rPr lang="hr-HR" sz="2800" b="0" i="1" smtClean="0">
                          <a:latin typeface="Cambria Math" panose="02040503050406030204" pitchFamily="18" charset="0"/>
                        </a:rPr>
                        <m:t>h</m:t>
                      </m:r>
                      <m:r>
                        <a:rPr lang="hr-HR" sz="2800" b="0" i="1" smtClean="0">
                          <a:latin typeface="Cambria Math" panose="02040503050406030204" pitchFamily="18" charset="0"/>
                        </a:rPr>
                        <m:t>=</m:t>
                      </m:r>
                      <m:f>
                        <m:fPr>
                          <m:ctrlPr>
                            <a:rPr lang="hr-HR" sz="2800" b="0" i="1" smtClean="0">
                              <a:latin typeface="Cambria Math" panose="02040503050406030204" pitchFamily="18" charset="0"/>
                            </a:rPr>
                          </m:ctrlPr>
                        </m:fPr>
                        <m:num>
                          <m:r>
                            <a:rPr lang="hr-HR" sz="2800" b="0" i="1" smtClean="0">
                              <a:latin typeface="Cambria Math" panose="02040503050406030204" pitchFamily="18" charset="0"/>
                            </a:rPr>
                            <m:t>1</m:t>
                          </m:r>
                        </m:num>
                        <m:den>
                          <m:r>
                            <a:rPr lang="hr-HR" sz="2800" b="0" i="1" smtClean="0">
                              <a:latin typeface="Cambria Math" panose="02040503050406030204" pitchFamily="18" charset="0"/>
                            </a:rPr>
                            <m:t>2</m:t>
                          </m:r>
                        </m:den>
                      </m:f>
                      <m:sSubSup>
                        <m:sSubSupPr>
                          <m:ctrlPr>
                            <a:rPr lang="hr-HR" sz="2800" b="0" i="1" smtClean="0">
                              <a:latin typeface="Cambria Math" panose="02040503050406030204" pitchFamily="18" charset="0"/>
                            </a:rPr>
                          </m:ctrlPr>
                        </m:sSubSupPr>
                        <m:e>
                          <m:r>
                            <a:rPr lang="hr-HR" sz="2800" b="0" i="1" smtClean="0">
                              <a:latin typeface="Cambria Math" panose="02040503050406030204" pitchFamily="18" charset="0"/>
                            </a:rPr>
                            <m:t>𝑔𝑡</m:t>
                          </m:r>
                        </m:e>
                        <m:sub>
                          <m:r>
                            <a:rPr lang="hr-HR" sz="2800" b="0" i="1" smtClean="0">
                              <a:latin typeface="Cambria Math" panose="02040503050406030204" pitchFamily="18" charset="0"/>
                            </a:rPr>
                            <m:t>1</m:t>
                          </m:r>
                        </m:sub>
                        <m:sup>
                          <m:r>
                            <a:rPr lang="hr-HR" sz="2800" b="0" i="1" smtClean="0">
                              <a:latin typeface="Cambria Math" panose="02040503050406030204" pitchFamily="18" charset="0"/>
                            </a:rPr>
                            <m:t>2</m:t>
                          </m:r>
                        </m:sup>
                      </m:sSubSup>
                      <m:r>
                        <a:rPr lang="hr-HR" sz="2800" b="0" i="1" smtClean="0">
                          <a:latin typeface="Cambria Math" panose="02040503050406030204" pitchFamily="18" charset="0"/>
                        </a:rPr>
                        <m:t>        </m:t>
                      </m:r>
                      <m:r>
                        <a:rPr lang="hr-HR" sz="2800" b="0" i="1" smtClean="0">
                          <a:latin typeface="Cambria Math" panose="02040503050406030204" pitchFamily="18" charset="0"/>
                        </a:rPr>
                        <m:t>h</m:t>
                      </m:r>
                      <m:r>
                        <a:rPr lang="hr-HR" sz="2800" b="0" i="1" smtClean="0">
                          <a:latin typeface="Cambria Math" panose="02040503050406030204" pitchFamily="18" charset="0"/>
                        </a:rPr>
                        <m:t>=</m:t>
                      </m:r>
                      <m:sSub>
                        <m:sSubPr>
                          <m:ctrlPr>
                            <a:rPr lang="hr-HR" sz="2800" b="0" i="1" smtClean="0">
                              <a:latin typeface="Cambria Math" panose="02040503050406030204" pitchFamily="18" charset="0"/>
                            </a:rPr>
                          </m:ctrlPr>
                        </m:sSubPr>
                        <m:e>
                          <m:r>
                            <a:rPr lang="hr-HR" sz="2800" b="0" i="1" smtClean="0">
                              <a:latin typeface="Cambria Math" panose="02040503050406030204" pitchFamily="18" charset="0"/>
                            </a:rPr>
                            <m:t>𝑐𝑡</m:t>
                          </m:r>
                        </m:e>
                        <m:sub>
                          <m:r>
                            <a:rPr lang="hr-HR" sz="2800" b="0" i="1" smtClean="0">
                              <a:latin typeface="Cambria Math" panose="02040503050406030204" pitchFamily="18" charset="0"/>
                            </a:rPr>
                            <m:t>2</m:t>
                          </m:r>
                        </m:sub>
                      </m:sSub>
                    </m:oMath>
                  </m:oMathPara>
                </a14:m>
                <a:endParaRPr lang="hr-HR" sz="2800" dirty="0"/>
              </a:p>
              <a:p>
                <a:endParaRPr lang="hr-HR" sz="1100" dirty="0"/>
              </a:p>
              <a:p>
                <a:r>
                  <a:rPr lang="hr-HR" sz="2800" dirty="0"/>
                  <a:t>Prema tome možemo zapisati zadano ukupno vrijeme na sljedeći način:</a:t>
                </a:r>
              </a:p>
              <a:p>
                <a:pPr/>
                <a14:m>
                  <m:oMathPara xmlns:m="http://schemas.openxmlformats.org/officeDocument/2006/math">
                    <m:oMathParaPr>
                      <m:jc m:val="centerGroup"/>
                    </m:oMathParaPr>
                    <m:oMath xmlns:m="http://schemas.openxmlformats.org/officeDocument/2006/math">
                      <m:sSub>
                        <m:sSubPr>
                          <m:ctrlPr>
                            <a:rPr lang="hr-HR" sz="2800" i="1" smtClean="0">
                              <a:latin typeface="Cambria Math" panose="02040503050406030204" pitchFamily="18" charset="0"/>
                            </a:rPr>
                          </m:ctrlPr>
                        </m:sSubPr>
                        <m:e>
                          <m:r>
                            <a:rPr lang="hr-HR" sz="2800" b="0" i="1" smtClean="0">
                              <a:latin typeface="Cambria Math" panose="02040503050406030204" pitchFamily="18" charset="0"/>
                            </a:rPr>
                            <m:t>𝑡</m:t>
                          </m:r>
                        </m:e>
                        <m:sub>
                          <m:r>
                            <a:rPr lang="hr-HR" sz="2800" b="0" i="1" smtClean="0">
                              <a:latin typeface="Cambria Math" panose="02040503050406030204" pitchFamily="18" charset="0"/>
                            </a:rPr>
                            <m:t>𝑢𝑘</m:t>
                          </m:r>
                        </m:sub>
                      </m:sSub>
                      <m:r>
                        <a:rPr lang="hr-HR" sz="2800" b="0" i="1" smtClean="0">
                          <a:latin typeface="Cambria Math" panose="02040503050406030204" pitchFamily="18" charset="0"/>
                        </a:rPr>
                        <m:t>=</m:t>
                      </m:r>
                      <m:sSub>
                        <m:sSubPr>
                          <m:ctrlPr>
                            <a:rPr lang="hr-HR" sz="2800" b="0" i="1" smtClean="0">
                              <a:latin typeface="Cambria Math" panose="02040503050406030204" pitchFamily="18" charset="0"/>
                            </a:rPr>
                          </m:ctrlPr>
                        </m:sSubPr>
                        <m:e>
                          <m:r>
                            <a:rPr lang="hr-HR" sz="2800" b="0" i="1" smtClean="0">
                              <a:latin typeface="Cambria Math" panose="02040503050406030204" pitchFamily="18" charset="0"/>
                            </a:rPr>
                            <m:t>𝑡</m:t>
                          </m:r>
                        </m:e>
                        <m:sub>
                          <m:r>
                            <a:rPr lang="hr-HR" sz="2800" b="0" i="1" smtClean="0">
                              <a:latin typeface="Cambria Math" panose="02040503050406030204" pitchFamily="18" charset="0"/>
                            </a:rPr>
                            <m:t>1</m:t>
                          </m:r>
                        </m:sub>
                      </m:sSub>
                      <m:r>
                        <a:rPr lang="hr-HR" sz="2800" b="0" i="1" smtClean="0">
                          <a:latin typeface="Cambria Math" panose="02040503050406030204" pitchFamily="18" charset="0"/>
                        </a:rPr>
                        <m:t>+</m:t>
                      </m:r>
                      <m:sSub>
                        <m:sSubPr>
                          <m:ctrlPr>
                            <a:rPr lang="hr-HR" sz="2800" b="0" i="1" smtClean="0">
                              <a:latin typeface="Cambria Math" panose="02040503050406030204" pitchFamily="18" charset="0"/>
                            </a:rPr>
                          </m:ctrlPr>
                        </m:sSubPr>
                        <m:e>
                          <m:r>
                            <a:rPr lang="hr-HR" sz="2800" b="0" i="1" smtClean="0">
                              <a:latin typeface="Cambria Math" panose="02040503050406030204" pitchFamily="18" charset="0"/>
                            </a:rPr>
                            <m:t>𝑡</m:t>
                          </m:r>
                        </m:e>
                        <m:sub>
                          <m:r>
                            <a:rPr lang="hr-HR" sz="2800" b="0" i="1" smtClean="0">
                              <a:latin typeface="Cambria Math" panose="02040503050406030204" pitchFamily="18" charset="0"/>
                            </a:rPr>
                            <m:t>2</m:t>
                          </m:r>
                        </m:sub>
                      </m:sSub>
                      <m:r>
                        <a:rPr lang="hr-HR" sz="2800" b="0" i="1" smtClean="0">
                          <a:latin typeface="Cambria Math" panose="02040503050406030204" pitchFamily="18" charset="0"/>
                        </a:rPr>
                        <m:t>=</m:t>
                      </m:r>
                      <m:rad>
                        <m:radPr>
                          <m:degHide m:val="on"/>
                          <m:ctrlPr>
                            <a:rPr lang="hr-HR" sz="2800" b="0" i="1" smtClean="0">
                              <a:latin typeface="Cambria Math" panose="02040503050406030204" pitchFamily="18" charset="0"/>
                            </a:rPr>
                          </m:ctrlPr>
                        </m:radPr>
                        <m:deg/>
                        <m:e>
                          <m:f>
                            <m:fPr>
                              <m:ctrlPr>
                                <a:rPr lang="hr-HR" sz="2800" b="0" i="1" smtClean="0">
                                  <a:latin typeface="Cambria Math" panose="02040503050406030204" pitchFamily="18" charset="0"/>
                                </a:rPr>
                              </m:ctrlPr>
                            </m:fPr>
                            <m:num>
                              <m:r>
                                <a:rPr lang="hr-HR" sz="2800" b="0" i="1" smtClean="0">
                                  <a:latin typeface="Cambria Math" panose="02040503050406030204" pitchFamily="18" charset="0"/>
                                </a:rPr>
                                <m:t>2</m:t>
                              </m:r>
                              <m:r>
                                <a:rPr lang="hr-HR" sz="2800" b="0" i="1" smtClean="0">
                                  <a:latin typeface="Cambria Math" panose="02040503050406030204" pitchFamily="18" charset="0"/>
                                </a:rPr>
                                <m:t>h</m:t>
                              </m:r>
                            </m:num>
                            <m:den>
                              <m:r>
                                <a:rPr lang="hr-HR" sz="2800" b="0" i="1" smtClean="0">
                                  <a:latin typeface="Cambria Math" panose="02040503050406030204" pitchFamily="18" charset="0"/>
                                </a:rPr>
                                <m:t>𝑔</m:t>
                              </m:r>
                            </m:den>
                          </m:f>
                        </m:e>
                      </m:rad>
                      <m:r>
                        <a:rPr lang="hr-HR" sz="2800" b="0" i="1" smtClean="0">
                          <a:latin typeface="Cambria Math" panose="02040503050406030204" pitchFamily="18" charset="0"/>
                        </a:rPr>
                        <m:t>+</m:t>
                      </m:r>
                      <m:f>
                        <m:fPr>
                          <m:ctrlPr>
                            <a:rPr lang="hr-HR" sz="2800" b="0" i="1" smtClean="0">
                              <a:latin typeface="Cambria Math" panose="02040503050406030204" pitchFamily="18" charset="0"/>
                            </a:rPr>
                          </m:ctrlPr>
                        </m:fPr>
                        <m:num>
                          <m:r>
                            <a:rPr lang="hr-HR" sz="2800" b="0" i="1" smtClean="0">
                              <a:latin typeface="Cambria Math" panose="02040503050406030204" pitchFamily="18" charset="0"/>
                            </a:rPr>
                            <m:t>h</m:t>
                          </m:r>
                        </m:num>
                        <m:den>
                          <m:r>
                            <a:rPr lang="hr-HR" sz="2800" b="0" i="1" smtClean="0">
                              <a:latin typeface="Cambria Math" panose="02040503050406030204" pitchFamily="18" charset="0"/>
                            </a:rPr>
                            <m:t>𝑐</m:t>
                          </m:r>
                        </m:den>
                      </m:f>
                    </m:oMath>
                  </m:oMathPara>
                </a14:m>
                <a:endParaRPr lang="hr-HR" sz="2800" dirty="0"/>
              </a:p>
              <a:p>
                <a:r>
                  <a:rPr lang="hr-HR" sz="2800" dirty="0"/>
                  <a:t>U ovoj jednadžbi imamo samo jednu nepoznanicu (</a:t>
                </a:r>
                <a14:m>
                  <m:oMath xmlns:m="http://schemas.openxmlformats.org/officeDocument/2006/math">
                    <m:r>
                      <a:rPr lang="hr-HR" sz="2800" b="0" i="1" smtClean="0">
                        <a:latin typeface="Cambria Math" panose="02040503050406030204" pitchFamily="18" charset="0"/>
                      </a:rPr>
                      <m:t>h</m:t>
                    </m:r>
                  </m:oMath>
                </a14:m>
                <a:r>
                  <a:rPr lang="hr-HR" sz="2800" dirty="0"/>
                  <a:t>) pa moramo naći formulu za </a:t>
                </a:r>
                <a14:m>
                  <m:oMath xmlns:m="http://schemas.openxmlformats.org/officeDocument/2006/math">
                    <m:r>
                      <a:rPr lang="hr-HR" sz="2800" b="0" i="1" smtClean="0">
                        <a:latin typeface="Cambria Math" panose="02040503050406030204" pitchFamily="18" charset="0"/>
                      </a:rPr>
                      <m:t>h</m:t>
                    </m:r>
                  </m:oMath>
                </a14:m>
                <a:r>
                  <a:rPr lang="hr-HR" sz="2800" dirty="0"/>
                  <a:t>. </a:t>
                </a:r>
              </a:p>
            </p:txBody>
          </p:sp>
        </mc:Choice>
        <mc:Fallback xmlns="">
          <p:sp>
            <p:nvSpPr>
              <p:cNvPr id="5" name="TextBox 4">
                <a:extLst>
                  <a:ext uri="{FF2B5EF4-FFF2-40B4-BE49-F238E27FC236}">
                    <a16:creationId xmlns:a16="http://schemas.microsoft.com/office/drawing/2014/main" id="{FB28FEA7-5485-0BEE-44FA-D296EE692347}"/>
                  </a:ext>
                </a:extLst>
              </p:cNvPr>
              <p:cNvSpPr txBox="1">
                <a:spLocks noRot="1" noChangeAspect="1" noMove="1" noResize="1" noEditPoints="1" noAdjustHandles="1" noChangeArrowheads="1" noChangeShapeType="1" noTextEdit="1"/>
              </p:cNvSpPr>
              <p:nvPr/>
            </p:nvSpPr>
            <p:spPr>
              <a:xfrm>
                <a:off x="5125616" y="680939"/>
                <a:ext cx="6969967" cy="5788379"/>
              </a:xfrm>
              <a:prstGeom prst="rect">
                <a:avLst/>
              </a:prstGeom>
              <a:blipFill>
                <a:blip r:embed="rId3"/>
                <a:stretch>
                  <a:fillRect l="-1837" t="-1054" r="-2275" b="-2107"/>
                </a:stretch>
              </a:blipFill>
              <a:ln>
                <a:noFill/>
              </a:ln>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C3A5C6C-A05B-80ED-C783-72A65E866D66}"/>
                  </a:ext>
                </a:extLst>
              </p:cNvPr>
              <p:cNvSpPr txBox="1"/>
              <p:nvPr/>
            </p:nvSpPr>
            <p:spPr>
              <a:xfrm>
                <a:off x="5106955" y="680939"/>
                <a:ext cx="6988628" cy="50100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hr-HR" sz="2800" i="1" smtClean="0">
                              <a:latin typeface="Cambria Math" panose="02040503050406030204" pitchFamily="18" charset="0"/>
                            </a:rPr>
                          </m:ctrlPr>
                        </m:sSubPr>
                        <m:e>
                          <m:r>
                            <a:rPr lang="hr-HR" sz="2800" b="0" i="1" smtClean="0">
                              <a:latin typeface="Cambria Math" panose="02040503050406030204" pitchFamily="18" charset="0"/>
                            </a:rPr>
                            <m:t>𝑡</m:t>
                          </m:r>
                        </m:e>
                        <m:sub>
                          <m:r>
                            <a:rPr lang="hr-HR" sz="2800" b="0" i="1" smtClean="0">
                              <a:latin typeface="Cambria Math" panose="02040503050406030204" pitchFamily="18" charset="0"/>
                            </a:rPr>
                            <m:t>𝑢𝑘</m:t>
                          </m:r>
                        </m:sub>
                      </m:sSub>
                      <m:r>
                        <a:rPr lang="hr-HR" sz="2800" b="0" i="1" smtClean="0">
                          <a:latin typeface="Cambria Math" panose="02040503050406030204" pitchFamily="18" charset="0"/>
                        </a:rPr>
                        <m:t>=</m:t>
                      </m:r>
                      <m:sSub>
                        <m:sSubPr>
                          <m:ctrlPr>
                            <a:rPr lang="hr-HR" sz="2800" b="0" i="1" smtClean="0">
                              <a:latin typeface="Cambria Math" panose="02040503050406030204" pitchFamily="18" charset="0"/>
                            </a:rPr>
                          </m:ctrlPr>
                        </m:sSubPr>
                        <m:e>
                          <m:r>
                            <a:rPr lang="hr-HR" sz="2800" b="0" i="1" smtClean="0">
                              <a:latin typeface="Cambria Math" panose="02040503050406030204" pitchFamily="18" charset="0"/>
                            </a:rPr>
                            <m:t>𝑡</m:t>
                          </m:r>
                        </m:e>
                        <m:sub>
                          <m:r>
                            <a:rPr lang="hr-HR" sz="2800" b="0" i="1" smtClean="0">
                              <a:latin typeface="Cambria Math" panose="02040503050406030204" pitchFamily="18" charset="0"/>
                            </a:rPr>
                            <m:t>1</m:t>
                          </m:r>
                        </m:sub>
                      </m:sSub>
                      <m:r>
                        <a:rPr lang="hr-HR" sz="2800" b="0" i="1" smtClean="0">
                          <a:latin typeface="Cambria Math" panose="02040503050406030204" pitchFamily="18" charset="0"/>
                        </a:rPr>
                        <m:t>+</m:t>
                      </m:r>
                      <m:sSub>
                        <m:sSubPr>
                          <m:ctrlPr>
                            <a:rPr lang="hr-HR" sz="2800" b="0" i="1" smtClean="0">
                              <a:latin typeface="Cambria Math" panose="02040503050406030204" pitchFamily="18" charset="0"/>
                            </a:rPr>
                          </m:ctrlPr>
                        </m:sSubPr>
                        <m:e>
                          <m:r>
                            <a:rPr lang="hr-HR" sz="2800" b="0" i="1" smtClean="0">
                              <a:latin typeface="Cambria Math" panose="02040503050406030204" pitchFamily="18" charset="0"/>
                            </a:rPr>
                            <m:t>𝑡</m:t>
                          </m:r>
                        </m:e>
                        <m:sub>
                          <m:r>
                            <a:rPr lang="hr-HR" sz="2800" b="0" i="1" smtClean="0">
                              <a:latin typeface="Cambria Math" panose="02040503050406030204" pitchFamily="18" charset="0"/>
                            </a:rPr>
                            <m:t>2</m:t>
                          </m:r>
                        </m:sub>
                      </m:sSub>
                      <m:r>
                        <a:rPr lang="hr-HR" sz="2800" b="0" i="1" smtClean="0">
                          <a:latin typeface="Cambria Math" panose="02040503050406030204" pitchFamily="18" charset="0"/>
                        </a:rPr>
                        <m:t>=</m:t>
                      </m:r>
                      <m:rad>
                        <m:radPr>
                          <m:degHide m:val="on"/>
                          <m:ctrlPr>
                            <a:rPr lang="hr-HR" sz="2800" b="0" i="1" smtClean="0">
                              <a:latin typeface="Cambria Math" panose="02040503050406030204" pitchFamily="18" charset="0"/>
                            </a:rPr>
                          </m:ctrlPr>
                        </m:radPr>
                        <m:deg/>
                        <m:e>
                          <m:f>
                            <m:fPr>
                              <m:ctrlPr>
                                <a:rPr lang="hr-HR" sz="2800" b="0" i="1" smtClean="0">
                                  <a:latin typeface="Cambria Math" panose="02040503050406030204" pitchFamily="18" charset="0"/>
                                </a:rPr>
                              </m:ctrlPr>
                            </m:fPr>
                            <m:num>
                              <m:r>
                                <a:rPr lang="hr-HR" sz="2800" b="0" i="1" smtClean="0">
                                  <a:latin typeface="Cambria Math" panose="02040503050406030204" pitchFamily="18" charset="0"/>
                                </a:rPr>
                                <m:t>2</m:t>
                              </m:r>
                              <m:r>
                                <a:rPr lang="hr-HR" sz="2800" b="0" i="1" smtClean="0">
                                  <a:latin typeface="Cambria Math" panose="02040503050406030204" pitchFamily="18" charset="0"/>
                                </a:rPr>
                                <m:t>h</m:t>
                              </m:r>
                            </m:num>
                            <m:den>
                              <m:r>
                                <a:rPr lang="hr-HR" sz="2800" b="0" i="1" smtClean="0">
                                  <a:latin typeface="Cambria Math" panose="02040503050406030204" pitchFamily="18" charset="0"/>
                                </a:rPr>
                                <m:t>𝑔</m:t>
                              </m:r>
                            </m:den>
                          </m:f>
                        </m:e>
                      </m:rad>
                      <m:r>
                        <a:rPr lang="hr-HR" sz="2800" b="0" i="1" smtClean="0">
                          <a:latin typeface="Cambria Math" panose="02040503050406030204" pitchFamily="18" charset="0"/>
                        </a:rPr>
                        <m:t>+</m:t>
                      </m:r>
                      <m:f>
                        <m:fPr>
                          <m:ctrlPr>
                            <a:rPr lang="hr-HR" sz="2800" b="0" i="1" smtClean="0">
                              <a:latin typeface="Cambria Math" panose="02040503050406030204" pitchFamily="18" charset="0"/>
                            </a:rPr>
                          </m:ctrlPr>
                        </m:fPr>
                        <m:num>
                          <m:r>
                            <a:rPr lang="hr-HR" sz="2800" b="0" i="1" smtClean="0">
                              <a:latin typeface="Cambria Math" panose="02040503050406030204" pitchFamily="18" charset="0"/>
                            </a:rPr>
                            <m:t>h</m:t>
                          </m:r>
                        </m:num>
                        <m:den>
                          <m:r>
                            <a:rPr lang="hr-HR" sz="2800" b="0" i="1" smtClean="0">
                              <a:latin typeface="Cambria Math" panose="02040503050406030204" pitchFamily="18" charset="0"/>
                            </a:rPr>
                            <m:t>𝑐</m:t>
                          </m:r>
                        </m:den>
                      </m:f>
                    </m:oMath>
                  </m:oMathPara>
                </a14:m>
                <a:endParaRPr lang="hr-HR" sz="2800" dirty="0"/>
              </a:p>
              <a:p>
                <a:pPr/>
                <a14:m>
                  <m:oMathPara xmlns:m="http://schemas.openxmlformats.org/officeDocument/2006/math">
                    <m:oMathParaPr>
                      <m:jc m:val="centerGroup"/>
                    </m:oMathParaPr>
                    <m:oMath xmlns:m="http://schemas.openxmlformats.org/officeDocument/2006/math">
                      <m:rad>
                        <m:radPr>
                          <m:degHide m:val="on"/>
                          <m:ctrlPr>
                            <a:rPr lang="hr-HR" sz="2800" i="1" smtClean="0">
                              <a:latin typeface="Cambria Math" panose="02040503050406030204" pitchFamily="18" charset="0"/>
                            </a:rPr>
                          </m:ctrlPr>
                        </m:radPr>
                        <m:deg/>
                        <m:e>
                          <m:f>
                            <m:fPr>
                              <m:ctrlPr>
                                <a:rPr lang="hr-HR" sz="2800" i="1" smtClean="0">
                                  <a:latin typeface="Cambria Math" panose="02040503050406030204" pitchFamily="18" charset="0"/>
                                </a:rPr>
                              </m:ctrlPr>
                            </m:fPr>
                            <m:num>
                              <m:r>
                                <a:rPr lang="hr-HR" sz="2800" b="0" i="1" smtClean="0">
                                  <a:latin typeface="Cambria Math" panose="02040503050406030204" pitchFamily="18" charset="0"/>
                                </a:rPr>
                                <m:t>2</m:t>
                              </m:r>
                              <m:r>
                                <a:rPr lang="hr-HR" sz="2800" b="0" i="1" smtClean="0">
                                  <a:latin typeface="Cambria Math" panose="02040503050406030204" pitchFamily="18" charset="0"/>
                                </a:rPr>
                                <m:t>h</m:t>
                              </m:r>
                            </m:num>
                            <m:den>
                              <m:r>
                                <a:rPr lang="hr-HR" sz="2800" b="0" i="1" smtClean="0">
                                  <a:latin typeface="Cambria Math" panose="02040503050406030204" pitchFamily="18" charset="0"/>
                                </a:rPr>
                                <m:t>𝑔</m:t>
                              </m:r>
                            </m:den>
                          </m:f>
                        </m:e>
                      </m:rad>
                      <m:r>
                        <a:rPr lang="hr-HR" sz="2800" b="0" i="1" smtClean="0">
                          <a:latin typeface="Cambria Math" panose="02040503050406030204" pitchFamily="18" charset="0"/>
                        </a:rPr>
                        <m:t>=</m:t>
                      </m:r>
                      <m:sSub>
                        <m:sSubPr>
                          <m:ctrlPr>
                            <a:rPr lang="hr-HR" sz="2800" b="0" i="1" smtClean="0">
                              <a:latin typeface="Cambria Math" panose="02040503050406030204" pitchFamily="18" charset="0"/>
                            </a:rPr>
                          </m:ctrlPr>
                        </m:sSubPr>
                        <m:e>
                          <m:r>
                            <a:rPr lang="hr-HR" sz="2800" b="0" i="1" smtClean="0">
                              <a:latin typeface="Cambria Math" panose="02040503050406030204" pitchFamily="18" charset="0"/>
                            </a:rPr>
                            <m:t>𝑡</m:t>
                          </m:r>
                        </m:e>
                        <m:sub>
                          <m:r>
                            <a:rPr lang="hr-HR" sz="2800" b="0" i="1" smtClean="0">
                              <a:latin typeface="Cambria Math" panose="02040503050406030204" pitchFamily="18" charset="0"/>
                            </a:rPr>
                            <m:t>𝑢𝑘</m:t>
                          </m:r>
                        </m:sub>
                      </m:sSub>
                      <m:r>
                        <a:rPr lang="hr-HR" sz="2800" b="0" i="1" smtClean="0">
                          <a:latin typeface="Cambria Math" panose="02040503050406030204" pitchFamily="18" charset="0"/>
                        </a:rPr>
                        <m:t>−</m:t>
                      </m:r>
                      <m:f>
                        <m:fPr>
                          <m:ctrlPr>
                            <a:rPr lang="hr-HR" sz="2800" b="0" i="1" smtClean="0">
                              <a:latin typeface="Cambria Math" panose="02040503050406030204" pitchFamily="18" charset="0"/>
                            </a:rPr>
                          </m:ctrlPr>
                        </m:fPr>
                        <m:num>
                          <m:r>
                            <a:rPr lang="hr-HR" sz="2800" b="0" i="1" smtClean="0">
                              <a:latin typeface="Cambria Math" panose="02040503050406030204" pitchFamily="18" charset="0"/>
                            </a:rPr>
                            <m:t>h</m:t>
                          </m:r>
                        </m:num>
                        <m:den>
                          <m:r>
                            <a:rPr lang="hr-HR" sz="2800" b="0" i="1" smtClean="0">
                              <a:latin typeface="Cambria Math" panose="02040503050406030204" pitchFamily="18" charset="0"/>
                            </a:rPr>
                            <m:t>𝑐</m:t>
                          </m:r>
                        </m:den>
                      </m:f>
                    </m:oMath>
                  </m:oMathPara>
                </a14:m>
                <a:endParaRPr lang="hr-HR" sz="2800" b="0" dirty="0"/>
              </a:p>
              <a:p>
                <a:pPr/>
                <a14:m>
                  <m:oMathPara xmlns:m="http://schemas.openxmlformats.org/officeDocument/2006/math">
                    <m:oMathParaPr>
                      <m:jc m:val="centerGroup"/>
                    </m:oMathParaPr>
                    <m:oMath xmlns:m="http://schemas.openxmlformats.org/officeDocument/2006/math">
                      <m:f>
                        <m:fPr>
                          <m:ctrlPr>
                            <a:rPr lang="hr-HR" sz="2800" i="1" smtClean="0">
                              <a:latin typeface="Cambria Math" panose="02040503050406030204" pitchFamily="18" charset="0"/>
                            </a:rPr>
                          </m:ctrlPr>
                        </m:fPr>
                        <m:num>
                          <m:r>
                            <a:rPr lang="hr-HR" sz="2800" b="0" i="1" smtClean="0">
                              <a:latin typeface="Cambria Math" panose="02040503050406030204" pitchFamily="18" charset="0"/>
                            </a:rPr>
                            <m:t>2</m:t>
                          </m:r>
                          <m:r>
                            <a:rPr lang="hr-HR" sz="2800" b="0" i="1" smtClean="0">
                              <a:latin typeface="Cambria Math" panose="02040503050406030204" pitchFamily="18" charset="0"/>
                            </a:rPr>
                            <m:t>h</m:t>
                          </m:r>
                        </m:num>
                        <m:den>
                          <m:r>
                            <a:rPr lang="hr-HR" sz="2800" b="0" i="1" smtClean="0">
                              <a:latin typeface="Cambria Math" panose="02040503050406030204" pitchFamily="18" charset="0"/>
                            </a:rPr>
                            <m:t>𝑔</m:t>
                          </m:r>
                        </m:den>
                      </m:f>
                      <m:r>
                        <a:rPr lang="hr-HR" sz="2800" b="0" i="1" smtClean="0">
                          <a:latin typeface="Cambria Math" panose="02040503050406030204" pitchFamily="18" charset="0"/>
                        </a:rPr>
                        <m:t>=</m:t>
                      </m:r>
                      <m:sSubSup>
                        <m:sSubSupPr>
                          <m:ctrlPr>
                            <a:rPr lang="hr-HR" sz="2800" b="0" i="1" smtClean="0">
                              <a:latin typeface="Cambria Math" panose="02040503050406030204" pitchFamily="18" charset="0"/>
                            </a:rPr>
                          </m:ctrlPr>
                        </m:sSubSupPr>
                        <m:e>
                          <m:r>
                            <a:rPr lang="hr-HR" sz="2800" b="0" i="1" smtClean="0">
                              <a:latin typeface="Cambria Math" panose="02040503050406030204" pitchFamily="18" charset="0"/>
                            </a:rPr>
                            <m:t>𝑡</m:t>
                          </m:r>
                        </m:e>
                        <m:sub>
                          <m:r>
                            <a:rPr lang="hr-HR" sz="2800" b="0" i="1" smtClean="0">
                              <a:latin typeface="Cambria Math" panose="02040503050406030204" pitchFamily="18" charset="0"/>
                            </a:rPr>
                            <m:t>𝑢𝑘</m:t>
                          </m:r>
                        </m:sub>
                        <m:sup>
                          <m:r>
                            <a:rPr lang="hr-HR" sz="2800" b="0" i="1" smtClean="0">
                              <a:latin typeface="Cambria Math" panose="02040503050406030204" pitchFamily="18" charset="0"/>
                            </a:rPr>
                            <m:t>2</m:t>
                          </m:r>
                        </m:sup>
                      </m:sSubSup>
                      <m:r>
                        <a:rPr lang="hr-HR" sz="2800" b="0" i="1" smtClean="0">
                          <a:latin typeface="Cambria Math" panose="02040503050406030204" pitchFamily="18" charset="0"/>
                        </a:rPr>
                        <m:t>−</m:t>
                      </m:r>
                      <m:f>
                        <m:fPr>
                          <m:ctrlPr>
                            <a:rPr lang="hr-HR" sz="2800" b="0" i="1" smtClean="0">
                              <a:latin typeface="Cambria Math" panose="02040503050406030204" pitchFamily="18" charset="0"/>
                            </a:rPr>
                          </m:ctrlPr>
                        </m:fPr>
                        <m:num>
                          <m:r>
                            <a:rPr lang="hr-HR" sz="2800" b="0" i="1" smtClean="0">
                              <a:latin typeface="Cambria Math" panose="02040503050406030204" pitchFamily="18" charset="0"/>
                            </a:rPr>
                            <m:t>2</m:t>
                          </m:r>
                          <m:r>
                            <a:rPr lang="hr-HR" sz="2800" b="0" i="1" smtClean="0">
                              <a:latin typeface="Cambria Math" panose="02040503050406030204" pitchFamily="18" charset="0"/>
                            </a:rPr>
                            <m:t>h</m:t>
                          </m:r>
                          <m:sSub>
                            <m:sSubPr>
                              <m:ctrlPr>
                                <a:rPr lang="hr-HR" sz="2800" b="0" i="1" smtClean="0">
                                  <a:latin typeface="Cambria Math" panose="02040503050406030204" pitchFamily="18" charset="0"/>
                                </a:rPr>
                              </m:ctrlPr>
                            </m:sSubPr>
                            <m:e>
                              <m:r>
                                <a:rPr lang="hr-HR" sz="2800" b="0" i="1" smtClean="0">
                                  <a:latin typeface="Cambria Math" panose="02040503050406030204" pitchFamily="18" charset="0"/>
                                </a:rPr>
                                <m:t>𝑡</m:t>
                              </m:r>
                            </m:e>
                            <m:sub>
                              <m:r>
                                <a:rPr lang="hr-HR" sz="2800" b="0" i="1" smtClean="0">
                                  <a:latin typeface="Cambria Math" panose="02040503050406030204" pitchFamily="18" charset="0"/>
                                </a:rPr>
                                <m:t>𝑢𝑘</m:t>
                              </m:r>
                            </m:sub>
                          </m:sSub>
                        </m:num>
                        <m:den>
                          <m:r>
                            <a:rPr lang="hr-HR" sz="2800" b="0" i="1" smtClean="0">
                              <a:latin typeface="Cambria Math" panose="02040503050406030204" pitchFamily="18" charset="0"/>
                            </a:rPr>
                            <m:t>𝑐</m:t>
                          </m:r>
                        </m:den>
                      </m:f>
                      <m:r>
                        <a:rPr lang="hr-HR" sz="2800" b="0" i="1" smtClean="0">
                          <a:latin typeface="Cambria Math" panose="02040503050406030204" pitchFamily="18" charset="0"/>
                        </a:rPr>
                        <m:t>+</m:t>
                      </m:r>
                      <m:f>
                        <m:fPr>
                          <m:ctrlPr>
                            <a:rPr lang="hr-HR" sz="2800" b="0" i="1" smtClean="0">
                              <a:latin typeface="Cambria Math" panose="02040503050406030204" pitchFamily="18" charset="0"/>
                            </a:rPr>
                          </m:ctrlPr>
                        </m:fPr>
                        <m:num>
                          <m:sSup>
                            <m:sSupPr>
                              <m:ctrlPr>
                                <a:rPr lang="hr-HR" sz="2800" b="0" i="1" smtClean="0">
                                  <a:latin typeface="Cambria Math" panose="02040503050406030204" pitchFamily="18" charset="0"/>
                                </a:rPr>
                              </m:ctrlPr>
                            </m:sSupPr>
                            <m:e>
                              <m:r>
                                <a:rPr lang="hr-HR" sz="2800" b="0" i="1" smtClean="0">
                                  <a:latin typeface="Cambria Math" panose="02040503050406030204" pitchFamily="18" charset="0"/>
                                </a:rPr>
                                <m:t>h</m:t>
                              </m:r>
                            </m:e>
                            <m:sup>
                              <m:r>
                                <a:rPr lang="hr-HR" sz="2800" b="0" i="1" smtClean="0">
                                  <a:latin typeface="Cambria Math" panose="02040503050406030204" pitchFamily="18" charset="0"/>
                                </a:rPr>
                                <m:t>2</m:t>
                              </m:r>
                            </m:sup>
                          </m:sSup>
                        </m:num>
                        <m:den>
                          <m:sSup>
                            <m:sSupPr>
                              <m:ctrlPr>
                                <a:rPr lang="hr-HR" sz="2800" b="0" i="1" smtClean="0">
                                  <a:latin typeface="Cambria Math" panose="02040503050406030204" pitchFamily="18" charset="0"/>
                                </a:rPr>
                              </m:ctrlPr>
                            </m:sSupPr>
                            <m:e>
                              <m:r>
                                <a:rPr lang="hr-HR" sz="2800" b="0" i="1" smtClean="0">
                                  <a:latin typeface="Cambria Math" panose="02040503050406030204" pitchFamily="18" charset="0"/>
                                </a:rPr>
                                <m:t>𝑐</m:t>
                              </m:r>
                            </m:e>
                            <m:sup>
                              <m:r>
                                <a:rPr lang="hr-HR" sz="2800" b="0" i="1" smtClean="0">
                                  <a:latin typeface="Cambria Math" panose="02040503050406030204" pitchFamily="18" charset="0"/>
                                </a:rPr>
                                <m:t>2</m:t>
                              </m:r>
                            </m:sup>
                          </m:sSup>
                        </m:den>
                      </m:f>
                    </m:oMath>
                  </m:oMathPara>
                </a14:m>
                <a:endParaRPr lang="hr-HR" sz="2800" dirty="0"/>
              </a:p>
              <a:p>
                <a:pPr/>
                <a14:m>
                  <m:oMathPara xmlns:m="http://schemas.openxmlformats.org/officeDocument/2006/math">
                    <m:oMathParaPr>
                      <m:jc m:val="centerGroup"/>
                    </m:oMathParaPr>
                    <m:oMath xmlns:m="http://schemas.openxmlformats.org/officeDocument/2006/math">
                      <m:f>
                        <m:fPr>
                          <m:ctrlPr>
                            <a:rPr lang="hr-HR" sz="2800" i="1" smtClean="0">
                              <a:latin typeface="Cambria Math" panose="02040503050406030204" pitchFamily="18" charset="0"/>
                            </a:rPr>
                          </m:ctrlPr>
                        </m:fPr>
                        <m:num>
                          <m:r>
                            <a:rPr lang="hr-HR" sz="2800" b="0" i="1" smtClean="0">
                              <a:latin typeface="Cambria Math" panose="02040503050406030204" pitchFamily="18" charset="0"/>
                            </a:rPr>
                            <m:t>1</m:t>
                          </m:r>
                        </m:num>
                        <m:den>
                          <m:sSup>
                            <m:sSupPr>
                              <m:ctrlPr>
                                <a:rPr lang="hr-HR" sz="2800" i="1" smtClean="0">
                                  <a:latin typeface="Cambria Math" panose="02040503050406030204" pitchFamily="18" charset="0"/>
                                </a:rPr>
                              </m:ctrlPr>
                            </m:sSupPr>
                            <m:e>
                              <m:r>
                                <a:rPr lang="hr-HR" sz="2800" b="0" i="1" smtClean="0">
                                  <a:latin typeface="Cambria Math" panose="02040503050406030204" pitchFamily="18" charset="0"/>
                                </a:rPr>
                                <m:t>𝑐</m:t>
                              </m:r>
                            </m:e>
                            <m:sup>
                              <m:r>
                                <a:rPr lang="hr-HR" sz="2800" b="0" i="1" smtClean="0">
                                  <a:latin typeface="Cambria Math" panose="02040503050406030204" pitchFamily="18" charset="0"/>
                                </a:rPr>
                                <m:t>2</m:t>
                              </m:r>
                            </m:sup>
                          </m:sSup>
                        </m:den>
                      </m:f>
                      <m:sSup>
                        <m:sSupPr>
                          <m:ctrlPr>
                            <a:rPr lang="hr-HR" sz="2800" i="1" smtClean="0">
                              <a:latin typeface="Cambria Math" panose="02040503050406030204" pitchFamily="18" charset="0"/>
                            </a:rPr>
                          </m:ctrlPr>
                        </m:sSupPr>
                        <m:e>
                          <m:r>
                            <a:rPr lang="hr-HR" sz="2800" b="0" i="1" smtClean="0">
                              <a:latin typeface="Cambria Math" panose="02040503050406030204" pitchFamily="18" charset="0"/>
                            </a:rPr>
                            <m:t>h</m:t>
                          </m:r>
                        </m:e>
                        <m:sup>
                          <m:r>
                            <a:rPr lang="hr-HR" sz="2800" b="0" i="1" smtClean="0">
                              <a:latin typeface="Cambria Math" panose="02040503050406030204" pitchFamily="18" charset="0"/>
                            </a:rPr>
                            <m:t>2</m:t>
                          </m:r>
                        </m:sup>
                      </m:sSup>
                      <m:r>
                        <a:rPr lang="hr-HR" sz="2800" b="0" i="1" smtClean="0">
                          <a:latin typeface="Cambria Math" panose="02040503050406030204" pitchFamily="18" charset="0"/>
                        </a:rPr>
                        <m:t>−2</m:t>
                      </m:r>
                      <m:d>
                        <m:dPr>
                          <m:ctrlPr>
                            <a:rPr lang="hr-HR" sz="2800" b="0" i="1" smtClean="0">
                              <a:latin typeface="Cambria Math" panose="02040503050406030204" pitchFamily="18" charset="0"/>
                            </a:rPr>
                          </m:ctrlPr>
                        </m:dPr>
                        <m:e>
                          <m:f>
                            <m:fPr>
                              <m:ctrlPr>
                                <a:rPr lang="hr-HR" sz="2800" b="0" i="1" smtClean="0">
                                  <a:latin typeface="Cambria Math" panose="02040503050406030204" pitchFamily="18" charset="0"/>
                                </a:rPr>
                              </m:ctrlPr>
                            </m:fPr>
                            <m:num>
                              <m:r>
                                <a:rPr lang="hr-HR" sz="2800" b="0" i="1" smtClean="0">
                                  <a:latin typeface="Cambria Math" panose="02040503050406030204" pitchFamily="18" charset="0"/>
                                </a:rPr>
                                <m:t>1</m:t>
                              </m:r>
                            </m:num>
                            <m:den>
                              <m:r>
                                <a:rPr lang="hr-HR" sz="2800" b="0" i="1" smtClean="0">
                                  <a:latin typeface="Cambria Math" panose="02040503050406030204" pitchFamily="18" charset="0"/>
                                </a:rPr>
                                <m:t>𝑔</m:t>
                              </m:r>
                            </m:den>
                          </m:f>
                          <m:r>
                            <a:rPr lang="hr-HR" sz="2800" b="0" i="1" smtClean="0">
                              <a:latin typeface="Cambria Math" panose="02040503050406030204" pitchFamily="18" charset="0"/>
                            </a:rPr>
                            <m:t>+</m:t>
                          </m:r>
                          <m:f>
                            <m:fPr>
                              <m:ctrlPr>
                                <a:rPr lang="hr-HR" sz="2800" b="0" i="1" smtClean="0">
                                  <a:latin typeface="Cambria Math" panose="02040503050406030204" pitchFamily="18" charset="0"/>
                                </a:rPr>
                              </m:ctrlPr>
                            </m:fPr>
                            <m:num>
                              <m:sSub>
                                <m:sSubPr>
                                  <m:ctrlPr>
                                    <a:rPr lang="hr-HR" sz="2800" b="0" i="1" smtClean="0">
                                      <a:latin typeface="Cambria Math" panose="02040503050406030204" pitchFamily="18" charset="0"/>
                                    </a:rPr>
                                  </m:ctrlPr>
                                </m:sSubPr>
                                <m:e>
                                  <m:r>
                                    <a:rPr lang="hr-HR" sz="2800" b="0" i="1" smtClean="0">
                                      <a:latin typeface="Cambria Math" panose="02040503050406030204" pitchFamily="18" charset="0"/>
                                    </a:rPr>
                                    <m:t>𝑡</m:t>
                                  </m:r>
                                </m:e>
                                <m:sub>
                                  <m:r>
                                    <a:rPr lang="hr-HR" sz="2800" b="0" i="1" smtClean="0">
                                      <a:latin typeface="Cambria Math" panose="02040503050406030204" pitchFamily="18" charset="0"/>
                                    </a:rPr>
                                    <m:t>𝑢𝑘</m:t>
                                  </m:r>
                                </m:sub>
                              </m:sSub>
                            </m:num>
                            <m:den>
                              <m:r>
                                <a:rPr lang="hr-HR" sz="2800" b="0" i="1" smtClean="0">
                                  <a:latin typeface="Cambria Math" panose="02040503050406030204" pitchFamily="18" charset="0"/>
                                </a:rPr>
                                <m:t>𝑐</m:t>
                              </m:r>
                            </m:den>
                          </m:f>
                        </m:e>
                      </m:d>
                      <m:r>
                        <a:rPr lang="hr-HR" sz="2800" b="0" i="1" smtClean="0">
                          <a:latin typeface="Cambria Math" panose="02040503050406030204" pitchFamily="18" charset="0"/>
                        </a:rPr>
                        <m:t>h</m:t>
                      </m:r>
                      <m:r>
                        <a:rPr lang="hr-HR" sz="2800" b="0" i="1" smtClean="0">
                          <a:latin typeface="Cambria Math" panose="02040503050406030204" pitchFamily="18" charset="0"/>
                        </a:rPr>
                        <m:t>+</m:t>
                      </m:r>
                      <m:sSubSup>
                        <m:sSubSupPr>
                          <m:ctrlPr>
                            <a:rPr lang="hr-HR" sz="2800" b="0" i="1" smtClean="0">
                              <a:latin typeface="Cambria Math" panose="02040503050406030204" pitchFamily="18" charset="0"/>
                            </a:rPr>
                          </m:ctrlPr>
                        </m:sSubSupPr>
                        <m:e>
                          <m:r>
                            <a:rPr lang="hr-HR" sz="2800" b="0" i="1" smtClean="0">
                              <a:latin typeface="Cambria Math" panose="02040503050406030204" pitchFamily="18" charset="0"/>
                            </a:rPr>
                            <m:t>𝑡</m:t>
                          </m:r>
                        </m:e>
                        <m:sub>
                          <m:r>
                            <a:rPr lang="hr-HR" sz="2800" b="0" i="1" smtClean="0">
                              <a:latin typeface="Cambria Math" panose="02040503050406030204" pitchFamily="18" charset="0"/>
                            </a:rPr>
                            <m:t>𝑢𝑘</m:t>
                          </m:r>
                        </m:sub>
                        <m:sup>
                          <m:r>
                            <a:rPr lang="hr-HR" sz="2800" b="0" i="1" smtClean="0">
                              <a:latin typeface="Cambria Math" panose="02040503050406030204" pitchFamily="18" charset="0"/>
                            </a:rPr>
                            <m:t>2</m:t>
                          </m:r>
                        </m:sup>
                      </m:sSubSup>
                      <m:r>
                        <a:rPr lang="hr-HR" sz="2800" b="0" i="1" smtClean="0">
                          <a:latin typeface="Cambria Math" panose="02040503050406030204" pitchFamily="18" charset="0"/>
                        </a:rPr>
                        <m:t>=0</m:t>
                      </m:r>
                    </m:oMath>
                  </m:oMathPara>
                </a14:m>
                <a:endParaRPr lang="hr-HR" sz="2800" dirty="0"/>
              </a:p>
              <a:p>
                <a:endParaRPr lang="hr-HR" sz="500" dirty="0"/>
              </a:p>
              <a:p>
                <a:pPr/>
                <a14:m>
                  <m:oMathPara xmlns:m="http://schemas.openxmlformats.org/officeDocument/2006/math">
                    <m:oMathParaPr>
                      <m:jc m:val="centerGroup"/>
                    </m:oMathParaPr>
                    <m:oMath xmlns:m="http://schemas.openxmlformats.org/officeDocument/2006/math">
                      <m:r>
                        <a:rPr lang="hr-HR" sz="2800" b="0" i="1" smtClean="0">
                          <a:latin typeface="Cambria Math" panose="02040503050406030204" pitchFamily="18" charset="0"/>
                        </a:rPr>
                        <m:t>h</m:t>
                      </m:r>
                      <m:r>
                        <a:rPr lang="hr-HR" sz="2800" b="0" i="1" smtClean="0">
                          <a:latin typeface="Cambria Math" panose="02040503050406030204" pitchFamily="18" charset="0"/>
                        </a:rPr>
                        <m:t>=168,5 </m:t>
                      </m:r>
                      <m:r>
                        <m:rPr>
                          <m:sty m:val="p"/>
                        </m:rPr>
                        <a:rPr lang="hr-HR" sz="2800" b="0" i="0" smtClean="0">
                          <a:latin typeface="Cambria Math" panose="02040503050406030204" pitchFamily="18" charset="0"/>
                        </a:rPr>
                        <m:t>m</m:t>
                      </m:r>
                    </m:oMath>
                  </m:oMathPara>
                </a14:m>
                <a:endParaRPr lang="hr-HR" sz="2800" dirty="0"/>
              </a:p>
            </p:txBody>
          </p:sp>
        </mc:Choice>
        <mc:Fallback xmlns="">
          <p:sp>
            <p:nvSpPr>
              <p:cNvPr id="6" name="TextBox 5">
                <a:extLst>
                  <a:ext uri="{FF2B5EF4-FFF2-40B4-BE49-F238E27FC236}">
                    <a16:creationId xmlns:a16="http://schemas.microsoft.com/office/drawing/2014/main" id="{8C3A5C6C-A05B-80ED-C783-72A65E866D66}"/>
                  </a:ext>
                </a:extLst>
              </p:cNvPr>
              <p:cNvSpPr txBox="1">
                <a:spLocks noRot="1" noChangeAspect="1" noMove="1" noResize="1" noEditPoints="1" noAdjustHandles="1" noChangeArrowheads="1" noChangeShapeType="1" noTextEdit="1"/>
              </p:cNvSpPr>
              <p:nvPr/>
            </p:nvSpPr>
            <p:spPr>
              <a:xfrm>
                <a:off x="5106955" y="680939"/>
                <a:ext cx="6988628" cy="5010026"/>
              </a:xfrm>
              <a:prstGeom prst="rect">
                <a:avLst/>
              </a:prstGeom>
              <a:blipFill>
                <a:blip r:embed="rId4"/>
                <a:stretch>
                  <a:fillRect/>
                </a:stretch>
              </a:blipFill>
            </p:spPr>
            <p:txBody>
              <a:bodyPr/>
              <a:lstStyle/>
              <a:p>
                <a:r>
                  <a:rPr lang="hr-HR">
                    <a:noFill/>
                  </a:rPr>
                  <a:t> </a:t>
                </a:r>
              </a:p>
            </p:txBody>
          </p:sp>
        </mc:Fallback>
      </mc:AlternateContent>
      <p:sp>
        <p:nvSpPr>
          <p:cNvPr id="9" name="Rectangle 8">
            <a:extLst>
              <a:ext uri="{FF2B5EF4-FFF2-40B4-BE49-F238E27FC236}">
                <a16:creationId xmlns:a16="http://schemas.microsoft.com/office/drawing/2014/main" id="{ED81B840-FF97-8BCB-B8C1-72DC00E50C83}"/>
              </a:ext>
            </a:extLst>
          </p:cNvPr>
          <p:cNvSpPr/>
          <p:nvPr/>
        </p:nvSpPr>
        <p:spPr>
          <a:xfrm>
            <a:off x="7515806" y="5182850"/>
            <a:ext cx="2152261" cy="49452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Tree>
    <p:extLst>
      <p:ext uri="{BB962C8B-B14F-4D97-AF65-F5344CB8AC3E}">
        <p14:creationId xmlns:p14="http://schemas.microsoft.com/office/powerpoint/2010/main" val="16073021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250"/>
                                        <p:tgtEl>
                                          <p:spTgt spid="3">
                                            <p:txEl>
                                              <p:pRg st="0" end="0"/>
                                            </p:txEl>
                                          </p:spTgt>
                                        </p:tgtEl>
                                      </p:cBhvr>
                                    </p:animEffect>
                                  </p:childTnLst>
                                </p:cTn>
                              </p:par>
                            </p:childTnLst>
                          </p:cTn>
                        </p:par>
                        <p:par>
                          <p:cTn id="8" fill="hold">
                            <p:stCondLst>
                              <p:cond delay="250"/>
                            </p:stCondLst>
                            <p:childTnLst>
                              <p:par>
                                <p:cTn id="9" presetID="22"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250"/>
                                        <p:tgtEl>
                                          <p:spTgt spid="3">
                                            <p:txEl>
                                              <p:pRg st="1" end="1"/>
                                            </p:txEl>
                                          </p:spTgt>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250"/>
                                        <p:tgtEl>
                                          <p:spTgt spid="3">
                                            <p:txEl>
                                              <p:pRg st="2" end="2"/>
                                            </p:txEl>
                                          </p:spTgt>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25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up)">
                                      <p:cBhvr>
                                        <p:cTn id="24" dur="250"/>
                                        <p:tgtEl>
                                          <p:spTgt spid="5">
                                            <p:txEl>
                                              <p:pRg st="0" end="0"/>
                                            </p:txEl>
                                          </p:spTgt>
                                        </p:tgtEl>
                                      </p:cBhvr>
                                    </p:animEffect>
                                  </p:childTnLst>
                                </p:cTn>
                              </p:par>
                            </p:childTnLst>
                          </p:cTn>
                        </p:par>
                        <p:par>
                          <p:cTn id="25" fill="hold">
                            <p:stCondLst>
                              <p:cond delay="250"/>
                            </p:stCondLst>
                            <p:childTnLst>
                              <p:par>
                                <p:cTn id="26" presetID="22" presetClass="entr" presetSubtype="1" fill="hold" nodeType="after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wipe(up)">
                                      <p:cBhvr>
                                        <p:cTn id="28" dur="25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wipe(up)">
                                      <p:cBhvr>
                                        <p:cTn id="33" dur="250"/>
                                        <p:tgtEl>
                                          <p:spTgt spid="5">
                                            <p:txEl>
                                              <p:pRg st="3" end="3"/>
                                            </p:txEl>
                                          </p:spTgt>
                                        </p:tgtEl>
                                      </p:cBhvr>
                                    </p:animEffect>
                                  </p:childTnLst>
                                </p:cTn>
                              </p:par>
                            </p:childTnLst>
                          </p:cTn>
                        </p:par>
                        <p:par>
                          <p:cTn id="34" fill="hold">
                            <p:stCondLst>
                              <p:cond delay="250"/>
                            </p:stCondLst>
                            <p:childTnLst>
                              <p:par>
                                <p:cTn id="35" presetID="22" presetClass="entr" presetSubtype="1" fill="hold" nodeType="after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wipe(up)">
                                      <p:cBhvr>
                                        <p:cTn id="37" dur="250"/>
                                        <p:tgtEl>
                                          <p:spTgt spid="5">
                                            <p:txEl>
                                              <p:pRg st="4" end="4"/>
                                            </p:txEl>
                                          </p:spTgt>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wipe(up)">
                                      <p:cBhvr>
                                        <p:cTn id="41" dur="250"/>
                                        <p:tgtEl>
                                          <p:spTgt spid="5">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5">
                                            <p:txEl>
                                              <p:pRg st="0" end="0"/>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5">
                                            <p:txEl>
                                              <p:pRg st="1" end="1"/>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5">
                                            <p:txEl>
                                              <p:pRg st="3" end="3"/>
                                            </p:txEl>
                                          </p:spTgt>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5">
                                            <p:txEl>
                                              <p:pRg st="4" end="4"/>
                                            </p:txEl>
                                          </p:spTgt>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5">
                                            <p:txEl>
                                              <p:pRg st="5" end="5"/>
                                            </p:txEl>
                                          </p:spTgt>
                                        </p:tgtEl>
                                        <p:attrNameLst>
                                          <p:attrName>style.visibility</p:attrName>
                                        </p:attrNameLst>
                                      </p:cBhvr>
                                      <p:to>
                                        <p:strVal val="hidden"/>
                                      </p:to>
                                    </p:set>
                                  </p:childTnLst>
                                </p:cTn>
                              </p:par>
                            </p:childTnLst>
                          </p:cTn>
                        </p:par>
                        <p:par>
                          <p:cTn id="54" fill="hold">
                            <p:stCondLst>
                              <p:cond delay="0"/>
                            </p:stCondLst>
                            <p:childTnLst>
                              <p:par>
                                <p:cTn id="55" presetID="22" presetClass="entr" presetSubtype="1"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up)">
                                      <p:cBhvr>
                                        <p:cTn id="57" dur="500"/>
                                        <p:tgtEl>
                                          <p:spTgt spid="6"/>
                                        </p:tgtEl>
                                      </p:cBhvr>
                                    </p:animEffect>
                                  </p:childTnLst>
                                </p:cTn>
                              </p:par>
                            </p:childTnLst>
                          </p:cTn>
                        </p:par>
                        <p:par>
                          <p:cTn id="58" fill="hold">
                            <p:stCondLst>
                              <p:cond delay="500"/>
                            </p:stCondLst>
                            <p:childTnLst>
                              <p:par>
                                <p:cTn id="59" presetID="21" presetClass="entr" presetSubtype="1" fill="hold" grpId="0" nodeType="afterEffect">
                                  <p:stCondLst>
                                    <p:cond delay="500"/>
                                  </p:stCondLst>
                                  <p:childTnLst>
                                    <p:set>
                                      <p:cBhvr>
                                        <p:cTn id="60" dur="1" fill="hold">
                                          <p:stCondLst>
                                            <p:cond delay="0"/>
                                          </p:stCondLst>
                                        </p:cTn>
                                        <p:tgtEl>
                                          <p:spTgt spid="9"/>
                                        </p:tgtEl>
                                        <p:attrNameLst>
                                          <p:attrName>style.visibility</p:attrName>
                                        </p:attrNameLst>
                                      </p:cBhvr>
                                      <p:to>
                                        <p:strVal val="visible"/>
                                      </p:to>
                                    </p:set>
                                    <p:animEffect transition="in" filter="wheel(1)">
                                      <p:cBhvr>
                                        <p:cTn id="6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F5677-1FA1-F31B-561C-9FB0B1F2BF81}"/>
              </a:ext>
            </a:extLst>
          </p:cNvPr>
          <p:cNvSpPr>
            <a:spLocks noGrp="1"/>
          </p:cNvSpPr>
          <p:nvPr>
            <p:ph type="ctrTitle"/>
          </p:nvPr>
        </p:nvSpPr>
        <p:spPr>
          <a:xfrm>
            <a:off x="1524000" y="1122363"/>
            <a:ext cx="9144000" cy="1872764"/>
          </a:xfrm>
        </p:spPr>
        <p:txBody>
          <a:bodyPr>
            <a:normAutofit/>
          </a:bodyPr>
          <a:lstStyle/>
          <a:p>
            <a:pPr algn="l"/>
            <a:r>
              <a:rPr lang="hr-HR" sz="3200" dirty="0">
                <a:solidFill>
                  <a:schemeClr val="accent6"/>
                </a:solidFill>
              </a:rPr>
              <a:t>2</a:t>
            </a:r>
            <a:r>
              <a:rPr lang="hr-HR" sz="3200" dirty="0"/>
              <a:t>. S vrha nebodera bacimo kamen brzinom 17,7 km/h prema dolje. Kamen će pasti na tlo 0,45 sekundi prije nego da smo ga pustili da pada bez početne brzine. Odredite visinu nebodera.</a:t>
            </a:r>
          </a:p>
        </p:txBody>
      </p:sp>
      <p:sp>
        <p:nvSpPr>
          <p:cNvPr id="4" name="Slide Number Placeholder 3">
            <a:extLst>
              <a:ext uri="{FF2B5EF4-FFF2-40B4-BE49-F238E27FC236}">
                <a16:creationId xmlns:a16="http://schemas.microsoft.com/office/drawing/2014/main" id="{C6413C3B-233B-E5D9-F696-744036CDE180}"/>
              </a:ext>
            </a:extLst>
          </p:cNvPr>
          <p:cNvSpPr>
            <a:spLocks noGrp="1"/>
          </p:cNvSpPr>
          <p:nvPr>
            <p:ph type="sldNum" sz="quarter" idx="12"/>
          </p:nvPr>
        </p:nvSpPr>
        <p:spPr/>
        <p:txBody>
          <a:bodyPr/>
          <a:lstStyle/>
          <a:p>
            <a:fld id="{7E1198CB-7F0D-4189-9D2D-D02CCD1BC1A9}" type="slidenum">
              <a:rPr lang="hr-HR" smtClean="0"/>
              <a:t>5</a:t>
            </a:fld>
            <a:endParaRPr lang="hr-HR"/>
          </a:p>
        </p:txBody>
      </p:sp>
    </p:spTree>
    <p:extLst>
      <p:ext uri="{BB962C8B-B14F-4D97-AF65-F5344CB8AC3E}">
        <p14:creationId xmlns:p14="http://schemas.microsoft.com/office/powerpoint/2010/main" val="10367448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421E-B906-84AE-9FFA-A14874F15DF6}"/>
              </a:ext>
            </a:extLst>
          </p:cNvPr>
          <p:cNvSpPr>
            <a:spLocks noGrp="1"/>
          </p:cNvSpPr>
          <p:nvPr>
            <p:ph type="title"/>
          </p:nvPr>
        </p:nvSpPr>
        <p:spPr/>
        <p:txBody>
          <a:bodyPr/>
          <a:lstStyle/>
          <a:p>
            <a:r>
              <a:rPr lang="hr-HR" dirty="0">
                <a:solidFill>
                  <a:schemeClr val="accent6"/>
                </a:solidFill>
              </a:rPr>
              <a:t>Rješenje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AB45EE-FD8A-7704-8F32-4FBC11BA21F4}"/>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sSub>
                        <m:sSubPr>
                          <m:ctrlPr>
                            <a:rPr lang="hr-HR" i="1" smtClean="0">
                              <a:latin typeface="Cambria Math" panose="02040503050406030204" pitchFamily="18" charset="0"/>
                            </a:rPr>
                          </m:ctrlPr>
                        </m:sSubPr>
                        <m:e>
                          <m:r>
                            <a:rPr lang="hr-HR" b="0" i="1" smtClean="0">
                              <a:latin typeface="Cambria Math" panose="02040503050406030204" pitchFamily="18" charset="0"/>
                            </a:rPr>
                            <m:t>𝑣</m:t>
                          </m:r>
                        </m:e>
                        <m:sub>
                          <m:r>
                            <a:rPr lang="hr-HR" b="0" i="1" smtClean="0">
                              <a:latin typeface="Cambria Math" panose="02040503050406030204" pitchFamily="18" charset="0"/>
                            </a:rPr>
                            <m:t>0</m:t>
                          </m:r>
                        </m:sub>
                      </m:sSub>
                      <m:r>
                        <a:rPr lang="hr-HR" b="0" i="1" smtClean="0">
                          <a:latin typeface="Cambria Math" panose="02040503050406030204" pitchFamily="18" charset="0"/>
                        </a:rPr>
                        <m:t>=17,7 </m:t>
                      </m:r>
                      <m:sSup>
                        <m:sSupPr>
                          <m:ctrlPr>
                            <a:rPr lang="hr-HR" b="0" i="1" smtClean="0">
                              <a:latin typeface="Cambria Math" panose="02040503050406030204" pitchFamily="18" charset="0"/>
                            </a:rPr>
                          </m:ctrlPr>
                        </m:sSupPr>
                        <m:e>
                          <m:r>
                            <m:rPr>
                              <m:sty m:val="p"/>
                            </m:rPr>
                            <a:rPr lang="hr-HR" b="0" i="0" smtClean="0">
                              <a:latin typeface="Cambria Math" panose="02040503050406030204" pitchFamily="18" charset="0"/>
                            </a:rPr>
                            <m:t>kmh</m:t>
                          </m:r>
                        </m:e>
                        <m:sup>
                          <m:r>
                            <a:rPr lang="hr-HR" b="0" i="1" smtClean="0">
                              <a:latin typeface="Cambria Math" panose="02040503050406030204" pitchFamily="18" charset="0"/>
                            </a:rPr>
                            <m:t>−1</m:t>
                          </m:r>
                        </m:sup>
                      </m:sSup>
                      <m:r>
                        <a:rPr lang="hr-HR" b="0" i="1" smtClean="0">
                          <a:latin typeface="Cambria Math" panose="02040503050406030204" pitchFamily="18" charset="0"/>
                        </a:rPr>
                        <m:t>=4,92 </m:t>
                      </m:r>
                      <m:sSup>
                        <m:sSupPr>
                          <m:ctrlPr>
                            <a:rPr lang="hr-HR" b="0" i="1" smtClean="0">
                              <a:latin typeface="Cambria Math" panose="02040503050406030204" pitchFamily="18" charset="0"/>
                            </a:rPr>
                          </m:ctrlPr>
                        </m:sSupPr>
                        <m:e>
                          <m:r>
                            <m:rPr>
                              <m:sty m:val="p"/>
                            </m:rPr>
                            <a:rPr lang="hr-HR" b="0" i="0" smtClean="0">
                              <a:latin typeface="Cambria Math" panose="02040503050406030204" pitchFamily="18" charset="0"/>
                            </a:rPr>
                            <m:t>ms</m:t>
                          </m:r>
                        </m:e>
                        <m:sup>
                          <m:r>
                            <a:rPr lang="hr-HR" b="0" i="1" smtClean="0">
                              <a:latin typeface="Cambria Math" panose="02040503050406030204" pitchFamily="18" charset="0"/>
                            </a:rPr>
                            <m:t>−1</m:t>
                          </m:r>
                        </m:sup>
                      </m:sSup>
                    </m:oMath>
                  </m:oMathPara>
                </a14:m>
                <a:endParaRPr lang="hr-HR"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hr-HR" i="1" smtClean="0">
                          <a:latin typeface="Cambria Math" panose="02040503050406030204" pitchFamily="18" charset="0"/>
                          <a:ea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𝑡</m:t>
                      </m:r>
                      <m:r>
                        <a:rPr lang="hr-HR" b="0" i="1" smtClean="0">
                          <a:latin typeface="Cambria Math" panose="02040503050406030204" pitchFamily="18" charset="0"/>
                          <a:ea typeface="Cambria Math" panose="02040503050406030204" pitchFamily="18" charset="0"/>
                        </a:rPr>
                        <m:t>=0,45 </m:t>
                      </m:r>
                      <m:r>
                        <m:rPr>
                          <m:sty m:val="p"/>
                        </m:rPr>
                        <a:rPr lang="hr-HR" b="0" i="0" smtClean="0">
                          <a:latin typeface="Cambria Math" panose="02040503050406030204" pitchFamily="18" charset="0"/>
                          <a:ea typeface="Cambria Math" panose="02040503050406030204" pitchFamily="18" charset="0"/>
                        </a:rPr>
                        <m:t>s</m:t>
                      </m:r>
                    </m:oMath>
                  </m:oMathPara>
                </a14:m>
                <a:endParaRPr lang="hr-HR" dirty="0"/>
              </a:p>
              <a:p>
                <a:pPr marL="0" indent="0">
                  <a:buNone/>
                </a:pPr>
                <a14:m>
                  <m:oMathPara xmlns:m="http://schemas.openxmlformats.org/officeDocument/2006/math">
                    <m:oMathParaPr>
                      <m:jc m:val="left"/>
                    </m:oMathParaPr>
                    <m:oMath xmlns:m="http://schemas.openxmlformats.org/officeDocument/2006/math">
                      <m:r>
                        <a:rPr lang="hr-HR" b="0" i="1" smtClean="0">
                          <a:latin typeface="Cambria Math" panose="02040503050406030204" pitchFamily="18" charset="0"/>
                        </a:rPr>
                        <m:t>h</m:t>
                      </m:r>
                      <m:r>
                        <a:rPr lang="hr-HR" b="0" i="1" smtClean="0">
                          <a:latin typeface="Cambria Math" panose="02040503050406030204" pitchFamily="18" charset="0"/>
                        </a:rPr>
                        <m:t>= ?</m:t>
                      </m:r>
                    </m:oMath>
                  </m:oMathPara>
                </a14:m>
                <a:endParaRPr lang="hr-HR" dirty="0"/>
              </a:p>
            </p:txBody>
          </p:sp>
        </mc:Choice>
        <mc:Fallback xmlns="">
          <p:sp>
            <p:nvSpPr>
              <p:cNvPr id="3" name="Content Placeholder 2">
                <a:extLst>
                  <a:ext uri="{FF2B5EF4-FFF2-40B4-BE49-F238E27FC236}">
                    <a16:creationId xmlns:a16="http://schemas.microsoft.com/office/drawing/2014/main" id="{D3AB45EE-FD8A-7704-8F32-4FBC11BA21F4}"/>
                  </a:ext>
                </a:extLst>
              </p:cNvPr>
              <p:cNvSpPr>
                <a:spLocks noGrp="1" noRot="1" noChangeAspect="1" noMove="1" noResize="1" noEditPoints="1" noAdjustHandles="1" noChangeArrowheads="1" noChangeShapeType="1" noTextEdit="1"/>
              </p:cNvSpPr>
              <p:nvPr>
                <p:ph idx="1"/>
              </p:nvPr>
            </p:nvSpPr>
            <p:spPr>
              <a:blipFill>
                <a:blip r:embed="rId2"/>
                <a:stretch>
                  <a:fillRect l="-348"/>
                </a:stretch>
              </a:blipFill>
            </p:spPr>
            <p:txBody>
              <a:bodyPr/>
              <a:lstStyle/>
              <a:p>
                <a:r>
                  <a:rPr lang="hr-HR">
                    <a:noFill/>
                  </a:rPr>
                  <a:t> </a:t>
                </a:r>
              </a:p>
            </p:txBody>
          </p:sp>
        </mc:Fallback>
      </mc:AlternateContent>
      <p:sp>
        <p:nvSpPr>
          <p:cNvPr id="4" name="Slide Number Placeholder 3">
            <a:extLst>
              <a:ext uri="{FF2B5EF4-FFF2-40B4-BE49-F238E27FC236}">
                <a16:creationId xmlns:a16="http://schemas.microsoft.com/office/drawing/2014/main" id="{AA6CDE65-CC2E-5175-5BEF-10109D06E222}"/>
              </a:ext>
            </a:extLst>
          </p:cNvPr>
          <p:cNvSpPr>
            <a:spLocks noGrp="1"/>
          </p:cNvSpPr>
          <p:nvPr>
            <p:ph type="sldNum" sz="quarter" idx="12"/>
          </p:nvPr>
        </p:nvSpPr>
        <p:spPr/>
        <p:txBody>
          <a:bodyPr/>
          <a:lstStyle/>
          <a:p>
            <a:fld id="{7E1198CB-7F0D-4189-9D2D-D02CCD1BC1A9}" type="slidenum">
              <a:rPr lang="hr-HR" smtClean="0"/>
              <a:t>6</a:t>
            </a:fld>
            <a:endParaRPr lang="hr-HR" dirty="0"/>
          </a:p>
        </p:txBody>
      </p:sp>
      <p:cxnSp>
        <p:nvCxnSpPr>
          <p:cNvPr id="6" name="Straight Arrow Connector 5">
            <a:extLst>
              <a:ext uri="{FF2B5EF4-FFF2-40B4-BE49-F238E27FC236}">
                <a16:creationId xmlns:a16="http://schemas.microsoft.com/office/drawing/2014/main" id="{BE020356-D467-7696-8F35-2E0B0879C0FC}"/>
              </a:ext>
            </a:extLst>
          </p:cNvPr>
          <p:cNvCxnSpPr>
            <a:cxnSpLocks/>
          </p:cNvCxnSpPr>
          <p:nvPr/>
        </p:nvCxnSpPr>
        <p:spPr>
          <a:xfrm flipV="1">
            <a:off x="2904565" y="2989731"/>
            <a:ext cx="0" cy="33666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36C4CDB-77AC-8B98-DB88-E91885B55A9C}"/>
              </a:ext>
            </a:extLst>
          </p:cNvPr>
          <p:cNvCxnSpPr>
            <a:cxnSpLocks/>
          </p:cNvCxnSpPr>
          <p:nvPr/>
        </p:nvCxnSpPr>
        <p:spPr>
          <a:xfrm rot="5400000" flipV="1">
            <a:off x="4587875" y="4673041"/>
            <a:ext cx="0" cy="33666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D82482-39A5-F205-BFE0-0105F9377DC3}"/>
              </a:ext>
            </a:extLst>
          </p:cNvPr>
          <p:cNvCxnSpPr>
            <a:cxnSpLocks/>
          </p:cNvCxnSpPr>
          <p:nvPr/>
        </p:nvCxnSpPr>
        <p:spPr>
          <a:xfrm flipH="1">
            <a:off x="2867025" y="3319463"/>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FD69EE0-3C07-0AF9-224D-5192DC357833}"/>
              </a:ext>
            </a:extLst>
          </p:cNvPr>
          <p:cNvCxnSpPr>
            <a:cxnSpLocks/>
          </p:cNvCxnSpPr>
          <p:nvPr/>
        </p:nvCxnSpPr>
        <p:spPr>
          <a:xfrm flipH="1">
            <a:off x="2867025" y="3553192"/>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05C602B-EA95-83B5-9445-0890C72F8112}"/>
              </a:ext>
            </a:extLst>
          </p:cNvPr>
          <p:cNvCxnSpPr>
            <a:cxnSpLocks/>
          </p:cNvCxnSpPr>
          <p:nvPr/>
        </p:nvCxnSpPr>
        <p:spPr>
          <a:xfrm flipH="1">
            <a:off x="2867025" y="3786921"/>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BFB36C8-1B20-5FBC-54A0-37ADD0405751}"/>
              </a:ext>
            </a:extLst>
          </p:cNvPr>
          <p:cNvCxnSpPr>
            <a:cxnSpLocks/>
          </p:cNvCxnSpPr>
          <p:nvPr/>
        </p:nvCxnSpPr>
        <p:spPr>
          <a:xfrm flipH="1">
            <a:off x="2867025" y="4020650"/>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24A5AA-FD17-A623-BD1D-6F3CD5FDD274}"/>
              </a:ext>
            </a:extLst>
          </p:cNvPr>
          <p:cNvCxnSpPr>
            <a:cxnSpLocks/>
          </p:cNvCxnSpPr>
          <p:nvPr/>
        </p:nvCxnSpPr>
        <p:spPr>
          <a:xfrm flipH="1">
            <a:off x="2867025" y="4254379"/>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4F634DD-5964-5A27-6409-458491AB7E30}"/>
              </a:ext>
            </a:extLst>
          </p:cNvPr>
          <p:cNvCxnSpPr>
            <a:cxnSpLocks/>
          </p:cNvCxnSpPr>
          <p:nvPr/>
        </p:nvCxnSpPr>
        <p:spPr>
          <a:xfrm flipH="1">
            <a:off x="2867025" y="4488108"/>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BE977CD-9B22-6F8D-0F2F-5FA02E2B3FCF}"/>
              </a:ext>
            </a:extLst>
          </p:cNvPr>
          <p:cNvCxnSpPr>
            <a:cxnSpLocks/>
          </p:cNvCxnSpPr>
          <p:nvPr/>
        </p:nvCxnSpPr>
        <p:spPr>
          <a:xfrm flipH="1">
            <a:off x="2867025" y="4721837"/>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09843FA-EC87-5870-B2B5-08019A731208}"/>
              </a:ext>
            </a:extLst>
          </p:cNvPr>
          <p:cNvCxnSpPr>
            <a:cxnSpLocks/>
          </p:cNvCxnSpPr>
          <p:nvPr/>
        </p:nvCxnSpPr>
        <p:spPr>
          <a:xfrm flipH="1">
            <a:off x="2867025" y="4955566"/>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443249-0076-AB63-CBCD-D00AE2A54B7E}"/>
              </a:ext>
            </a:extLst>
          </p:cNvPr>
          <p:cNvCxnSpPr>
            <a:cxnSpLocks/>
          </p:cNvCxnSpPr>
          <p:nvPr/>
        </p:nvCxnSpPr>
        <p:spPr>
          <a:xfrm flipH="1">
            <a:off x="2867025" y="5189295"/>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50B5EA4-F191-34BE-DC43-4CF5DEC6037E}"/>
              </a:ext>
            </a:extLst>
          </p:cNvPr>
          <p:cNvCxnSpPr>
            <a:cxnSpLocks/>
          </p:cNvCxnSpPr>
          <p:nvPr/>
        </p:nvCxnSpPr>
        <p:spPr>
          <a:xfrm flipH="1">
            <a:off x="2867025" y="5423024"/>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1B9987D-2B0A-A49B-614A-BD6A0EE2AD10}"/>
              </a:ext>
            </a:extLst>
          </p:cNvPr>
          <p:cNvCxnSpPr>
            <a:cxnSpLocks/>
          </p:cNvCxnSpPr>
          <p:nvPr/>
        </p:nvCxnSpPr>
        <p:spPr>
          <a:xfrm flipH="1">
            <a:off x="2867025" y="5656753"/>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550144A-FE93-EFC1-0707-55C3337898F4}"/>
              </a:ext>
            </a:extLst>
          </p:cNvPr>
          <p:cNvCxnSpPr>
            <a:cxnSpLocks/>
          </p:cNvCxnSpPr>
          <p:nvPr/>
        </p:nvCxnSpPr>
        <p:spPr>
          <a:xfrm flipH="1">
            <a:off x="2867025" y="5890482"/>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13FAD35-8CFF-0873-A7DF-E883C53A2878}"/>
              </a:ext>
            </a:extLst>
          </p:cNvPr>
          <p:cNvCxnSpPr>
            <a:cxnSpLocks/>
          </p:cNvCxnSpPr>
          <p:nvPr/>
        </p:nvCxnSpPr>
        <p:spPr>
          <a:xfrm flipH="1">
            <a:off x="2867025" y="6124211"/>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FE22D2D-3A50-9CB1-57E7-74F8E98F3A96}"/>
              </a:ext>
            </a:extLst>
          </p:cNvPr>
          <p:cNvCxnSpPr>
            <a:cxnSpLocks/>
          </p:cNvCxnSpPr>
          <p:nvPr/>
        </p:nvCxnSpPr>
        <p:spPr>
          <a:xfrm rot="5400000">
            <a:off x="3353437" y="6354127"/>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C5BEEEF-F0D8-070A-D2B6-5597299A50E5}"/>
              </a:ext>
            </a:extLst>
          </p:cNvPr>
          <p:cNvCxnSpPr>
            <a:cxnSpLocks/>
          </p:cNvCxnSpPr>
          <p:nvPr/>
        </p:nvCxnSpPr>
        <p:spPr>
          <a:xfrm rot="5400000">
            <a:off x="3839847" y="6354127"/>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396898-3FAE-0CB1-2AF2-3F3602AFE899}"/>
              </a:ext>
            </a:extLst>
          </p:cNvPr>
          <p:cNvCxnSpPr>
            <a:cxnSpLocks/>
          </p:cNvCxnSpPr>
          <p:nvPr/>
        </p:nvCxnSpPr>
        <p:spPr>
          <a:xfrm rot="5400000">
            <a:off x="4326257" y="6354127"/>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FE96B3-9FAF-7A25-87BC-E1AB676B4DE3}"/>
              </a:ext>
            </a:extLst>
          </p:cNvPr>
          <p:cNvCxnSpPr>
            <a:cxnSpLocks/>
          </p:cNvCxnSpPr>
          <p:nvPr/>
        </p:nvCxnSpPr>
        <p:spPr>
          <a:xfrm rot="5400000">
            <a:off x="4812667" y="6354127"/>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FD4BA7A-0692-AF6F-DF54-4C0112990404}"/>
              </a:ext>
            </a:extLst>
          </p:cNvPr>
          <p:cNvCxnSpPr>
            <a:cxnSpLocks/>
          </p:cNvCxnSpPr>
          <p:nvPr/>
        </p:nvCxnSpPr>
        <p:spPr>
          <a:xfrm rot="5400000">
            <a:off x="5299077" y="6354127"/>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75284B7-4849-9FA6-842B-84B5C97CB283}"/>
              </a:ext>
            </a:extLst>
          </p:cNvPr>
          <p:cNvCxnSpPr>
            <a:cxnSpLocks/>
          </p:cNvCxnSpPr>
          <p:nvPr/>
        </p:nvCxnSpPr>
        <p:spPr>
          <a:xfrm rot="5400000">
            <a:off x="5785487" y="6354127"/>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5B5CF07-B8EE-3B87-D914-FB9D3460AAE9}"/>
              </a:ext>
            </a:extLst>
          </p:cNvPr>
          <p:cNvCxnSpPr>
            <a:cxnSpLocks/>
          </p:cNvCxnSpPr>
          <p:nvPr/>
        </p:nvCxnSpPr>
        <p:spPr>
          <a:xfrm flipV="1">
            <a:off x="7156525" y="2989731"/>
            <a:ext cx="0" cy="33666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2E6E45B-81C7-C42A-5BE3-A9046B102CF9}"/>
              </a:ext>
            </a:extLst>
          </p:cNvPr>
          <p:cNvCxnSpPr>
            <a:cxnSpLocks/>
          </p:cNvCxnSpPr>
          <p:nvPr/>
        </p:nvCxnSpPr>
        <p:spPr>
          <a:xfrm rot="5400000" flipV="1">
            <a:off x="8839835" y="4673041"/>
            <a:ext cx="0" cy="33666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685C43B-961D-697F-F263-323B59279AEC}"/>
              </a:ext>
            </a:extLst>
          </p:cNvPr>
          <p:cNvCxnSpPr>
            <a:cxnSpLocks/>
          </p:cNvCxnSpPr>
          <p:nvPr/>
        </p:nvCxnSpPr>
        <p:spPr>
          <a:xfrm flipH="1">
            <a:off x="7118985" y="3319463"/>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F24C90C-3461-6C9C-9CE3-52D58C99445A}"/>
              </a:ext>
            </a:extLst>
          </p:cNvPr>
          <p:cNvCxnSpPr>
            <a:cxnSpLocks/>
          </p:cNvCxnSpPr>
          <p:nvPr/>
        </p:nvCxnSpPr>
        <p:spPr>
          <a:xfrm flipH="1">
            <a:off x="7118985" y="3553192"/>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DAC1AD7-4FDA-1445-18F7-2F7ACE1EFB44}"/>
              </a:ext>
            </a:extLst>
          </p:cNvPr>
          <p:cNvCxnSpPr>
            <a:cxnSpLocks/>
          </p:cNvCxnSpPr>
          <p:nvPr/>
        </p:nvCxnSpPr>
        <p:spPr>
          <a:xfrm flipH="1">
            <a:off x="7118985" y="3786921"/>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DBF6211-CB0F-4491-E73C-84AAFDE2C0F7}"/>
              </a:ext>
            </a:extLst>
          </p:cNvPr>
          <p:cNvCxnSpPr>
            <a:cxnSpLocks/>
          </p:cNvCxnSpPr>
          <p:nvPr/>
        </p:nvCxnSpPr>
        <p:spPr>
          <a:xfrm flipH="1">
            <a:off x="7118985" y="4020650"/>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B857563-E0DE-EB48-F7D5-1EDDCCAB05C7}"/>
              </a:ext>
            </a:extLst>
          </p:cNvPr>
          <p:cNvCxnSpPr>
            <a:cxnSpLocks/>
          </p:cNvCxnSpPr>
          <p:nvPr/>
        </p:nvCxnSpPr>
        <p:spPr>
          <a:xfrm flipH="1">
            <a:off x="7118985" y="4254379"/>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EE73424-4065-37EB-4069-7DA71959EA71}"/>
              </a:ext>
            </a:extLst>
          </p:cNvPr>
          <p:cNvCxnSpPr>
            <a:cxnSpLocks/>
          </p:cNvCxnSpPr>
          <p:nvPr/>
        </p:nvCxnSpPr>
        <p:spPr>
          <a:xfrm flipH="1">
            <a:off x="7118985" y="4488108"/>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97B147-BBF6-C9C0-9FF6-44D127210FE7}"/>
              </a:ext>
            </a:extLst>
          </p:cNvPr>
          <p:cNvCxnSpPr>
            <a:cxnSpLocks/>
          </p:cNvCxnSpPr>
          <p:nvPr/>
        </p:nvCxnSpPr>
        <p:spPr>
          <a:xfrm flipH="1">
            <a:off x="7118985" y="4721837"/>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23A1233-F1ED-831B-E6DF-0424845580F7}"/>
              </a:ext>
            </a:extLst>
          </p:cNvPr>
          <p:cNvCxnSpPr>
            <a:cxnSpLocks/>
          </p:cNvCxnSpPr>
          <p:nvPr/>
        </p:nvCxnSpPr>
        <p:spPr>
          <a:xfrm flipH="1">
            <a:off x="7118985" y="4955566"/>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92F071-B671-199B-4C5B-9135F8A22F1D}"/>
              </a:ext>
            </a:extLst>
          </p:cNvPr>
          <p:cNvCxnSpPr>
            <a:cxnSpLocks/>
          </p:cNvCxnSpPr>
          <p:nvPr/>
        </p:nvCxnSpPr>
        <p:spPr>
          <a:xfrm flipH="1">
            <a:off x="7118985" y="5189295"/>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CD1D4CF-C20B-7EA9-D073-CB63FF034EEC}"/>
              </a:ext>
            </a:extLst>
          </p:cNvPr>
          <p:cNvCxnSpPr>
            <a:cxnSpLocks/>
          </p:cNvCxnSpPr>
          <p:nvPr/>
        </p:nvCxnSpPr>
        <p:spPr>
          <a:xfrm flipH="1">
            <a:off x="7118985" y="5423024"/>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E838BBE-5F93-ECC2-E0E9-D216DEF83EB9}"/>
              </a:ext>
            </a:extLst>
          </p:cNvPr>
          <p:cNvCxnSpPr>
            <a:cxnSpLocks/>
          </p:cNvCxnSpPr>
          <p:nvPr/>
        </p:nvCxnSpPr>
        <p:spPr>
          <a:xfrm flipH="1">
            <a:off x="7118985" y="5656753"/>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D7A3895-3866-6580-6F3B-29E91E89CF21}"/>
              </a:ext>
            </a:extLst>
          </p:cNvPr>
          <p:cNvCxnSpPr>
            <a:cxnSpLocks/>
          </p:cNvCxnSpPr>
          <p:nvPr/>
        </p:nvCxnSpPr>
        <p:spPr>
          <a:xfrm flipH="1">
            <a:off x="7118985" y="5890482"/>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FEE14C4-6DA0-A74F-F14E-8B0A9F36C7CF}"/>
              </a:ext>
            </a:extLst>
          </p:cNvPr>
          <p:cNvCxnSpPr>
            <a:cxnSpLocks/>
          </p:cNvCxnSpPr>
          <p:nvPr/>
        </p:nvCxnSpPr>
        <p:spPr>
          <a:xfrm flipH="1">
            <a:off x="7118985" y="6124211"/>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00E0846-D3CA-95D9-E994-8A8D9BF40CF5}"/>
              </a:ext>
            </a:extLst>
          </p:cNvPr>
          <p:cNvCxnSpPr>
            <a:cxnSpLocks/>
          </p:cNvCxnSpPr>
          <p:nvPr/>
        </p:nvCxnSpPr>
        <p:spPr>
          <a:xfrm rot="5400000">
            <a:off x="7605397" y="6354127"/>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8D09AED-F81D-8D10-1921-1701234A8BE8}"/>
              </a:ext>
            </a:extLst>
          </p:cNvPr>
          <p:cNvCxnSpPr>
            <a:cxnSpLocks/>
          </p:cNvCxnSpPr>
          <p:nvPr/>
        </p:nvCxnSpPr>
        <p:spPr>
          <a:xfrm rot="5400000">
            <a:off x="8091807" y="6354127"/>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DB86C67-FFFC-9FCA-9604-67BC5AAFF6E8}"/>
              </a:ext>
            </a:extLst>
          </p:cNvPr>
          <p:cNvCxnSpPr>
            <a:cxnSpLocks/>
          </p:cNvCxnSpPr>
          <p:nvPr/>
        </p:nvCxnSpPr>
        <p:spPr>
          <a:xfrm rot="5400000">
            <a:off x="8578217" y="6354127"/>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739CCA-5637-5DD3-4059-E0D61B4CBF8D}"/>
              </a:ext>
            </a:extLst>
          </p:cNvPr>
          <p:cNvCxnSpPr>
            <a:cxnSpLocks/>
          </p:cNvCxnSpPr>
          <p:nvPr/>
        </p:nvCxnSpPr>
        <p:spPr>
          <a:xfrm rot="5400000">
            <a:off x="9064627" y="6354127"/>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7AD254-9EC7-A27B-2E6D-662B8A8B4E10}"/>
              </a:ext>
            </a:extLst>
          </p:cNvPr>
          <p:cNvCxnSpPr>
            <a:cxnSpLocks/>
          </p:cNvCxnSpPr>
          <p:nvPr/>
        </p:nvCxnSpPr>
        <p:spPr>
          <a:xfrm rot="5400000">
            <a:off x="9551037" y="6354127"/>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8721778-0A7B-B973-6073-332A742EC0F6}"/>
              </a:ext>
            </a:extLst>
          </p:cNvPr>
          <p:cNvCxnSpPr>
            <a:cxnSpLocks/>
          </p:cNvCxnSpPr>
          <p:nvPr/>
        </p:nvCxnSpPr>
        <p:spPr>
          <a:xfrm rot="5400000">
            <a:off x="10037447" y="6354127"/>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1E74792B-6B90-FB6B-5D3B-9BB2330956CD}"/>
                  </a:ext>
                </a:extLst>
              </p:cNvPr>
              <p:cNvSpPr txBox="1"/>
              <p:nvPr/>
            </p:nvSpPr>
            <p:spPr>
              <a:xfrm>
                <a:off x="3149282" y="6431914"/>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1</m:t>
                      </m:r>
                    </m:oMath>
                  </m:oMathPara>
                </a14:m>
                <a:endParaRPr lang="hr-HR" sz="1400" dirty="0"/>
              </a:p>
            </p:txBody>
          </p:sp>
        </mc:Choice>
        <mc:Fallback xmlns="">
          <p:sp>
            <p:nvSpPr>
              <p:cNvPr id="53" name="TextBox 52">
                <a:extLst>
                  <a:ext uri="{FF2B5EF4-FFF2-40B4-BE49-F238E27FC236}">
                    <a16:creationId xmlns:a16="http://schemas.microsoft.com/office/drawing/2014/main" id="{1E74792B-6B90-FB6B-5D3B-9BB2330956CD}"/>
                  </a:ext>
                </a:extLst>
              </p:cNvPr>
              <p:cNvSpPr txBox="1">
                <a:spLocks noRot="1" noChangeAspect="1" noMove="1" noResize="1" noEditPoints="1" noAdjustHandles="1" noChangeArrowheads="1" noChangeShapeType="1" noTextEdit="1"/>
              </p:cNvSpPr>
              <p:nvPr/>
            </p:nvSpPr>
            <p:spPr>
              <a:xfrm>
                <a:off x="3149282" y="6431914"/>
                <a:ext cx="484509" cy="307777"/>
              </a:xfrm>
              <a:prstGeom prst="rect">
                <a:avLst/>
              </a:prstGeom>
              <a:blipFill>
                <a:blip r:embed="rId3"/>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DD799E49-5814-B1C4-324E-B1EA890B20FA}"/>
                  </a:ext>
                </a:extLst>
              </p:cNvPr>
              <p:cNvSpPr txBox="1"/>
              <p:nvPr/>
            </p:nvSpPr>
            <p:spPr>
              <a:xfrm>
                <a:off x="3635025" y="6431914"/>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2</m:t>
                      </m:r>
                    </m:oMath>
                  </m:oMathPara>
                </a14:m>
                <a:endParaRPr lang="hr-HR" sz="1400" dirty="0"/>
              </a:p>
            </p:txBody>
          </p:sp>
        </mc:Choice>
        <mc:Fallback xmlns="">
          <p:sp>
            <p:nvSpPr>
              <p:cNvPr id="54" name="TextBox 53">
                <a:extLst>
                  <a:ext uri="{FF2B5EF4-FFF2-40B4-BE49-F238E27FC236}">
                    <a16:creationId xmlns:a16="http://schemas.microsoft.com/office/drawing/2014/main" id="{DD799E49-5814-B1C4-324E-B1EA890B20FA}"/>
                  </a:ext>
                </a:extLst>
              </p:cNvPr>
              <p:cNvSpPr txBox="1">
                <a:spLocks noRot="1" noChangeAspect="1" noMove="1" noResize="1" noEditPoints="1" noAdjustHandles="1" noChangeArrowheads="1" noChangeShapeType="1" noTextEdit="1"/>
              </p:cNvSpPr>
              <p:nvPr/>
            </p:nvSpPr>
            <p:spPr>
              <a:xfrm>
                <a:off x="3635025" y="6431914"/>
                <a:ext cx="484509" cy="307777"/>
              </a:xfrm>
              <a:prstGeom prst="rect">
                <a:avLst/>
              </a:prstGeom>
              <a:blipFill>
                <a:blip r:embed="rId4"/>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09C8636-DB35-09FA-0633-35F58EB788EB}"/>
                  </a:ext>
                </a:extLst>
              </p:cNvPr>
              <p:cNvSpPr txBox="1"/>
              <p:nvPr/>
            </p:nvSpPr>
            <p:spPr>
              <a:xfrm>
                <a:off x="4120768" y="6431914"/>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3</m:t>
                      </m:r>
                    </m:oMath>
                  </m:oMathPara>
                </a14:m>
                <a:endParaRPr lang="hr-HR" sz="1400" dirty="0"/>
              </a:p>
            </p:txBody>
          </p:sp>
        </mc:Choice>
        <mc:Fallback xmlns="">
          <p:sp>
            <p:nvSpPr>
              <p:cNvPr id="55" name="TextBox 54">
                <a:extLst>
                  <a:ext uri="{FF2B5EF4-FFF2-40B4-BE49-F238E27FC236}">
                    <a16:creationId xmlns:a16="http://schemas.microsoft.com/office/drawing/2014/main" id="{A09C8636-DB35-09FA-0633-35F58EB788EB}"/>
                  </a:ext>
                </a:extLst>
              </p:cNvPr>
              <p:cNvSpPr txBox="1">
                <a:spLocks noRot="1" noChangeAspect="1" noMove="1" noResize="1" noEditPoints="1" noAdjustHandles="1" noChangeArrowheads="1" noChangeShapeType="1" noTextEdit="1"/>
              </p:cNvSpPr>
              <p:nvPr/>
            </p:nvSpPr>
            <p:spPr>
              <a:xfrm>
                <a:off x="4120768" y="6431914"/>
                <a:ext cx="484509" cy="307777"/>
              </a:xfrm>
              <a:prstGeom prst="rect">
                <a:avLst/>
              </a:prstGeom>
              <a:blipFill>
                <a:blip r:embed="rId5"/>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E2560F3F-57A5-30A4-AC5E-90C7BA723615}"/>
                  </a:ext>
                </a:extLst>
              </p:cNvPr>
              <p:cNvSpPr txBox="1"/>
              <p:nvPr/>
            </p:nvSpPr>
            <p:spPr>
              <a:xfrm>
                <a:off x="4606511" y="6431914"/>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4</m:t>
                      </m:r>
                    </m:oMath>
                  </m:oMathPara>
                </a14:m>
                <a:endParaRPr lang="hr-HR" sz="1400" dirty="0"/>
              </a:p>
            </p:txBody>
          </p:sp>
        </mc:Choice>
        <mc:Fallback xmlns="">
          <p:sp>
            <p:nvSpPr>
              <p:cNvPr id="56" name="TextBox 55">
                <a:extLst>
                  <a:ext uri="{FF2B5EF4-FFF2-40B4-BE49-F238E27FC236}">
                    <a16:creationId xmlns:a16="http://schemas.microsoft.com/office/drawing/2014/main" id="{E2560F3F-57A5-30A4-AC5E-90C7BA723615}"/>
                  </a:ext>
                </a:extLst>
              </p:cNvPr>
              <p:cNvSpPr txBox="1">
                <a:spLocks noRot="1" noChangeAspect="1" noMove="1" noResize="1" noEditPoints="1" noAdjustHandles="1" noChangeArrowheads="1" noChangeShapeType="1" noTextEdit="1"/>
              </p:cNvSpPr>
              <p:nvPr/>
            </p:nvSpPr>
            <p:spPr>
              <a:xfrm>
                <a:off x="4606511" y="6431914"/>
                <a:ext cx="484509" cy="307777"/>
              </a:xfrm>
              <a:prstGeom prst="rect">
                <a:avLst/>
              </a:prstGeom>
              <a:blipFill>
                <a:blip r:embed="rId6"/>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4394079-F3A2-AF9D-2485-7610F1DC1934}"/>
                  </a:ext>
                </a:extLst>
              </p:cNvPr>
              <p:cNvSpPr txBox="1"/>
              <p:nvPr/>
            </p:nvSpPr>
            <p:spPr>
              <a:xfrm>
                <a:off x="5092254" y="6431914"/>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5</m:t>
                      </m:r>
                    </m:oMath>
                  </m:oMathPara>
                </a14:m>
                <a:endParaRPr lang="hr-HR" sz="1400" dirty="0"/>
              </a:p>
            </p:txBody>
          </p:sp>
        </mc:Choice>
        <mc:Fallback xmlns="">
          <p:sp>
            <p:nvSpPr>
              <p:cNvPr id="57" name="TextBox 56">
                <a:extLst>
                  <a:ext uri="{FF2B5EF4-FFF2-40B4-BE49-F238E27FC236}">
                    <a16:creationId xmlns:a16="http://schemas.microsoft.com/office/drawing/2014/main" id="{54394079-F3A2-AF9D-2485-7610F1DC1934}"/>
                  </a:ext>
                </a:extLst>
              </p:cNvPr>
              <p:cNvSpPr txBox="1">
                <a:spLocks noRot="1" noChangeAspect="1" noMove="1" noResize="1" noEditPoints="1" noAdjustHandles="1" noChangeArrowheads="1" noChangeShapeType="1" noTextEdit="1"/>
              </p:cNvSpPr>
              <p:nvPr/>
            </p:nvSpPr>
            <p:spPr>
              <a:xfrm>
                <a:off x="5092254" y="6431914"/>
                <a:ext cx="484509" cy="307777"/>
              </a:xfrm>
              <a:prstGeom prst="rect">
                <a:avLst/>
              </a:prstGeom>
              <a:blipFill>
                <a:blip r:embed="rId7"/>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5B29DAE8-0E7D-7220-77FA-56F528641306}"/>
                  </a:ext>
                </a:extLst>
              </p:cNvPr>
              <p:cNvSpPr txBox="1"/>
              <p:nvPr/>
            </p:nvSpPr>
            <p:spPr>
              <a:xfrm>
                <a:off x="5577998" y="6431914"/>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6</m:t>
                      </m:r>
                    </m:oMath>
                  </m:oMathPara>
                </a14:m>
                <a:endParaRPr lang="hr-HR" sz="1400" dirty="0"/>
              </a:p>
            </p:txBody>
          </p:sp>
        </mc:Choice>
        <mc:Fallback xmlns="">
          <p:sp>
            <p:nvSpPr>
              <p:cNvPr id="58" name="TextBox 57">
                <a:extLst>
                  <a:ext uri="{FF2B5EF4-FFF2-40B4-BE49-F238E27FC236}">
                    <a16:creationId xmlns:a16="http://schemas.microsoft.com/office/drawing/2014/main" id="{5B29DAE8-0E7D-7220-77FA-56F528641306}"/>
                  </a:ext>
                </a:extLst>
              </p:cNvPr>
              <p:cNvSpPr txBox="1">
                <a:spLocks noRot="1" noChangeAspect="1" noMove="1" noResize="1" noEditPoints="1" noAdjustHandles="1" noChangeArrowheads="1" noChangeShapeType="1" noTextEdit="1"/>
              </p:cNvSpPr>
              <p:nvPr/>
            </p:nvSpPr>
            <p:spPr>
              <a:xfrm>
                <a:off x="5577998" y="6431914"/>
                <a:ext cx="484509" cy="307777"/>
              </a:xfrm>
              <a:prstGeom prst="rect">
                <a:avLst/>
              </a:prstGeom>
              <a:blipFill>
                <a:blip r:embed="rId8"/>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B812354E-300D-285B-D115-FFEDC9B07D90}"/>
                  </a:ext>
                </a:extLst>
              </p:cNvPr>
              <p:cNvSpPr txBox="1"/>
              <p:nvPr/>
            </p:nvSpPr>
            <p:spPr>
              <a:xfrm>
                <a:off x="7393623" y="6434453"/>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1</m:t>
                      </m:r>
                    </m:oMath>
                  </m:oMathPara>
                </a14:m>
                <a:endParaRPr lang="hr-HR" sz="1400" dirty="0"/>
              </a:p>
            </p:txBody>
          </p:sp>
        </mc:Choice>
        <mc:Fallback xmlns="">
          <p:sp>
            <p:nvSpPr>
              <p:cNvPr id="62" name="TextBox 61">
                <a:extLst>
                  <a:ext uri="{FF2B5EF4-FFF2-40B4-BE49-F238E27FC236}">
                    <a16:creationId xmlns:a16="http://schemas.microsoft.com/office/drawing/2014/main" id="{B812354E-300D-285B-D115-FFEDC9B07D90}"/>
                  </a:ext>
                </a:extLst>
              </p:cNvPr>
              <p:cNvSpPr txBox="1">
                <a:spLocks noRot="1" noChangeAspect="1" noMove="1" noResize="1" noEditPoints="1" noAdjustHandles="1" noChangeArrowheads="1" noChangeShapeType="1" noTextEdit="1"/>
              </p:cNvSpPr>
              <p:nvPr/>
            </p:nvSpPr>
            <p:spPr>
              <a:xfrm>
                <a:off x="7393623" y="6434453"/>
                <a:ext cx="484509" cy="307777"/>
              </a:xfrm>
              <a:prstGeom prst="rect">
                <a:avLst/>
              </a:prstGeom>
              <a:blipFill>
                <a:blip r:embed="rId9"/>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0CD9EA63-B56C-7220-5931-94A95237AC36}"/>
                  </a:ext>
                </a:extLst>
              </p:cNvPr>
              <p:cNvSpPr txBox="1"/>
              <p:nvPr/>
            </p:nvSpPr>
            <p:spPr>
              <a:xfrm>
                <a:off x="7879366" y="6434453"/>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2</m:t>
                      </m:r>
                    </m:oMath>
                  </m:oMathPara>
                </a14:m>
                <a:endParaRPr lang="hr-HR" sz="1400" dirty="0"/>
              </a:p>
            </p:txBody>
          </p:sp>
        </mc:Choice>
        <mc:Fallback xmlns="">
          <p:sp>
            <p:nvSpPr>
              <p:cNvPr id="63" name="TextBox 62">
                <a:extLst>
                  <a:ext uri="{FF2B5EF4-FFF2-40B4-BE49-F238E27FC236}">
                    <a16:creationId xmlns:a16="http://schemas.microsoft.com/office/drawing/2014/main" id="{0CD9EA63-B56C-7220-5931-94A95237AC36}"/>
                  </a:ext>
                </a:extLst>
              </p:cNvPr>
              <p:cNvSpPr txBox="1">
                <a:spLocks noRot="1" noChangeAspect="1" noMove="1" noResize="1" noEditPoints="1" noAdjustHandles="1" noChangeArrowheads="1" noChangeShapeType="1" noTextEdit="1"/>
              </p:cNvSpPr>
              <p:nvPr/>
            </p:nvSpPr>
            <p:spPr>
              <a:xfrm>
                <a:off x="7879366" y="6434453"/>
                <a:ext cx="484509" cy="307777"/>
              </a:xfrm>
              <a:prstGeom prst="rect">
                <a:avLst/>
              </a:prstGeom>
              <a:blipFill>
                <a:blip r:embed="rId10"/>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9CCD5907-59EF-19C0-39F0-13888B4278B9}"/>
                  </a:ext>
                </a:extLst>
              </p:cNvPr>
              <p:cNvSpPr txBox="1"/>
              <p:nvPr/>
            </p:nvSpPr>
            <p:spPr>
              <a:xfrm>
                <a:off x="8365109" y="6434453"/>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3</m:t>
                      </m:r>
                    </m:oMath>
                  </m:oMathPara>
                </a14:m>
                <a:endParaRPr lang="hr-HR" sz="1400" dirty="0"/>
              </a:p>
            </p:txBody>
          </p:sp>
        </mc:Choice>
        <mc:Fallback xmlns="">
          <p:sp>
            <p:nvSpPr>
              <p:cNvPr id="64" name="TextBox 63">
                <a:extLst>
                  <a:ext uri="{FF2B5EF4-FFF2-40B4-BE49-F238E27FC236}">
                    <a16:creationId xmlns:a16="http://schemas.microsoft.com/office/drawing/2014/main" id="{9CCD5907-59EF-19C0-39F0-13888B4278B9}"/>
                  </a:ext>
                </a:extLst>
              </p:cNvPr>
              <p:cNvSpPr txBox="1">
                <a:spLocks noRot="1" noChangeAspect="1" noMove="1" noResize="1" noEditPoints="1" noAdjustHandles="1" noChangeArrowheads="1" noChangeShapeType="1" noTextEdit="1"/>
              </p:cNvSpPr>
              <p:nvPr/>
            </p:nvSpPr>
            <p:spPr>
              <a:xfrm>
                <a:off x="8365109" y="6434453"/>
                <a:ext cx="484509" cy="307777"/>
              </a:xfrm>
              <a:prstGeom prst="rect">
                <a:avLst/>
              </a:prstGeom>
              <a:blipFill>
                <a:blip r:embed="rId11"/>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0EB92D8-A7CC-A291-1F6F-BE8233540C2E}"/>
                  </a:ext>
                </a:extLst>
              </p:cNvPr>
              <p:cNvSpPr txBox="1"/>
              <p:nvPr/>
            </p:nvSpPr>
            <p:spPr>
              <a:xfrm>
                <a:off x="8850852" y="6434453"/>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4</m:t>
                      </m:r>
                    </m:oMath>
                  </m:oMathPara>
                </a14:m>
                <a:endParaRPr lang="hr-HR" sz="1400" dirty="0"/>
              </a:p>
            </p:txBody>
          </p:sp>
        </mc:Choice>
        <mc:Fallback xmlns="">
          <p:sp>
            <p:nvSpPr>
              <p:cNvPr id="65" name="TextBox 64">
                <a:extLst>
                  <a:ext uri="{FF2B5EF4-FFF2-40B4-BE49-F238E27FC236}">
                    <a16:creationId xmlns:a16="http://schemas.microsoft.com/office/drawing/2014/main" id="{20EB92D8-A7CC-A291-1F6F-BE8233540C2E}"/>
                  </a:ext>
                </a:extLst>
              </p:cNvPr>
              <p:cNvSpPr txBox="1">
                <a:spLocks noRot="1" noChangeAspect="1" noMove="1" noResize="1" noEditPoints="1" noAdjustHandles="1" noChangeArrowheads="1" noChangeShapeType="1" noTextEdit="1"/>
              </p:cNvSpPr>
              <p:nvPr/>
            </p:nvSpPr>
            <p:spPr>
              <a:xfrm>
                <a:off x="8850852" y="6434453"/>
                <a:ext cx="484509" cy="307777"/>
              </a:xfrm>
              <a:prstGeom prst="rect">
                <a:avLst/>
              </a:prstGeom>
              <a:blipFill>
                <a:blip r:embed="rId12"/>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196915D3-35D4-F73D-B607-BCCCF24624D1}"/>
                  </a:ext>
                </a:extLst>
              </p:cNvPr>
              <p:cNvSpPr txBox="1"/>
              <p:nvPr/>
            </p:nvSpPr>
            <p:spPr>
              <a:xfrm>
                <a:off x="9336595" y="6434453"/>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5</m:t>
                      </m:r>
                    </m:oMath>
                  </m:oMathPara>
                </a14:m>
                <a:endParaRPr lang="hr-HR" sz="1400" dirty="0"/>
              </a:p>
            </p:txBody>
          </p:sp>
        </mc:Choice>
        <mc:Fallback xmlns="">
          <p:sp>
            <p:nvSpPr>
              <p:cNvPr id="66" name="TextBox 65">
                <a:extLst>
                  <a:ext uri="{FF2B5EF4-FFF2-40B4-BE49-F238E27FC236}">
                    <a16:creationId xmlns:a16="http://schemas.microsoft.com/office/drawing/2014/main" id="{196915D3-35D4-F73D-B607-BCCCF24624D1}"/>
                  </a:ext>
                </a:extLst>
              </p:cNvPr>
              <p:cNvSpPr txBox="1">
                <a:spLocks noRot="1" noChangeAspect="1" noMove="1" noResize="1" noEditPoints="1" noAdjustHandles="1" noChangeArrowheads="1" noChangeShapeType="1" noTextEdit="1"/>
              </p:cNvSpPr>
              <p:nvPr/>
            </p:nvSpPr>
            <p:spPr>
              <a:xfrm>
                <a:off x="9336595" y="6434453"/>
                <a:ext cx="484509" cy="307777"/>
              </a:xfrm>
              <a:prstGeom prst="rect">
                <a:avLst/>
              </a:prstGeom>
              <a:blipFill>
                <a:blip r:embed="rId13"/>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A8A25E3E-C624-4BE7-62C9-A0FD8674B563}"/>
                  </a:ext>
                </a:extLst>
              </p:cNvPr>
              <p:cNvSpPr txBox="1"/>
              <p:nvPr/>
            </p:nvSpPr>
            <p:spPr>
              <a:xfrm>
                <a:off x="9822339" y="6434453"/>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6</m:t>
                      </m:r>
                    </m:oMath>
                  </m:oMathPara>
                </a14:m>
                <a:endParaRPr lang="hr-HR" sz="1400" dirty="0"/>
              </a:p>
            </p:txBody>
          </p:sp>
        </mc:Choice>
        <mc:Fallback xmlns="">
          <p:sp>
            <p:nvSpPr>
              <p:cNvPr id="67" name="TextBox 66">
                <a:extLst>
                  <a:ext uri="{FF2B5EF4-FFF2-40B4-BE49-F238E27FC236}">
                    <a16:creationId xmlns:a16="http://schemas.microsoft.com/office/drawing/2014/main" id="{A8A25E3E-C624-4BE7-62C9-A0FD8674B563}"/>
                  </a:ext>
                </a:extLst>
              </p:cNvPr>
              <p:cNvSpPr txBox="1">
                <a:spLocks noRot="1" noChangeAspect="1" noMove="1" noResize="1" noEditPoints="1" noAdjustHandles="1" noChangeArrowheads="1" noChangeShapeType="1" noTextEdit="1"/>
              </p:cNvSpPr>
              <p:nvPr/>
            </p:nvSpPr>
            <p:spPr>
              <a:xfrm>
                <a:off x="9822339" y="6434453"/>
                <a:ext cx="484509" cy="307777"/>
              </a:xfrm>
              <a:prstGeom prst="rect">
                <a:avLst/>
              </a:prstGeom>
              <a:blipFill>
                <a:blip r:embed="rId14"/>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CE6FB451-1001-0709-E285-EC09E677A413}"/>
                  </a:ext>
                </a:extLst>
              </p:cNvPr>
              <p:cNvSpPr txBox="1"/>
              <p:nvPr/>
            </p:nvSpPr>
            <p:spPr>
              <a:xfrm>
                <a:off x="10426225" y="6350039"/>
                <a:ext cx="65246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𝑡</m:t>
                      </m:r>
                      <m:r>
                        <a:rPr lang="hr-HR" sz="1400" b="0" i="0" smtClean="0">
                          <a:latin typeface="Cambria Math" panose="02040503050406030204" pitchFamily="18" charset="0"/>
                        </a:rPr>
                        <m:t> (</m:t>
                      </m:r>
                      <m:r>
                        <m:rPr>
                          <m:sty m:val="p"/>
                        </m:rPr>
                        <a:rPr lang="hr-HR" sz="1400" b="0" i="0" smtClean="0">
                          <a:latin typeface="Cambria Math" panose="02040503050406030204" pitchFamily="18" charset="0"/>
                        </a:rPr>
                        <m:t>s</m:t>
                      </m:r>
                      <m:r>
                        <a:rPr lang="hr-HR" sz="1400" b="0" i="0" smtClean="0">
                          <a:latin typeface="Cambria Math" panose="02040503050406030204" pitchFamily="18" charset="0"/>
                        </a:rPr>
                        <m:t>)</m:t>
                      </m:r>
                    </m:oMath>
                  </m:oMathPara>
                </a14:m>
                <a:endParaRPr lang="hr-HR" sz="1400" dirty="0"/>
              </a:p>
            </p:txBody>
          </p:sp>
        </mc:Choice>
        <mc:Fallback xmlns="">
          <p:sp>
            <p:nvSpPr>
              <p:cNvPr id="68" name="TextBox 67">
                <a:extLst>
                  <a:ext uri="{FF2B5EF4-FFF2-40B4-BE49-F238E27FC236}">
                    <a16:creationId xmlns:a16="http://schemas.microsoft.com/office/drawing/2014/main" id="{CE6FB451-1001-0709-E285-EC09E677A413}"/>
                  </a:ext>
                </a:extLst>
              </p:cNvPr>
              <p:cNvSpPr txBox="1">
                <a:spLocks noRot="1" noChangeAspect="1" noMove="1" noResize="1" noEditPoints="1" noAdjustHandles="1" noChangeArrowheads="1" noChangeShapeType="1" noTextEdit="1"/>
              </p:cNvSpPr>
              <p:nvPr/>
            </p:nvSpPr>
            <p:spPr>
              <a:xfrm>
                <a:off x="10426225" y="6350039"/>
                <a:ext cx="652463" cy="307777"/>
              </a:xfrm>
              <a:prstGeom prst="rect">
                <a:avLst/>
              </a:prstGeom>
              <a:blipFill>
                <a:blip r:embed="rId15"/>
                <a:stretch>
                  <a:fillRect b="-8000"/>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74D33E51-7A98-25D9-0677-548282D99FBE}"/>
                  </a:ext>
                </a:extLst>
              </p:cNvPr>
              <p:cNvSpPr txBox="1"/>
              <p:nvPr/>
            </p:nvSpPr>
            <p:spPr>
              <a:xfrm>
                <a:off x="6199192" y="6366230"/>
                <a:ext cx="65246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𝑡</m:t>
                      </m:r>
                      <m:r>
                        <a:rPr lang="hr-HR" sz="1400" b="0" i="0" smtClean="0">
                          <a:latin typeface="Cambria Math" panose="02040503050406030204" pitchFamily="18" charset="0"/>
                        </a:rPr>
                        <m:t> (</m:t>
                      </m:r>
                      <m:r>
                        <m:rPr>
                          <m:sty m:val="p"/>
                        </m:rPr>
                        <a:rPr lang="hr-HR" sz="1400" b="0" i="0" smtClean="0">
                          <a:latin typeface="Cambria Math" panose="02040503050406030204" pitchFamily="18" charset="0"/>
                        </a:rPr>
                        <m:t>s</m:t>
                      </m:r>
                      <m:r>
                        <a:rPr lang="hr-HR" sz="1400" b="0" i="0" smtClean="0">
                          <a:latin typeface="Cambria Math" panose="02040503050406030204" pitchFamily="18" charset="0"/>
                        </a:rPr>
                        <m:t>)</m:t>
                      </m:r>
                    </m:oMath>
                  </m:oMathPara>
                </a14:m>
                <a:endParaRPr lang="hr-HR" sz="1400" dirty="0"/>
              </a:p>
            </p:txBody>
          </p:sp>
        </mc:Choice>
        <mc:Fallback xmlns="">
          <p:sp>
            <p:nvSpPr>
              <p:cNvPr id="69" name="TextBox 68">
                <a:extLst>
                  <a:ext uri="{FF2B5EF4-FFF2-40B4-BE49-F238E27FC236}">
                    <a16:creationId xmlns:a16="http://schemas.microsoft.com/office/drawing/2014/main" id="{74D33E51-7A98-25D9-0677-548282D99FBE}"/>
                  </a:ext>
                </a:extLst>
              </p:cNvPr>
              <p:cNvSpPr txBox="1">
                <a:spLocks noRot="1" noChangeAspect="1" noMove="1" noResize="1" noEditPoints="1" noAdjustHandles="1" noChangeArrowheads="1" noChangeShapeType="1" noTextEdit="1"/>
              </p:cNvSpPr>
              <p:nvPr/>
            </p:nvSpPr>
            <p:spPr>
              <a:xfrm>
                <a:off x="6199192" y="6366230"/>
                <a:ext cx="652463" cy="307777"/>
              </a:xfrm>
              <a:prstGeom prst="rect">
                <a:avLst/>
              </a:prstGeom>
              <a:blipFill>
                <a:blip r:embed="rId16"/>
                <a:stretch>
                  <a:fillRect b="-5882"/>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07F55AF4-A6CF-B775-E86E-EC9BC1DC8408}"/>
                  </a:ext>
                </a:extLst>
              </p:cNvPr>
              <p:cNvSpPr txBox="1"/>
              <p:nvPr/>
            </p:nvSpPr>
            <p:spPr>
              <a:xfrm>
                <a:off x="2427993" y="5715986"/>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5</m:t>
                      </m:r>
                    </m:oMath>
                  </m:oMathPara>
                </a14:m>
                <a:endParaRPr lang="hr-HR" sz="1400" dirty="0"/>
              </a:p>
            </p:txBody>
          </p:sp>
        </mc:Choice>
        <mc:Fallback xmlns="">
          <p:sp>
            <p:nvSpPr>
              <p:cNvPr id="70" name="TextBox 69">
                <a:extLst>
                  <a:ext uri="{FF2B5EF4-FFF2-40B4-BE49-F238E27FC236}">
                    <a16:creationId xmlns:a16="http://schemas.microsoft.com/office/drawing/2014/main" id="{07F55AF4-A6CF-B775-E86E-EC9BC1DC8408}"/>
                  </a:ext>
                </a:extLst>
              </p:cNvPr>
              <p:cNvSpPr txBox="1">
                <a:spLocks noRot="1" noChangeAspect="1" noMove="1" noResize="1" noEditPoints="1" noAdjustHandles="1" noChangeArrowheads="1" noChangeShapeType="1" noTextEdit="1"/>
              </p:cNvSpPr>
              <p:nvPr/>
            </p:nvSpPr>
            <p:spPr>
              <a:xfrm>
                <a:off x="2427993" y="5715986"/>
                <a:ext cx="484509" cy="307777"/>
              </a:xfrm>
              <a:prstGeom prst="rect">
                <a:avLst/>
              </a:prstGeom>
              <a:blipFill>
                <a:blip r:embed="rId17"/>
                <a:stretch>
                  <a:fillRect/>
                </a:stretch>
              </a:blipFill>
            </p:spPr>
            <p:txBody>
              <a:bodyPr/>
              <a:lstStyle/>
              <a:p>
                <a:r>
                  <a:rPr lang="hr-HR">
                    <a:noFill/>
                  </a:rPr>
                  <a:t> </a:t>
                </a:r>
              </a:p>
            </p:txBody>
          </p:sp>
        </mc:Fallback>
      </mc:AlternateContent>
      <p:sp>
        <p:nvSpPr>
          <p:cNvPr id="107" name="Rectangle 106">
            <a:extLst>
              <a:ext uri="{FF2B5EF4-FFF2-40B4-BE49-F238E27FC236}">
                <a16:creationId xmlns:a16="http://schemas.microsoft.com/office/drawing/2014/main" id="{36B94EF6-BA81-125D-5608-05E2CF2E004F}"/>
              </a:ext>
            </a:extLst>
          </p:cNvPr>
          <p:cNvSpPr/>
          <p:nvPr/>
        </p:nvSpPr>
        <p:spPr>
          <a:xfrm>
            <a:off x="7160651" y="5890482"/>
            <a:ext cx="967667" cy="459557"/>
          </a:xfrm>
          <a:prstGeom prst="rect">
            <a:avLst/>
          </a:prstGeom>
          <a:solidFill>
            <a:schemeClr val="accent1">
              <a:lumMod val="60000"/>
              <a:lumOff val="40000"/>
              <a:tint val="66000"/>
              <a:satMod val="1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6CB8CCE-E2EE-F623-03B2-247329258952}"/>
                  </a:ext>
                </a:extLst>
              </p:cNvPr>
              <p:cNvSpPr txBox="1"/>
              <p:nvPr/>
            </p:nvSpPr>
            <p:spPr>
              <a:xfrm>
                <a:off x="2427993" y="5253183"/>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10</m:t>
                      </m:r>
                    </m:oMath>
                  </m:oMathPara>
                </a14:m>
                <a:endParaRPr lang="hr-HR" sz="1400" dirty="0"/>
              </a:p>
            </p:txBody>
          </p:sp>
        </mc:Choice>
        <mc:Fallback xmlns="">
          <p:sp>
            <p:nvSpPr>
              <p:cNvPr id="71" name="TextBox 70">
                <a:extLst>
                  <a:ext uri="{FF2B5EF4-FFF2-40B4-BE49-F238E27FC236}">
                    <a16:creationId xmlns:a16="http://schemas.microsoft.com/office/drawing/2014/main" id="{06CB8CCE-E2EE-F623-03B2-247329258952}"/>
                  </a:ext>
                </a:extLst>
              </p:cNvPr>
              <p:cNvSpPr txBox="1">
                <a:spLocks noRot="1" noChangeAspect="1" noMove="1" noResize="1" noEditPoints="1" noAdjustHandles="1" noChangeArrowheads="1" noChangeShapeType="1" noTextEdit="1"/>
              </p:cNvSpPr>
              <p:nvPr/>
            </p:nvSpPr>
            <p:spPr>
              <a:xfrm>
                <a:off x="2427993" y="5253183"/>
                <a:ext cx="484509" cy="307777"/>
              </a:xfrm>
              <a:prstGeom prst="rect">
                <a:avLst/>
              </a:prstGeom>
              <a:blipFill>
                <a:blip r:embed="rId18"/>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899AA13-E200-E651-986A-ADF0A3722DD1}"/>
                  </a:ext>
                </a:extLst>
              </p:cNvPr>
              <p:cNvSpPr txBox="1"/>
              <p:nvPr/>
            </p:nvSpPr>
            <p:spPr>
              <a:xfrm>
                <a:off x="2427993" y="4790378"/>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15</m:t>
                      </m:r>
                    </m:oMath>
                  </m:oMathPara>
                </a14:m>
                <a:endParaRPr lang="hr-HR" sz="1400" dirty="0"/>
              </a:p>
            </p:txBody>
          </p:sp>
        </mc:Choice>
        <mc:Fallback xmlns="">
          <p:sp>
            <p:nvSpPr>
              <p:cNvPr id="72" name="TextBox 71">
                <a:extLst>
                  <a:ext uri="{FF2B5EF4-FFF2-40B4-BE49-F238E27FC236}">
                    <a16:creationId xmlns:a16="http://schemas.microsoft.com/office/drawing/2014/main" id="{9899AA13-E200-E651-986A-ADF0A3722DD1}"/>
                  </a:ext>
                </a:extLst>
              </p:cNvPr>
              <p:cNvSpPr txBox="1">
                <a:spLocks noRot="1" noChangeAspect="1" noMove="1" noResize="1" noEditPoints="1" noAdjustHandles="1" noChangeArrowheads="1" noChangeShapeType="1" noTextEdit="1"/>
              </p:cNvSpPr>
              <p:nvPr/>
            </p:nvSpPr>
            <p:spPr>
              <a:xfrm>
                <a:off x="2427993" y="4790378"/>
                <a:ext cx="484509" cy="307777"/>
              </a:xfrm>
              <a:prstGeom prst="rect">
                <a:avLst/>
              </a:prstGeom>
              <a:blipFill>
                <a:blip r:embed="rId19"/>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7B559CFB-508E-C396-6EE1-CB43E00534F0}"/>
                  </a:ext>
                </a:extLst>
              </p:cNvPr>
              <p:cNvSpPr txBox="1"/>
              <p:nvPr/>
            </p:nvSpPr>
            <p:spPr>
              <a:xfrm>
                <a:off x="2427993" y="4327573"/>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20</m:t>
                      </m:r>
                    </m:oMath>
                  </m:oMathPara>
                </a14:m>
                <a:endParaRPr lang="hr-HR" sz="1400" dirty="0"/>
              </a:p>
            </p:txBody>
          </p:sp>
        </mc:Choice>
        <mc:Fallback xmlns="">
          <p:sp>
            <p:nvSpPr>
              <p:cNvPr id="73" name="TextBox 72">
                <a:extLst>
                  <a:ext uri="{FF2B5EF4-FFF2-40B4-BE49-F238E27FC236}">
                    <a16:creationId xmlns:a16="http://schemas.microsoft.com/office/drawing/2014/main" id="{7B559CFB-508E-C396-6EE1-CB43E00534F0}"/>
                  </a:ext>
                </a:extLst>
              </p:cNvPr>
              <p:cNvSpPr txBox="1">
                <a:spLocks noRot="1" noChangeAspect="1" noMove="1" noResize="1" noEditPoints="1" noAdjustHandles="1" noChangeArrowheads="1" noChangeShapeType="1" noTextEdit="1"/>
              </p:cNvSpPr>
              <p:nvPr/>
            </p:nvSpPr>
            <p:spPr>
              <a:xfrm>
                <a:off x="2427993" y="4327573"/>
                <a:ext cx="484509" cy="307777"/>
              </a:xfrm>
              <a:prstGeom prst="rect">
                <a:avLst/>
              </a:prstGeom>
              <a:blipFill>
                <a:blip r:embed="rId20"/>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D7208EEF-84BD-1532-C2F4-1C86B3400C37}"/>
                  </a:ext>
                </a:extLst>
              </p:cNvPr>
              <p:cNvSpPr txBox="1"/>
              <p:nvPr/>
            </p:nvSpPr>
            <p:spPr>
              <a:xfrm>
                <a:off x="2427993" y="3864768"/>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25</m:t>
                      </m:r>
                    </m:oMath>
                  </m:oMathPara>
                </a14:m>
                <a:endParaRPr lang="hr-HR" sz="1400" dirty="0"/>
              </a:p>
            </p:txBody>
          </p:sp>
        </mc:Choice>
        <mc:Fallback xmlns="">
          <p:sp>
            <p:nvSpPr>
              <p:cNvPr id="74" name="TextBox 73">
                <a:extLst>
                  <a:ext uri="{FF2B5EF4-FFF2-40B4-BE49-F238E27FC236}">
                    <a16:creationId xmlns:a16="http://schemas.microsoft.com/office/drawing/2014/main" id="{D7208EEF-84BD-1532-C2F4-1C86B3400C37}"/>
                  </a:ext>
                </a:extLst>
              </p:cNvPr>
              <p:cNvSpPr txBox="1">
                <a:spLocks noRot="1" noChangeAspect="1" noMove="1" noResize="1" noEditPoints="1" noAdjustHandles="1" noChangeArrowheads="1" noChangeShapeType="1" noTextEdit="1"/>
              </p:cNvSpPr>
              <p:nvPr/>
            </p:nvSpPr>
            <p:spPr>
              <a:xfrm>
                <a:off x="2427993" y="3864768"/>
                <a:ext cx="484509" cy="307777"/>
              </a:xfrm>
              <a:prstGeom prst="rect">
                <a:avLst/>
              </a:prstGeom>
              <a:blipFill>
                <a:blip r:embed="rId21"/>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21524983-CA87-B8A2-71DE-AE174A2DEEE6}"/>
                  </a:ext>
                </a:extLst>
              </p:cNvPr>
              <p:cNvSpPr txBox="1"/>
              <p:nvPr/>
            </p:nvSpPr>
            <p:spPr>
              <a:xfrm>
                <a:off x="2427993" y="3401963"/>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30</m:t>
                      </m:r>
                    </m:oMath>
                  </m:oMathPara>
                </a14:m>
                <a:endParaRPr lang="hr-HR" sz="1400" dirty="0"/>
              </a:p>
            </p:txBody>
          </p:sp>
        </mc:Choice>
        <mc:Fallback xmlns="">
          <p:sp>
            <p:nvSpPr>
              <p:cNvPr id="75" name="TextBox 74">
                <a:extLst>
                  <a:ext uri="{FF2B5EF4-FFF2-40B4-BE49-F238E27FC236}">
                    <a16:creationId xmlns:a16="http://schemas.microsoft.com/office/drawing/2014/main" id="{21524983-CA87-B8A2-71DE-AE174A2DEEE6}"/>
                  </a:ext>
                </a:extLst>
              </p:cNvPr>
              <p:cNvSpPr txBox="1">
                <a:spLocks noRot="1" noChangeAspect="1" noMove="1" noResize="1" noEditPoints="1" noAdjustHandles="1" noChangeArrowheads="1" noChangeShapeType="1" noTextEdit="1"/>
              </p:cNvSpPr>
              <p:nvPr/>
            </p:nvSpPr>
            <p:spPr>
              <a:xfrm>
                <a:off x="2427993" y="3401963"/>
                <a:ext cx="484509" cy="307777"/>
              </a:xfrm>
              <a:prstGeom prst="rect">
                <a:avLst/>
              </a:prstGeom>
              <a:blipFill>
                <a:blip r:embed="rId22"/>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11E287F9-E7F6-CBD9-262C-24183369A16B}"/>
                  </a:ext>
                </a:extLst>
              </p:cNvPr>
              <p:cNvSpPr txBox="1"/>
              <p:nvPr/>
            </p:nvSpPr>
            <p:spPr>
              <a:xfrm>
                <a:off x="6676143" y="5725511"/>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5</m:t>
                      </m:r>
                    </m:oMath>
                  </m:oMathPara>
                </a14:m>
                <a:endParaRPr lang="hr-HR" sz="1400" dirty="0"/>
              </a:p>
            </p:txBody>
          </p:sp>
        </mc:Choice>
        <mc:Fallback xmlns="">
          <p:sp>
            <p:nvSpPr>
              <p:cNvPr id="76" name="TextBox 75">
                <a:extLst>
                  <a:ext uri="{FF2B5EF4-FFF2-40B4-BE49-F238E27FC236}">
                    <a16:creationId xmlns:a16="http://schemas.microsoft.com/office/drawing/2014/main" id="{11E287F9-E7F6-CBD9-262C-24183369A16B}"/>
                  </a:ext>
                </a:extLst>
              </p:cNvPr>
              <p:cNvSpPr txBox="1">
                <a:spLocks noRot="1" noChangeAspect="1" noMove="1" noResize="1" noEditPoints="1" noAdjustHandles="1" noChangeArrowheads="1" noChangeShapeType="1" noTextEdit="1"/>
              </p:cNvSpPr>
              <p:nvPr/>
            </p:nvSpPr>
            <p:spPr>
              <a:xfrm>
                <a:off x="6676143" y="5725511"/>
                <a:ext cx="484509" cy="307777"/>
              </a:xfrm>
              <a:prstGeom prst="rect">
                <a:avLst/>
              </a:prstGeom>
              <a:blipFill>
                <a:blip r:embed="rId7"/>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83E0C3B4-F103-AB28-498D-94A4AE3FBE0B}"/>
                  </a:ext>
                </a:extLst>
              </p:cNvPr>
              <p:cNvSpPr txBox="1"/>
              <p:nvPr/>
            </p:nvSpPr>
            <p:spPr>
              <a:xfrm>
                <a:off x="6676143" y="5262708"/>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10</m:t>
                      </m:r>
                    </m:oMath>
                  </m:oMathPara>
                </a14:m>
                <a:endParaRPr lang="hr-HR" sz="1400" dirty="0"/>
              </a:p>
            </p:txBody>
          </p:sp>
        </mc:Choice>
        <mc:Fallback xmlns="">
          <p:sp>
            <p:nvSpPr>
              <p:cNvPr id="77" name="TextBox 76">
                <a:extLst>
                  <a:ext uri="{FF2B5EF4-FFF2-40B4-BE49-F238E27FC236}">
                    <a16:creationId xmlns:a16="http://schemas.microsoft.com/office/drawing/2014/main" id="{83E0C3B4-F103-AB28-498D-94A4AE3FBE0B}"/>
                  </a:ext>
                </a:extLst>
              </p:cNvPr>
              <p:cNvSpPr txBox="1">
                <a:spLocks noRot="1" noChangeAspect="1" noMove="1" noResize="1" noEditPoints="1" noAdjustHandles="1" noChangeArrowheads="1" noChangeShapeType="1" noTextEdit="1"/>
              </p:cNvSpPr>
              <p:nvPr/>
            </p:nvSpPr>
            <p:spPr>
              <a:xfrm>
                <a:off x="6676143" y="5262708"/>
                <a:ext cx="484509" cy="307777"/>
              </a:xfrm>
              <a:prstGeom prst="rect">
                <a:avLst/>
              </a:prstGeom>
              <a:blipFill>
                <a:blip r:embed="rId23"/>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30AECA77-C766-A81C-FFD2-B0D74515D18F}"/>
                  </a:ext>
                </a:extLst>
              </p:cNvPr>
              <p:cNvSpPr txBox="1"/>
              <p:nvPr/>
            </p:nvSpPr>
            <p:spPr>
              <a:xfrm>
                <a:off x="6676143" y="4799903"/>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15</m:t>
                      </m:r>
                    </m:oMath>
                  </m:oMathPara>
                </a14:m>
                <a:endParaRPr lang="hr-HR" sz="1400" dirty="0"/>
              </a:p>
            </p:txBody>
          </p:sp>
        </mc:Choice>
        <mc:Fallback xmlns="">
          <p:sp>
            <p:nvSpPr>
              <p:cNvPr id="78" name="TextBox 77">
                <a:extLst>
                  <a:ext uri="{FF2B5EF4-FFF2-40B4-BE49-F238E27FC236}">
                    <a16:creationId xmlns:a16="http://schemas.microsoft.com/office/drawing/2014/main" id="{30AECA77-C766-A81C-FFD2-B0D74515D18F}"/>
                  </a:ext>
                </a:extLst>
              </p:cNvPr>
              <p:cNvSpPr txBox="1">
                <a:spLocks noRot="1" noChangeAspect="1" noMove="1" noResize="1" noEditPoints="1" noAdjustHandles="1" noChangeArrowheads="1" noChangeShapeType="1" noTextEdit="1"/>
              </p:cNvSpPr>
              <p:nvPr/>
            </p:nvSpPr>
            <p:spPr>
              <a:xfrm>
                <a:off x="6676143" y="4799903"/>
                <a:ext cx="484509" cy="307777"/>
              </a:xfrm>
              <a:prstGeom prst="rect">
                <a:avLst/>
              </a:prstGeom>
              <a:blipFill>
                <a:blip r:embed="rId24"/>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81265EC8-D0CD-51CD-38D9-0A901F5652C8}"/>
                  </a:ext>
                </a:extLst>
              </p:cNvPr>
              <p:cNvSpPr txBox="1"/>
              <p:nvPr/>
            </p:nvSpPr>
            <p:spPr>
              <a:xfrm>
                <a:off x="6676143" y="4337098"/>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20</m:t>
                      </m:r>
                    </m:oMath>
                  </m:oMathPara>
                </a14:m>
                <a:endParaRPr lang="hr-HR" sz="1400" dirty="0"/>
              </a:p>
            </p:txBody>
          </p:sp>
        </mc:Choice>
        <mc:Fallback xmlns="">
          <p:sp>
            <p:nvSpPr>
              <p:cNvPr id="79" name="TextBox 78">
                <a:extLst>
                  <a:ext uri="{FF2B5EF4-FFF2-40B4-BE49-F238E27FC236}">
                    <a16:creationId xmlns:a16="http://schemas.microsoft.com/office/drawing/2014/main" id="{81265EC8-D0CD-51CD-38D9-0A901F5652C8}"/>
                  </a:ext>
                </a:extLst>
              </p:cNvPr>
              <p:cNvSpPr txBox="1">
                <a:spLocks noRot="1" noChangeAspect="1" noMove="1" noResize="1" noEditPoints="1" noAdjustHandles="1" noChangeArrowheads="1" noChangeShapeType="1" noTextEdit="1"/>
              </p:cNvSpPr>
              <p:nvPr/>
            </p:nvSpPr>
            <p:spPr>
              <a:xfrm>
                <a:off x="6676143" y="4337098"/>
                <a:ext cx="484509" cy="307777"/>
              </a:xfrm>
              <a:prstGeom prst="rect">
                <a:avLst/>
              </a:prstGeom>
              <a:blipFill>
                <a:blip r:embed="rId25"/>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8A0811E9-D654-3914-3330-5F620A1D6015}"/>
                  </a:ext>
                </a:extLst>
              </p:cNvPr>
              <p:cNvSpPr txBox="1"/>
              <p:nvPr/>
            </p:nvSpPr>
            <p:spPr>
              <a:xfrm>
                <a:off x="6676143" y="3874293"/>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25</m:t>
                      </m:r>
                    </m:oMath>
                  </m:oMathPara>
                </a14:m>
                <a:endParaRPr lang="hr-HR" sz="1400" dirty="0"/>
              </a:p>
            </p:txBody>
          </p:sp>
        </mc:Choice>
        <mc:Fallback xmlns="">
          <p:sp>
            <p:nvSpPr>
              <p:cNvPr id="80" name="TextBox 79">
                <a:extLst>
                  <a:ext uri="{FF2B5EF4-FFF2-40B4-BE49-F238E27FC236}">
                    <a16:creationId xmlns:a16="http://schemas.microsoft.com/office/drawing/2014/main" id="{8A0811E9-D654-3914-3330-5F620A1D6015}"/>
                  </a:ext>
                </a:extLst>
              </p:cNvPr>
              <p:cNvSpPr txBox="1">
                <a:spLocks noRot="1" noChangeAspect="1" noMove="1" noResize="1" noEditPoints="1" noAdjustHandles="1" noChangeArrowheads="1" noChangeShapeType="1" noTextEdit="1"/>
              </p:cNvSpPr>
              <p:nvPr/>
            </p:nvSpPr>
            <p:spPr>
              <a:xfrm>
                <a:off x="6676143" y="3874293"/>
                <a:ext cx="484509" cy="307777"/>
              </a:xfrm>
              <a:prstGeom prst="rect">
                <a:avLst/>
              </a:prstGeom>
              <a:blipFill>
                <a:blip r:embed="rId26"/>
                <a:stretch>
                  <a:fillRect/>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22A69D05-53C6-199D-CE50-6913FBEA1DB2}"/>
                  </a:ext>
                </a:extLst>
              </p:cNvPr>
              <p:cNvSpPr txBox="1"/>
              <p:nvPr/>
            </p:nvSpPr>
            <p:spPr>
              <a:xfrm>
                <a:off x="6676143" y="3411488"/>
                <a:ext cx="4845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1" smtClean="0">
                          <a:latin typeface="Cambria Math" panose="02040503050406030204" pitchFamily="18" charset="0"/>
                        </a:rPr>
                        <m:t>30</m:t>
                      </m:r>
                    </m:oMath>
                  </m:oMathPara>
                </a14:m>
                <a:endParaRPr lang="hr-HR" sz="1400" dirty="0"/>
              </a:p>
            </p:txBody>
          </p:sp>
        </mc:Choice>
        <mc:Fallback xmlns="">
          <p:sp>
            <p:nvSpPr>
              <p:cNvPr id="81" name="TextBox 80">
                <a:extLst>
                  <a:ext uri="{FF2B5EF4-FFF2-40B4-BE49-F238E27FC236}">
                    <a16:creationId xmlns:a16="http://schemas.microsoft.com/office/drawing/2014/main" id="{22A69D05-53C6-199D-CE50-6913FBEA1DB2}"/>
                  </a:ext>
                </a:extLst>
              </p:cNvPr>
              <p:cNvSpPr txBox="1">
                <a:spLocks noRot="1" noChangeAspect="1" noMove="1" noResize="1" noEditPoints="1" noAdjustHandles="1" noChangeArrowheads="1" noChangeShapeType="1" noTextEdit="1"/>
              </p:cNvSpPr>
              <p:nvPr/>
            </p:nvSpPr>
            <p:spPr>
              <a:xfrm>
                <a:off x="6676143" y="3411488"/>
                <a:ext cx="484509" cy="307777"/>
              </a:xfrm>
              <a:prstGeom prst="rect">
                <a:avLst/>
              </a:prstGeom>
              <a:blipFill>
                <a:blip r:embed="rId27"/>
                <a:stretch>
                  <a:fillRect/>
                </a:stretch>
              </a:blipFill>
            </p:spPr>
            <p:txBody>
              <a:bodyPr/>
              <a:lstStyle/>
              <a:p>
                <a:r>
                  <a:rPr lang="hr-HR">
                    <a:noFill/>
                  </a:rPr>
                  <a:t> </a:t>
                </a:r>
              </a:p>
            </p:txBody>
          </p:sp>
        </mc:Fallback>
      </mc:AlternateContent>
      <p:cxnSp>
        <p:nvCxnSpPr>
          <p:cNvPr id="83" name="Straight Connector 82">
            <a:extLst>
              <a:ext uri="{FF2B5EF4-FFF2-40B4-BE49-F238E27FC236}">
                <a16:creationId xmlns:a16="http://schemas.microsoft.com/office/drawing/2014/main" id="{DC0F4699-0742-4D07-F4FF-6203CD2E7F1E}"/>
              </a:ext>
            </a:extLst>
          </p:cNvPr>
          <p:cNvCxnSpPr>
            <a:cxnSpLocks/>
          </p:cNvCxnSpPr>
          <p:nvPr/>
        </p:nvCxnSpPr>
        <p:spPr>
          <a:xfrm>
            <a:off x="7154302" y="4107473"/>
            <a:ext cx="97560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36E65A3-9D54-2B7D-E75D-B3EA28956FFB}"/>
              </a:ext>
            </a:extLst>
          </p:cNvPr>
          <p:cNvCxnSpPr>
            <a:cxnSpLocks/>
          </p:cNvCxnSpPr>
          <p:nvPr/>
        </p:nvCxnSpPr>
        <p:spPr>
          <a:xfrm flipV="1">
            <a:off x="8129907" y="4107473"/>
            <a:ext cx="0" cy="228475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CDC0FF-31F6-6F23-DB8C-33211976F74D}"/>
              </a:ext>
            </a:extLst>
          </p:cNvPr>
          <p:cNvCxnSpPr>
            <a:cxnSpLocks/>
          </p:cNvCxnSpPr>
          <p:nvPr/>
        </p:nvCxnSpPr>
        <p:spPr>
          <a:xfrm flipV="1">
            <a:off x="7154302" y="4107473"/>
            <a:ext cx="975605" cy="1787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F455BFB-9D85-0FC5-4F2F-78749B2EA3A3}"/>
              </a:ext>
            </a:extLst>
          </p:cNvPr>
          <p:cNvCxnSpPr>
            <a:cxnSpLocks/>
          </p:cNvCxnSpPr>
          <p:nvPr/>
        </p:nvCxnSpPr>
        <p:spPr>
          <a:xfrm flipV="1">
            <a:off x="4119534" y="4138297"/>
            <a:ext cx="0" cy="221650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FCE2E17-691D-71E6-5B76-7B64DE956EC1}"/>
              </a:ext>
            </a:extLst>
          </p:cNvPr>
          <p:cNvCxnSpPr>
            <a:cxnSpLocks/>
          </p:cNvCxnSpPr>
          <p:nvPr/>
        </p:nvCxnSpPr>
        <p:spPr>
          <a:xfrm>
            <a:off x="2904565" y="4138298"/>
            <a:ext cx="1214969"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1AF376E-6F27-5039-73E2-DB607C490777}"/>
              </a:ext>
            </a:extLst>
          </p:cNvPr>
          <p:cNvCxnSpPr>
            <a:cxnSpLocks/>
          </p:cNvCxnSpPr>
          <p:nvPr/>
        </p:nvCxnSpPr>
        <p:spPr>
          <a:xfrm flipH="1">
            <a:off x="2905125" y="4138297"/>
            <a:ext cx="1214409" cy="22148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8BB1B834-44AA-8ABA-3202-57591E4E23E3}"/>
                  </a:ext>
                </a:extLst>
              </p:cNvPr>
              <p:cNvSpPr txBox="1"/>
              <p:nvPr/>
            </p:nvSpPr>
            <p:spPr>
              <a:xfrm>
                <a:off x="2011911" y="2862784"/>
                <a:ext cx="65246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0" smtClean="0">
                          <a:latin typeface="Cambria Math" panose="02040503050406030204" pitchFamily="18" charset="0"/>
                        </a:rPr>
                        <m:t> </m:t>
                      </m:r>
                      <m:r>
                        <a:rPr lang="hr-HR" sz="1400" b="0" i="1" smtClean="0">
                          <a:latin typeface="Cambria Math" panose="02040503050406030204" pitchFamily="18" charset="0"/>
                        </a:rPr>
                        <m:t>𝑣</m:t>
                      </m:r>
                      <m:r>
                        <a:rPr lang="hr-HR" sz="1400" b="0" i="1" smtClean="0">
                          <a:latin typeface="Cambria Math" panose="02040503050406030204" pitchFamily="18" charset="0"/>
                        </a:rPr>
                        <m:t> </m:t>
                      </m:r>
                      <m:r>
                        <a:rPr lang="hr-HR" sz="1400" b="0" i="0" smtClean="0">
                          <a:latin typeface="Cambria Math" panose="02040503050406030204" pitchFamily="18" charset="0"/>
                        </a:rPr>
                        <m:t>(</m:t>
                      </m:r>
                      <m:sSup>
                        <m:sSupPr>
                          <m:ctrlPr>
                            <a:rPr lang="hr-HR" sz="1400" b="0" i="1" smtClean="0">
                              <a:latin typeface="Cambria Math" panose="02040503050406030204" pitchFamily="18" charset="0"/>
                            </a:rPr>
                          </m:ctrlPr>
                        </m:sSupPr>
                        <m:e>
                          <m:r>
                            <m:rPr>
                              <m:sty m:val="p"/>
                            </m:rPr>
                            <a:rPr lang="hr-HR" sz="1400" b="0" i="0" smtClean="0">
                              <a:latin typeface="Cambria Math" panose="02040503050406030204" pitchFamily="18" charset="0"/>
                            </a:rPr>
                            <m:t>ms</m:t>
                          </m:r>
                        </m:e>
                        <m:sup>
                          <m:r>
                            <a:rPr lang="hr-HR" sz="1400" b="0" i="1" smtClean="0">
                              <a:latin typeface="Cambria Math" panose="02040503050406030204" pitchFamily="18" charset="0"/>
                            </a:rPr>
                            <m:t>−1</m:t>
                          </m:r>
                        </m:sup>
                      </m:sSup>
                      <m:r>
                        <a:rPr lang="hr-HR" sz="1400" b="0" i="0" smtClean="0">
                          <a:latin typeface="Cambria Math" panose="02040503050406030204" pitchFamily="18" charset="0"/>
                        </a:rPr>
                        <m:t>)</m:t>
                      </m:r>
                    </m:oMath>
                  </m:oMathPara>
                </a14:m>
                <a:endParaRPr lang="hr-HR" sz="1400" dirty="0"/>
              </a:p>
            </p:txBody>
          </p:sp>
        </mc:Choice>
        <mc:Fallback xmlns="">
          <p:sp>
            <p:nvSpPr>
              <p:cNvPr id="102" name="TextBox 101">
                <a:extLst>
                  <a:ext uri="{FF2B5EF4-FFF2-40B4-BE49-F238E27FC236}">
                    <a16:creationId xmlns:a16="http://schemas.microsoft.com/office/drawing/2014/main" id="{8BB1B834-44AA-8ABA-3202-57591E4E23E3}"/>
                  </a:ext>
                </a:extLst>
              </p:cNvPr>
              <p:cNvSpPr txBox="1">
                <a:spLocks noRot="1" noChangeAspect="1" noMove="1" noResize="1" noEditPoints="1" noAdjustHandles="1" noChangeArrowheads="1" noChangeShapeType="1" noTextEdit="1"/>
              </p:cNvSpPr>
              <p:nvPr/>
            </p:nvSpPr>
            <p:spPr>
              <a:xfrm>
                <a:off x="2011911" y="2862784"/>
                <a:ext cx="652463" cy="307777"/>
              </a:xfrm>
              <a:prstGeom prst="rect">
                <a:avLst/>
              </a:prstGeom>
              <a:blipFill>
                <a:blip r:embed="rId28"/>
                <a:stretch>
                  <a:fillRect r="-39252" b="-10000"/>
                </a:stretch>
              </a:blipFill>
            </p:spPr>
            <p:txBody>
              <a:bodyPr/>
              <a:lstStyle/>
              <a:p>
                <a:r>
                  <a:rPr lang="hr-HR">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7C0EC1E9-2E9F-6067-F5A7-B4F2998D3463}"/>
                  </a:ext>
                </a:extLst>
              </p:cNvPr>
              <p:cNvSpPr txBox="1"/>
              <p:nvPr/>
            </p:nvSpPr>
            <p:spPr>
              <a:xfrm>
                <a:off x="6271185" y="2829818"/>
                <a:ext cx="65246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hr-HR" sz="1400" b="0" i="0" smtClean="0">
                          <a:latin typeface="Cambria Math" panose="02040503050406030204" pitchFamily="18" charset="0"/>
                        </a:rPr>
                        <m:t> </m:t>
                      </m:r>
                      <m:r>
                        <a:rPr lang="hr-HR" sz="1400" b="0" i="1" smtClean="0">
                          <a:latin typeface="Cambria Math" panose="02040503050406030204" pitchFamily="18" charset="0"/>
                        </a:rPr>
                        <m:t>𝑣</m:t>
                      </m:r>
                      <m:r>
                        <a:rPr lang="hr-HR" sz="1400" b="0" i="1" smtClean="0">
                          <a:latin typeface="Cambria Math" panose="02040503050406030204" pitchFamily="18" charset="0"/>
                        </a:rPr>
                        <m:t> </m:t>
                      </m:r>
                      <m:r>
                        <a:rPr lang="hr-HR" sz="1400" b="0" i="0" smtClean="0">
                          <a:latin typeface="Cambria Math" panose="02040503050406030204" pitchFamily="18" charset="0"/>
                        </a:rPr>
                        <m:t>(</m:t>
                      </m:r>
                      <m:sSup>
                        <m:sSupPr>
                          <m:ctrlPr>
                            <a:rPr lang="hr-HR" sz="1400" b="0" i="1" smtClean="0">
                              <a:latin typeface="Cambria Math" panose="02040503050406030204" pitchFamily="18" charset="0"/>
                            </a:rPr>
                          </m:ctrlPr>
                        </m:sSupPr>
                        <m:e>
                          <m:r>
                            <m:rPr>
                              <m:sty m:val="p"/>
                            </m:rPr>
                            <a:rPr lang="hr-HR" sz="1400" b="0" i="0" smtClean="0">
                              <a:latin typeface="Cambria Math" panose="02040503050406030204" pitchFamily="18" charset="0"/>
                            </a:rPr>
                            <m:t>ms</m:t>
                          </m:r>
                        </m:e>
                        <m:sup>
                          <m:r>
                            <a:rPr lang="hr-HR" sz="1400" b="0" i="1" smtClean="0">
                              <a:latin typeface="Cambria Math" panose="02040503050406030204" pitchFamily="18" charset="0"/>
                            </a:rPr>
                            <m:t>−1</m:t>
                          </m:r>
                        </m:sup>
                      </m:sSup>
                      <m:r>
                        <a:rPr lang="hr-HR" sz="1400" b="0" i="0" smtClean="0">
                          <a:latin typeface="Cambria Math" panose="02040503050406030204" pitchFamily="18" charset="0"/>
                        </a:rPr>
                        <m:t>)</m:t>
                      </m:r>
                    </m:oMath>
                  </m:oMathPara>
                </a14:m>
                <a:endParaRPr lang="hr-HR" sz="1400" dirty="0"/>
              </a:p>
            </p:txBody>
          </p:sp>
        </mc:Choice>
        <mc:Fallback xmlns="">
          <p:sp>
            <p:nvSpPr>
              <p:cNvPr id="103" name="TextBox 102">
                <a:extLst>
                  <a:ext uri="{FF2B5EF4-FFF2-40B4-BE49-F238E27FC236}">
                    <a16:creationId xmlns:a16="http://schemas.microsoft.com/office/drawing/2014/main" id="{7C0EC1E9-2E9F-6067-F5A7-B4F2998D3463}"/>
                  </a:ext>
                </a:extLst>
              </p:cNvPr>
              <p:cNvSpPr txBox="1">
                <a:spLocks noRot="1" noChangeAspect="1" noMove="1" noResize="1" noEditPoints="1" noAdjustHandles="1" noChangeArrowheads="1" noChangeShapeType="1" noTextEdit="1"/>
              </p:cNvSpPr>
              <p:nvPr/>
            </p:nvSpPr>
            <p:spPr>
              <a:xfrm>
                <a:off x="6271185" y="2829818"/>
                <a:ext cx="652463" cy="307777"/>
              </a:xfrm>
              <a:prstGeom prst="rect">
                <a:avLst/>
              </a:prstGeom>
              <a:blipFill>
                <a:blip r:embed="rId29"/>
                <a:stretch>
                  <a:fillRect r="-38318" b="-7843"/>
                </a:stretch>
              </a:blipFill>
            </p:spPr>
            <p:txBody>
              <a:bodyPr/>
              <a:lstStyle/>
              <a:p>
                <a:r>
                  <a:rPr lang="hr-HR">
                    <a:noFill/>
                  </a:rPr>
                  <a:t> </a:t>
                </a:r>
              </a:p>
            </p:txBody>
          </p:sp>
        </mc:Fallback>
      </mc:AlternateContent>
      <p:sp>
        <p:nvSpPr>
          <p:cNvPr id="104" name="Right Triangle 103">
            <a:extLst>
              <a:ext uri="{FF2B5EF4-FFF2-40B4-BE49-F238E27FC236}">
                <a16:creationId xmlns:a16="http://schemas.microsoft.com/office/drawing/2014/main" id="{BBAC4C7B-671E-8006-5D74-72A082F147B1}"/>
              </a:ext>
            </a:extLst>
          </p:cNvPr>
          <p:cNvSpPr/>
          <p:nvPr/>
        </p:nvSpPr>
        <p:spPr>
          <a:xfrm rot="16200000">
            <a:off x="2403168" y="4645610"/>
            <a:ext cx="2218911" cy="1204286"/>
          </a:xfrm>
          <a:prstGeom prst="rtTriangle">
            <a:avLst/>
          </a:prstGeom>
          <a:gradFill flip="none" rotWithShape="1">
            <a:gsLst>
              <a:gs pos="0">
                <a:srgbClr val="FD5F5F">
                  <a:tint val="66000"/>
                  <a:satMod val="160000"/>
                </a:srgbClr>
              </a:gs>
              <a:gs pos="50000">
                <a:srgbClr val="FD5F5F">
                  <a:tint val="44500"/>
                  <a:satMod val="160000"/>
                </a:srgbClr>
              </a:gs>
              <a:gs pos="100000">
                <a:srgbClr val="FD5F5F">
                  <a:tint val="23500"/>
                  <a:satMod val="160000"/>
                </a:srgbClr>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dirty="0"/>
          </a:p>
        </p:txBody>
      </p:sp>
      <p:sp>
        <p:nvSpPr>
          <p:cNvPr id="106" name="Right Triangle 105">
            <a:extLst>
              <a:ext uri="{FF2B5EF4-FFF2-40B4-BE49-F238E27FC236}">
                <a16:creationId xmlns:a16="http://schemas.microsoft.com/office/drawing/2014/main" id="{9C06799B-F8F8-2AAE-9FA8-2142F609A2E7}"/>
              </a:ext>
            </a:extLst>
          </p:cNvPr>
          <p:cNvSpPr/>
          <p:nvPr/>
        </p:nvSpPr>
        <p:spPr>
          <a:xfrm rot="16200000">
            <a:off x="6756250" y="4525306"/>
            <a:ext cx="1778520" cy="965269"/>
          </a:xfrm>
          <a:prstGeom prst="rtTriangle">
            <a:avLst/>
          </a:prstGeom>
          <a:solidFill>
            <a:schemeClr val="accent1">
              <a:lumMod val="60000"/>
              <a:lumOff val="40000"/>
              <a:tint val="66000"/>
              <a:satMod val="1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dirty="0"/>
          </a:p>
        </p:txBody>
      </p:sp>
    </p:spTree>
    <p:extLst>
      <p:ext uri="{BB962C8B-B14F-4D97-AF65-F5344CB8AC3E}">
        <p14:creationId xmlns:p14="http://schemas.microsoft.com/office/powerpoint/2010/main" val="15210766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50"/>
                                        <p:tgtEl>
                                          <p:spTgt spid="3">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fade">
                                      <p:cBhvr>
                                        <p:cTn id="20" dur="10"/>
                                        <p:tgtEl>
                                          <p:spTgt spid="106"/>
                                        </p:tgtEl>
                                      </p:cBhvr>
                                    </p:animEffect>
                                  </p:childTnLst>
                                </p:cTn>
                              </p:par>
                            </p:childTnLst>
                          </p:cTn>
                        </p:par>
                        <p:par>
                          <p:cTn id="21" fill="hold">
                            <p:stCondLst>
                              <p:cond delay="10"/>
                            </p:stCondLst>
                            <p:childTnLst>
                              <p:par>
                                <p:cTn id="22" presetID="10" presetClass="entr" presetSubtype="0" fill="hold" grpId="0" nodeType="afterEffect">
                                  <p:stCondLst>
                                    <p:cond delay="0"/>
                                  </p:stCondLst>
                                  <p:childTnLst>
                                    <p:set>
                                      <p:cBhvr>
                                        <p:cTn id="23" dur="1" fill="hold">
                                          <p:stCondLst>
                                            <p:cond delay="0"/>
                                          </p:stCondLst>
                                        </p:cTn>
                                        <p:tgtEl>
                                          <p:spTgt spid="104"/>
                                        </p:tgtEl>
                                        <p:attrNameLst>
                                          <p:attrName>style.visibility</p:attrName>
                                        </p:attrNameLst>
                                      </p:cBhvr>
                                      <p:to>
                                        <p:strVal val="visible"/>
                                      </p:to>
                                    </p:set>
                                    <p:animEffect transition="in" filter="fade">
                                      <p:cBhvr>
                                        <p:cTn id="24" dur="10"/>
                                        <p:tgtEl>
                                          <p:spTgt spid="104"/>
                                        </p:tgtEl>
                                      </p:cBhvr>
                                    </p:animEffect>
                                  </p:childTnLst>
                                </p:cTn>
                              </p:par>
                            </p:childTnLst>
                          </p:cTn>
                        </p:par>
                        <p:par>
                          <p:cTn id="25" fill="hold">
                            <p:stCondLst>
                              <p:cond delay="20"/>
                            </p:stCondLst>
                            <p:childTnLst>
                              <p:par>
                                <p:cTn id="26" presetID="10" presetClass="entr" presetSubtype="0" fill="hold" grpId="0" nodeType="after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fade">
                                      <p:cBhvr>
                                        <p:cTn id="28" dur="10"/>
                                        <p:tgtEl>
                                          <p:spTgt spid="103"/>
                                        </p:tgtEl>
                                      </p:cBhvr>
                                    </p:animEffect>
                                  </p:childTnLst>
                                </p:cTn>
                              </p:par>
                            </p:childTnLst>
                          </p:cTn>
                        </p:par>
                        <p:par>
                          <p:cTn id="29" fill="hold">
                            <p:stCondLst>
                              <p:cond delay="30"/>
                            </p:stCondLst>
                            <p:childTnLst>
                              <p:par>
                                <p:cTn id="30" presetID="10" presetClass="entr" presetSubtype="0" fill="hold" grpId="0" nodeType="afterEffect">
                                  <p:stCondLst>
                                    <p:cond delay="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10"/>
                                        <p:tgtEl>
                                          <p:spTgt spid="102"/>
                                        </p:tgtEl>
                                      </p:cBhvr>
                                    </p:animEffect>
                                  </p:childTnLst>
                                </p:cTn>
                              </p:par>
                            </p:childTnLst>
                          </p:cTn>
                        </p:par>
                        <p:par>
                          <p:cTn id="33" fill="hold">
                            <p:stCondLst>
                              <p:cond delay="40"/>
                            </p:stCondLst>
                            <p:childTnLst>
                              <p:par>
                                <p:cTn id="34" presetID="10" presetClass="entr" presetSubtype="0" fill="hold" nodeType="afterEffect">
                                  <p:stCondLst>
                                    <p:cond delay="0"/>
                                  </p:stCondLst>
                                  <p:childTnLst>
                                    <p:set>
                                      <p:cBhvr>
                                        <p:cTn id="35" dur="1" fill="hold">
                                          <p:stCondLst>
                                            <p:cond delay="0"/>
                                          </p:stCondLst>
                                        </p:cTn>
                                        <p:tgtEl>
                                          <p:spTgt spid="98"/>
                                        </p:tgtEl>
                                        <p:attrNameLst>
                                          <p:attrName>style.visibility</p:attrName>
                                        </p:attrNameLst>
                                      </p:cBhvr>
                                      <p:to>
                                        <p:strVal val="visible"/>
                                      </p:to>
                                    </p:set>
                                    <p:animEffect transition="in" filter="fade">
                                      <p:cBhvr>
                                        <p:cTn id="36" dur="10"/>
                                        <p:tgtEl>
                                          <p:spTgt spid="98"/>
                                        </p:tgtEl>
                                      </p:cBhvr>
                                    </p:animEffect>
                                  </p:childTnLst>
                                </p:cTn>
                              </p:par>
                            </p:childTnLst>
                          </p:cTn>
                        </p:par>
                        <p:par>
                          <p:cTn id="37" fill="hold">
                            <p:stCondLst>
                              <p:cond delay="50"/>
                            </p:stCondLst>
                            <p:childTnLst>
                              <p:par>
                                <p:cTn id="38" presetID="10" presetClass="entr" presetSubtype="0" fill="hold" nodeType="afterEffect">
                                  <p:stCondLst>
                                    <p:cond delay="0"/>
                                  </p:stCondLst>
                                  <p:childTnLst>
                                    <p:set>
                                      <p:cBhvr>
                                        <p:cTn id="39" dur="1" fill="hold">
                                          <p:stCondLst>
                                            <p:cond delay="0"/>
                                          </p:stCondLst>
                                        </p:cTn>
                                        <p:tgtEl>
                                          <p:spTgt spid="96"/>
                                        </p:tgtEl>
                                        <p:attrNameLst>
                                          <p:attrName>style.visibility</p:attrName>
                                        </p:attrNameLst>
                                      </p:cBhvr>
                                      <p:to>
                                        <p:strVal val="visible"/>
                                      </p:to>
                                    </p:set>
                                    <p:animEffect transition="in" filter="fade">
                                      <p:cBhvr>
                                        <p:cTn id="40" dur="10"/>
                                        <p:tgtEl>
                                          <p:spTgt spid="96"/>
                                        </p:tgtEl>
                                      </p:cBhvr>
                                    </p:animEffect>
                                  </p:childTnLst>
                                </p:cTn>
                              </p:par>
                            </p:childTnLst>
                          </p:cTn>
                        </p:par>
                        <p:par>
                          <p:cTn id="41" fill="hold">
                            <p:stCondLst>
                              <p:cond delay="60"/>
                            </p:stCondLst>
                            <p:childTnLst>
                              <p:par>
                                <p:cTn id="42" presetID="10" presetClass="entr" presetSubtype="0" fill="hold" nodeType="afterEffect">
                                  <p:stCondLst>
                                    <p:cond delay="0"/>
                                  </p:stCondLst>
                                  <p:childTnLst>
                                    <p:set>
                                      <p:cBhvr>
                                        <p:cTn id="43" dur="1" fill="hold">
                                          <p:stCondLst>
                                            <p:cond delay="0"/>
                                          </p:stCondLst>
                                        </p:cTn>
                                        <p:tgtEl>
                                          <p:spTgt spid="95"/>
                                        </p:tgtEl>
                                        <p:attrNameLst>
                                          <p:attrName>style.visibility</p:attrName>
                                        </p:attrNameLst>
                                      </p:cBhvr>
                                      <p:to>
                                        <p:strVal val="visible"/>
                                      </p:to>
                                    </p:set>
                                    <p:animEffect transition="in" filter="fade">
                                      <p:cBhvr>
                                        <p:cTn id="44" dur="10"/>
                                        <p:tgtEl>
                                          <p:spTgt spid="95"/>
                                        </p:tgtEl>
                                      </p:cBhvr>
                                    </p:animEffect>
                                  </p:childTnLst>
                                </p:cTn>
                              </p:par>
                            </p:childTnLst>
                          </p:cTn>
                        </p:par>
                        <p:par>
                          <p:cTn id="45" fill="hold">
                            <p:stCondLst>
                              <p:cond delay="70"/>
                            </p:stCondLst>
                            <p:childTnLst>
                              <p:par>
                                <p:cTn id="46" presetID="10" presetClass="entr" presetSubtype="0" fill="hold" nodeType="afterEffect">
                                  <p:stCondLst>
                                    <p:cond delay="0"/>
                                  </p:stCondLst>
                                  <p:childTnLst>
                                    <p:set>
                                      <p:cBhvr>
                                        <p:cTn id="47" dur="1" fill="hold">
                                          <p:stCondLst>
                                            <p:cond delay="0"/>
                                          </p:stCondLst>
                                        </p:cTn>
                                        <p:tgtEl>
                                          <p:spTgt spid="89"/>
                                        </p:tgtEl>
                                        <p:attrNameLst>
                                          <p:attrName>style.visibility</p:attrName>
                                        </p:attrNameLst>
                                      </p:cBhvr>
                                      <p:to>
                                        <p:strVal val="visible"/>
                                      </p:to>
                                    </p:set>
                                    <p:animEffect transition="in" filter="fade">
                                      <p:cBhvr>
                                        <p:cTn id="48" dur="10"/>
                                        <p:tgtEl>
                                          <p:spTgt spid="89"/>
                                        </p:tgtEl>
                                      </p:cBhvr>
                                    </p:animEffect>
                                  </p:childTnLst>
                                </p:cTn>
                              </p:par>
                            </p:childTnLst>
                          </p:cTn>
                        </p:par>
                        <p:par>
                          <p:cTn id="49" fill="hold">
                            <p:stCondLst>
                              <p:cond delay="80"/>
                            </p:stCondLst>
                            <p:childTnLst>
                              <p:par>
                                <p:cTn id="50" presetID="10" presetClass="entr" presetSubtype="0" fill="hold" nodeType="afterEffect">
                                  <p:stCondLst>
                                    <p:cond delay="0"/>
                                  </p:stCondLst>
                                  <p:childTnLst>
                                    <p:set>
                                      <p:cBhvr>
                                        <p:cTn id="51" dur="1" fill="hold">
                                          <p:stCondLst>
                                            <p:cond delay="0"/>
                                          </p:stCondLst>
                                        </p:cTn>
                                        <p:tgtEl>
                                          <p:spTgt spid="84"/>
                                        </p:tgtEl>
                                        <p:attrNameLst>
                                          <p:attrName>style.visibility</p:attrName>
                                        </p:attrNameLst>
                                      </p:cBhvr>
                                      <p:to>
                                        <p:strVal val="visible"/>
                                      </p:to>
                                    </p:set>
                                    <p:animEffect transition="in" filter="fade">
                                      <p:cBhvr>
                                        <p:cTn id="52" dur="10"/>
                                        <p:tgtEl>
                                          <p:spTgt spid="84"/>
                                        </p:tgtEl>
                                      </p:cBhvr>
                                    </p:animEffect>
                                  </p:childTnLst>
                                </p:cTn>
                              </p:par>
                            </p:childTnLst>
                          </p:cTn>
                        </p:par>
                        <p:par>
                          <p:cTn id="53" fill="hold">
                            <p:stCondLst>
                              <p:cond delay="90"/>
                            </p:stCondLst>
                            <p:childTnLst>
                              <p:par>
                                <p:cTn id="54" presetID="10" presetClass="entr" presetSubtype="0" fill="hold" nodeType="after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fade">
                                      <p:cBhvr>
                                        <p:cTn id="56" dur="10"/>
                                        <p:tgtEl>
                                          <p:spTgt spid="83"/>
                                        </p:tgtEl>
                                      </p:cBhvr>
                                    </p:animEffect>
                                  </p:childTnLst>
                                </p:cTn>
                              </p:par>
                            </p:childTnLst>
                          </p:cTn>
                        </p:par>
                        <p:par>
                          <p:cTn id="57" fill="hold">
                            <p:stCondLst>
                              <p:cond delay="100"/>
                            </p:stCondLst>
                            <p:childTnLst>
                              <p:par>
                                <p:cTn id="58" presetID="10" presetClass="entr" presetSubtype="0" fill="hold" grpId="0" nodeType="afterEffect">
                                  <p:stCondLst>
                                    <p:cond delay="0"/>
                                  </p:stCondLst>
                                  <p:childTnLst>
                                    <p:set>
                                      <p:cBhvr>
                                        <p:cTn id="59" dur="1" fill="hold">
                                          <p:stCondLst>
                                            <p:cond delay="0"/>
                                          </p:stCondLst>
                                        </p:cTn>
                                        <p:tgtEl>
                                          <p:spTgt spid="81"/>
                                        </p:tgtEl>
                                        <p:attrNameLst>
                                          <p:attrName>style.visibility</p:attrName>
                                        </p:attrNameLst>
                                      </p:cBhvr>
                                      <p:to>
                                        <p:strVal val="visible"/>
                                      </p:to>
                                    </p:set>
                                    <p:animEffect transition="in" filter="fade">
                                      <p:cBhvr>
                                        <p:cTn id="60" dur="10"/>
                                        <p:tgtEl>
                                          <p:spTgt spid="81"/>
                                        </p:tgtEl>
                                      </p:cBhvr>
                                    </p:animEffect>
                                  </p:childTnLst>
                                </p:cTn>
                              </p:par>
                            </p:childTnLst>
                          </p:cTn>
                        </p:par>
                        <p:par>
                          <p:cTn id="61" fill="hold">
                            <p:stCondLst>
                              <p:cond delay="11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10"/>
                                        <p:tgtEl>
                                          <p:spTgt spid="80"/>
                                        </p:tgtEl>
                                      </p:cBhvr>
                                    </p:animEffect>
                                  </p:childTnLst>
                                </p:cTn>
                              </p:par>
                            </p:childTnLst>
                          </p:cTn>
                        </p:par>
                        <p:par>
                          <p:cTn id="65" fill="hold">
                            <p:stCondLst>
                              <p:cond delay="12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10"/>
                                        <p:tgtEl>
                                          <p:spTgt spid="79"/>
                                        </p:tgtEl>
                                      </p:cBhvr>
                                    </p:animEffect>
                                  </p:childTnLst>
                                </p:cTn>
                              </p:par>
                            </p:childTnLst>
                          </p:cTn>
                        </p:par>
                        <p:par>
                          <p:cTn id="69" fill="hold">
                            <p:stCondLst>
                              <p:cond delay="130"/>
                            </p:stCondLst>
                            <p:childTnLst>
                              <p:par>
                                <p:cTn id="70" presetID="10" presetClass="entr" presetSubtype="0" fill="hold" grpId="0" nodeType="afterEffect">
                                  <p:stCondLst>
                                    <p:cond delay="0"/>
                                  </p:stCondLst>
                                  <p:childTnLst>
                                    <p:set>
                                      <p:cBhvr>
                                        <p:cTn id="71" dur="1" fill="hold">
                                          <p:stCondLst>
                                            <p:cond delay="0"/>
                                          </p:stCondLst>
                                        </p:cTn>
                                        <p:tgtEl>
                                          <p:spTgt spid="78"/>
                                        </p:tgtEl>
                                        <p:attrNameLst>
                                          <p:attrName>style.visibility</p:attrName>
                                        </p:attrNameLst>
                                      </p:cBhvr>
                                      <p:to>
                                        <p:strVal val="visible"/>
                                      </p:to>
                                    </p:set>
                                    <p:animEffect transition="in" filter="fade">
                                      <p:cBhvr>
                                        <p:cTn id="72" dur="10"/>
                                        <p:tgtEl>
                                          <p:spTgt spid="78"/>
                                        </p:tgtEl>
                                      </p:cBhvr>
                                    </p:animEffect>
                                  </p:childTnLst>
                                </p:cTn>
                              </p:par>
                            </p:childTnLst>
                          </p:cTn>
                        </p:par>
                        <p:par>
                          <p:cTn id="73" fill="hold">
                            <p:stCondLst>
                              <p:cond delay="140"/>
                            </p:stCondLst>
                            <p:childTnLst>
                              <p:par>
                                <p:cTn id="74" presetID="10" presetClass="entr" presetSubtype="0" fill="hold" grpId="0" nodeType="after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fade">
                                      <p:cBhvr>
                                        <p:cTn id="76" dur="10"/>
                                        <p:tgtEl>
                                          <p:spTgt spid="77"/>
                                        </p:tgtEl>
                                      </p:cBhvr>
                                    </p:animEffect>
                                  </p:childTnLst>
                                </p:cTn>
                              </p:par>
                            </p:childTnLst>
                          </p:cTn>
                        </p:par>
                        <p:par>
                          <p:cTn id="77" fill="hold">
                            <p:stCondLst>
                              <p:cond delay="150"/>
                            </p:stCondLst>
                            <p:childTnLst>
                              <p:par>
                                <p:cTn id="78" presetID="10" presetClass="entr" presetSubtype="0" fill="hold" grpId="0" nodeType="afterEffect">
                                  <p:stCondLst>
                                    <p:cond delay="0"/>
                                  </p:stCondLst>
                                  <p:childTnLst>
                                    <p:set>
                                      <p:cBhvr>
                                        <p:cTn id="79" dur="1" fill="hold">
                                          <p:stCondLst>
                                            <p:cond delay="0"/>
                                          </p:stCondLst>
                                        </p:cTn>
                                        <p:tgtEl>
                                          <p:spTgt spid="76"/>
                                        </p:tgtEl>
                                        <p:attrNameLst>
                                          <p:attrName>style.visibility</p:attrName>
                                        </p:attrNameLst>
                                      </p:cBhvr>
                                      <p:to>
                                        <p:strVal val="visible"/>
                                      </p:to>
                                    </p:set>
                                    <p:animEffect transition="in" filter="fade">
                                      <p:cBhvr>
                                        <p:cTn id="80" dur="10"/>
                                        <p:tgtEl>
                                          <p:spTgt spid="76"/>
                                        </p:tgtEl>
                                      </p:cBhvr>
                                    </p:animEffect>
                                  </p:childTnLst>
                                </p:cTn>
                              </p:par>
                            </p:childTnLst>
                          </p:cTn>
                        </p:par>
                        <p:par>
                          <p:cTn id="81" fill="hold">
                            <p:stCondLst>
                              <p:cond delay="160"/>
                            </p:stCondLst>
                            <p:childTnLst>
                              <p:par>
                                <p:cTn id="82" presetID="10" presetClass="entr" presetSubtype="0" fill="hold" grpId="0" nodeType="afterEffect">
                                  <p:stCondLst>
                                    <p:cond delay="0"/>
                                  </p:stCondLst>
                                  <p:childTnLst>
                                    <p:set>
                                      <p:cBhvr>
                                        <p:cTn id="83" dur="1" fill="hold">
                                          <p:stCondLst>
                                            <p:cond delay="0"/>
                                          </p:stCondLst>
                                        </p:cTn>
                                        <p:tgtEl>
                                          <p:spTgt spid="75"/>
                                        </p:tgtEl>
                                        <p:attrNameLst>
                                          <p:attrName>style.visibility</p:attrName>
                                        </p:attrNameLst>
                                      </p:cBhvr>
                                      <p:to>
                                        <p:strVal val="visible"/>
                                      </p:to>
                                    </p:set>
                                    <p:animEffect transition="in" filter="fade">
                                      <p:cBhvr>
                                        <p:cTn id="84" dur="10"/>
                                        <p:tgtEl>
                                          <p:spTgt spid="75"/>
                                        </p:tgtEl>
                                      </p:cBhvr>
                                    </p:animEffect>
                                  </p:childTnLst>
                                </p:cTn>
                              </p:par>
                            </p:childTnLst>
                          </p:cTn>
                        </p:par>
                        <p:par>
                          <p:cTn id="85" fill="hold">
                            <p:stCondLst>
                              <p:cond delay="170"/>
                            </p:stCondLst>
                            <p:childTnLst>
                              <p:par>
                                <p:cTn id="86" presetID="10" presetClass="entr" presetSubtype="0" fill="hold" grpId="0" nodeType="afterEffect">
                                  <p:stCondLst>
                                    <p:cond delay="0"/>
                                  </p:stCondLst>
                                  <p:childTnLst>
                                    <p:set>
                                      <p:cBhvr>
                                        <p:cTn id="87" dur="1" fill="hold">
                                          <p:stCondLst>
                                            <p:cond delay="0"/>
                                          </p:stCondLst>
                                        </p:cTn>
                                        <p:tgtEl>
                                          <p:spTgt spid="74"/>
                                        </p:tgtEl>
                                        <p:attrNameLst>
                                          <p:attrName>style.visibility</p:attrName>
                                        </p:attrNameLst>
                                      </p:cBhvr>
                                      <p:to>
                                        <p:strVal val="visible"/>
                                      </p:to>
                                    </p:set>
                                    <p:animEffect transition="in" filter="fade">
                                      <p:cBhvr>
                                        <p:cTn id="88" dur="10"/>
                                        <p:tgtEl>
                                          <p:spTgt spid="74"/>
                                        </p:tgtEl>
                                      </p:cBhvr>
                                    </p:animEffect>
                                  </p:childTnLst>
                                </p:cTn>
                              </p:par>
                            </p:childTnLst>
                          </p:cTn>
                        </p:par>
                        <p:par>
                          <p:cTn id="89" fill="hold">
                            <p:stCondLst>
                              <p:cond delay="180"/>
                            </p:stCondLst>
                            <p:childTnLst>
                              <p:par>
                                <p:cTn id="90" presetID="10" presetClass="entr" presetSubtype="0" fill="hold" grpId="0" nodeType="afterEffect">
                                  <p:stCondLst>
                                    <p:cond delay="0"/>
                                  </p:stCondLst>
                                  <p:childTnLst>
                                    <p:set>
                                      <p:cBhvr>
                                        <p:cTn id="91" dur="1" fill="hold">
                                          <p:stCondLst>
                                            <p:cond delay="0"/>
                                          </p:stCondLst>
                                        </p:cTn>
                                        <p:tgtEl>
                                          <p:spTgt spid="73"/>
                                        </p:tgtEl>
                                        <p:attrNameLst>
                                          <p:attrName>style.visibility</p:attrName>
                                        </p:attrNameLst>
                                      </p:cBhvr>
                                      <p:to>
                                        <p:strVal val="visible"/>
                                      </p:to>
                                    </p:set>
                                    <p:animEffect transition="in" filter="fade">
                                      <p:cBhvr>
                                        <p:cTn id="92" dur="10"/>
                                        <p:tgtEl>
                                          <p:spTgt spid="73"/>
                                        </p:tgtEl>
                                      </p:cBhvr>
                                    </p:animEffect>
                                  </p:childTnLst>
                                </p:cTn>
                              </p:par>
                            </p:childTnLst>
                          </p:cTn>
                        </p:par>
                        <p:par>
                          <p:cTn id="93" fill="hold">
                            <p:stCondLst>
                              <p:cond delay="190"/>
                            </p:stCondLst>
                            <p:childTnLst>
                              <p:par>
                                <p:cTn id="94" presetID="10" presetClass="entr" presetSubtype="0" fill="hold" grpId="0" nodeType="afterEffect">
                                  <p:stCondLst>
                                    <p:cond delay="0"/>
                                  </p:stCondLst>
                                  <p:childTnLst>
                                    <p:set>
                                      <p:cBhvr>
                                        <p:cTn id="95" dur="1" fill="hold">
                                          <p:stCondLst>
                                            <p:cond delay="0"/>
                                          </p:stCondLst>
                                        </p:cTn>
                                        <p:tgtEl>
                                          <p:spTgt spid="72"/>
                                        </p:tgtEl>
                                        <p:attrNameLst>
                                          <p:attrName>style.visibility</p:attrName>
                                        </p:attrNameLst>
                                      </p:cBhvr>
                                      <p:to>
                                        <p:strVal val="visible"/>
                                      </p:to>
                                    </p:set>
                                    <p:animEffect transition="in" filter="fade">
                                      <p:cBhvr>
                                        <p:cTn id="96" dur="10"/>
                                        <p:tgtEl>
                                          <p:spTgt spid="72"/>
                                        </p:tgtEl>
                                      </p:cBhvr>
                                    </p:animEffect>
                                  </p:childTnLst>
                                </p:cTn>
                              </p:par>
                            </p:childTnLst>
                          </p:cTn>
                        </p:par>
                        <p:par>
                          <p:cTn id="97" fill="hold">
                            <p:stCondLst>
                              <p:cond delay="200"/>
                            </p:stCondLst>
                            <p:childTnLst>
                              <p:par>
                                <p:cTn id="98" presetID="10" presetClass="entr" presetSubtype="0" fill="hold" grpId="0" nodeType="afterEffect">
                                  <p:stCondLst>
                                    <p:cond delay="0"/>
                                  </p:stCondLst>
                                  <p:childTnLst>
                                    <p:set>
                                      <p:cBhvr>
                                        <p:cTn id="99" dur="1" fill="hold">
                                          <p:stCondLst>
                                            <p:cond delay="0"/>
                                          </p:stCondLst>
                                        </p:cTn>
                                        <p:tgtEl>
                                          <p:spTgt spid="71"/>
                                        </p:tgtEl>
                                        <p:attrNameLst>
                                          <p:attrName>style.visibility</p:attrName>
                                        </p:attrNameLst>
                                      </p:cBhvr>
                                      <p:to>
                                        <p:strVal val="visible"/>
                                      </p:to>
                                    </p:set>
                                    <p:animEffect transition="in" filter="fade">
                                      <p:cBhvr>
                                        <p:cTn id="100" dur="10"/>
                                        <p:tgtEl>
                                          <p:spTgt spid="71"/>
                                        </p:tgtEl>
                                      </p:cBhvr>
                                    </p:animEffect>
                                  </p:childTnLst>
                                </p:cTn>
                              </p:par>
                            </p:childTnLst>
                          </p:cTn>
                        </p:par>
                        <p:par>
                          <p:cTn id="101" fill="hold">
                            <p:stCondLst>
                              <p:cond delay="210"/>
                            </p:stCondLst>
                            <p:childTnLst>
                              <p:par>
                                <p:cTn id="102" presetID="10" presetClass="entr" presetSubtype="0" fill="hold" grpId="0" nodeType="afterEffect">
                                  <p:stCondLst>
                                    <p:cond delay="0"/>
                                  </p:stCondLst>
                                  <p:childTnLst>
                                    <p:set>
                                      <p:cBhvr>
                                        <p:cTn id="103" dur="1" fill="hold">
                                          <p:stCondLst>
                                            <p:cond delay="0"/>
                                          </p:stCondLst>
                                        </p:cTn>
                                        <p:tgtEl>
                                          <p:spTgt spid="107"/>
                                        </p:tgtEl>
                                        <p:attrNameLst>
                                          <p:attrName>style.visibility</p:attrName>
                                        </p:attrNameLst>
                                      </p:cBhvr>
                                      <p:to>
                                        <p:strVal val="visible"/>
                                      </p:to>
                                    </p:set>
                                    <p:animEffect transition="in" filter="fade">
                                      <p:cBhvr>
                                        <p:cTn id="104" dur="10"/>
                                        <p:tgtEl>
                                          <p:spTgt spid="107"/>
                                        </p:tgtEl>
                                      </p:cBhvr>
                                    </p:animEffect>
                                  </p:childTnLst>
                                </p:cTn>
                              </p:par>
                            </p:childTnLst>
                          </p:cTn>
                        </p:par>
                        <p:par>
                          <p:cTn id="105" fill="hold">
                            <p:stCondLst>
                              <p:cond delay="220"/>
                            </p:stCondLst>
                            <p:childTnLst>
                              <p:par>
                                <p:cTn id="106" presetID="10" presetClass="entr" presetSubtype="0" fill="hold" grpId="0" nodeType="after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fade">
                                      <p:cBhvr>
                                        <p:cTn id="108" dur="10"/>
                                        <p:tgtEl>
                                          <p:spTgt spid="70"/>
                                        </p:tgtEl>
                                      </p:cBhvr>
                                    </p:animEffect>
                                  </p:childTnLst>
                                </p:cTn>
                              </p:par>
                            </p:childTnLst>
                          </p:cTn>
                        </p:par>
                        <p:par>
                          <p:cTn id="109" fill="hold">
                            <p:stCondLst>
                              <p:cond delay="230"/>
                            </p:stCondLst>
                            <p:childTnLst>
                              <p:par>
                                <p:cTn id="110" presetID="10" presetClass="entr" presetSubtype="0" fill="hold" grpId="0" nodeType="afterEffect">
                                  <p:stCondLst>
                                    <p:cond delay="0"/>
                                  </p:stCondLst>
                                  <p:childTnLst>
                                    <p:set>
                                      <p:cBhvr>
                                        <p:cTn id="111" dur="1" fill="hold">
                                          <p:stCondLst>
                                            <p:cond delay="0"/>
                                          </p:stCondLst>
                                        </p:cTn>
                                        <p:tgtEl>
                                          <p:spTgt spid="69"/>
                                        </p:tgtEl>
                                        <p:attrNameLst>
                                          <p:attrName>style.visibility</p:attrName>
                                        </p:attrNameLst>
                                      </p:cBhvr>
                                      <p:to>
                                        <p:strVal val="visible"/>
                                      </p:to>
                                    </p:set>
                                    <p:animEffect transition="in" filter="fade">
                                      <p:cBhvr>
                                        <p:cTn id="112" dur="10"/>
                                        <p:tgtEl>
                                          <p:spTgt spid="69"/>
                                        </p:tgtEl>
                                      </p:cBhvr>
                                    </p:animEffect>
                                  </p:childTnLst>
                                </p:cTn>
                              </p:par>
                            </p:childTnLst>
                          </p:cTn>
                        </p:par>
                        <p:par>
                          <p:cTn id="113" fill="hold">
                            <p:stCondLst>
                              <p:cond delay="240"/>
                            </p:stCondLst>
                            <p:childTnLst>
                              <p:par>
                                <p:cTn id="114" presetID="10" presetClass="entr" presetSubtype="0" fill="hold" grpId="0" nodeType="afterEffect">
                                  <p:stCondLst>
                                    <p:cond delay="0"/>
                                  </p:stCondLst>
                                  <p:childTnLst>
                                    <p:set>
                                      <p:cBhvr>
                                        <p:cTn id="115" dur="1" fill="hold">
                                          <p:stCondLst>
                                            <p:cond delay="0"/>
                                          </p:stCondLst>
                                        </p:cTn>
                                        <p:tgtEl>
                                          <p:spTgt spid="68"/>
                                        </p:tgtEl>
                                        <p:attrNameLst>
                                          <p:attrName>style.visibility</p:attrName>
                                        </p:attrNameLst>
                                      </p:cBhvr>
                                      <p:to>
                                        <p:strVal val="visible"/>
                                      </p:to>
                                    </p:set>
                                    <p:animEffect transition="in" filter="fade">
                                      <p:cBhvr>
                                        <p:cTn id="116" dur="10"/>
                                        <p:tgtEl>
                                          <p:spTgt spid="68"/>
                                        </p:tgtEl>
                                      </p:cBhvr>
                                    </p:animEffect>
                                  </p:childTnLst>
                                </p:cTn>
                              </p:par>
                            </p:childTnLst>
                          </p:cTn>
                        </p:par>
                        <p:par>
                          <p:cTn id="117" fill="hold">
                            <p:stCondLst>
                              <p:cond delay="250"/>
                            </p:stCondLst>
                            <p:childTnLst>
                              <p:par>
                                <p:cTn id="118" presetID="10" presetClass="entr" presetSubtype="0" fill="hold" grpId="0" nodeType="afterEffect">
                                  <p:stCondLst>
                                    <p:cond delay="0"/>
                                  </p:stCondLst>
                                  <p:childTnLst>
                                    <p:set>
                                      <p:cBhvr>
                                        <p:cTn id="119" dur="1" fill="hold">
                                          <p:stCondLst>
                                            <p:cond delay="0"/>
                                          </p:stCondLst>
                                        </p:cTn>
                                        <p:tgtEl>
                                          <p:spTgt spid="67"/>
                                        </p:tgtEl>
                                        <p:attrNameLst>
                                          <p:attrName>style.visibility</p:attrName>
                                        </p:attrNameLst>
                                      </p:cBhvr>
                                      <p:to>
                                        <p:strVal val="visible"/>
                                      </p:to>
                                    </p:set>
                                    <p:animEffect transition="in" filter="fade">
                                      <p:cBhvr>
                                        <p:cTn id="120" dur="10"/>
                                        <p:tgtEl>
                                          <p:spTgt spid="67"/>
                                        </p:tgtEl>
                                      </p:cBhvr>
                                    </p:animEffect>
                                  </p:childTnLst>
                                </p:cTn>
                              </p:par>
                            </p:childTnLst>
                          </p:cTn>
                        </p:par>
                        <p:par>
                          <p:cTn id="121" fill="hold">
                            <p:stCondLst>
                              <p:cond delay="260"/>
                            </p:stCondLst>
                            <p:childTnLst>
                              <p:par>
                                <p:cTn id="122" presetID="10" presetClass="entr" presetSubtype="0" fill="hold" grpId="0" nodeType="after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fade">
                                      <p:cBhvr>
                                        <p:cTn id="124" dur="10"/>
                                        <p:tgtEl>
                                          <p:spTgt spid="66"/>
                                        </p:tgtEl>
                                      </p:cBhvr>
                                    </p:animEffect>
                                  </p:childTnLst>
                                </p:cTn>
                              </p:par>
                            </p:childTnLst>
                          </p:cTn>
                        </p:par>
                        <p:par>
                          <p:cTn id="125" fill="hold">
                            <p:stCondLst>
                              <p:cond delay="270"/>
                            </p:stCondLst>
                            <p:childTnLst>
                              <p:par>
                                <p:cTn id="126" presetID="10" presetClass="entr" presetSubtype="0" fill="hold" grpId="0" nodeType="afterEffect">
                                  <p:stCondLst>
                                    <p:cond delay="0"/>
                                  </p:stCondLst>
                                  <p:childTnLst>
                                    <p:set>
                                      <p:cBhvr>
                                        <p:cTn id="127" dur="1" fill="hold">
                                          <p:stCondLst>
                                            <p:cond delay="0"/>
                                          </p:stCondLst>
                                        </p:cTn>
                                        <p:tgtEl>
                                          <p:spTgt spid="65"/>
                                        </p:tgtEl>
                                        <p:attrNameLst>
                                          <p:attrName>style.visibility</p:attrName>
                                        </p:attrNameLst>
                                      </p:cBhvr>
                                      <p:to>
                                        <p:strVal val="visible"/>
                                      </p:to>
                                    </p:set>
                                    <p:animEffect transition="in" filter="fade">
                                      <p:cBhvr>
                                        <p:cTn id="128" dur="10"/>
                                        <p:tgtEl>
                                          <p:spTgt spid="65"/>
                                        </p:tgtEl>
                                      </p:cBhvr>
                                    </p:animEffect>
                                  </p:childTnLst>
                                </p:cTn>
                              </p:par>
                            </p:childTnLst>
                          </p:cTn>
                        </p:par>
                        <p:par>
                          <p:cTn id="129" fill="hold">
                            <p:stCondLst>
                              <p:cond delay="280"/>
                            </p:stCondLst>
                            <p:childTnLst>
                              <p:par>
                                <p:cTn id="130" presetID="10" presetClass="entr" presetSubtype="0" fill="hold" grpId="0" nodeType="afterEffect">
                                  <p:stCondLst>
                                    <p:cond delay="0"/>
                                  </p:stCondLst>
                                  <p:childTnLst>
                                    <p:set>
                                      <p:cBhvr>
                                        <p:cTn id="131" dur="1" fill="hold">
                                          <p:stCondLst>
                                            <p:cond delay="0"/>
                                          </p:stCondLst>
                                        </p:cTn>
                                        <p:tgtEl>
                                          <p:spTgt spid="64"/>
                                        </p:tgtEl>
                                        <p:attrNameLst>
                                          <p:attrName>style.visibility</p:attrName>
                                        </p:attrNameLst>
                                      </p:cBhvr>
                                      <p:to>
                                        <p:strVal val="visible"/>
                                      </p:to>
                                    </p:set>
                                    <p:animEffect transition="in" filter="fade">
                                      <p:cBhvr>
                                        <p:cTn id="132" dur="10"/>
                                        <p:tgtEl>
                                          <p:spTgt spid="64"/>
                                        </p:tgtEl>
                                      </p:cBhvr>
                                    </p:animEffect>
                                  </p:childTnLst>
                                </p:cTn>
                              </p:par>
                            </p:childTnLst>
                          </p:cTn>
                        </p:par>
                        <p:par>
                          <p:cTn id="133" fill="hold">
                            <p:stCondLst>
                              <p:cond delay="290"/>
                            </p:stCondLst>
                            <p:childTnLst>
                              <p:par>
                                <p:cTn id="134" presetID="10" presetClass="entr" presetSubtype="0" fill="hold" grpId="0" nodeType="afterEffect">
                                  <p:stCondLst>
                                    <p:cond delay="0"/>
                                  </p:stCondLst>
                                  <p:childTnLst>
                                    <p:set>
                                      <p:cBhvr>
                                        <p:cTn id="135" dur="1" fill="hold">
                                          <p:stCondLst>
                                            <p:cond delay="0"/>
                                          </p:stCondLst>
                                        </p:cTn>
                                        <p:tgtEl>
                                          <p:spTgt spid="63"/>
                                        </p:tgtEl>
                                        <p:attrNameLst>
                                          <p:attrName>style.visibility</p:attrName>
                                        </p:attrNameLst>
                                      </p:cBhvr>
                                      <p:to>
                                        <p:strVal val="visible"/>
                                      </p:to>
                                    </p:set>
                                    <p:animEffect transition="in" filter="fade">
                                      <p:cBhvr>
                                        <p:cTn id="136" dur="10"/>
                                        <p:tgtEl>
                                          <p:spTgt spid="63"/>
                                        </p:tgtEl>
                                      </p:cBhvr>
                                    </p:animEffect>
                                  </p:childTnLst>
                                </p:cTn>
                              </p:par>
                            </p:childTnLst>
                          </p:cTn>
                        </p:par>
                        <p:par>
                          <p:cTn id="137" fill="hold">
                            <p:stCondLst>
                              <p:cond delay="300"/>
                            </p:stCondLst>
                            <p:childTnLst>
                              <p:par>
                                <p:cTn id="138" presetID="10" presetClass="entr" presetSubtype="0" fill="hold" grpId="0" nodeType="afterEffect">
                                  <p:stCondLst>
                                    <p:cond delay="0"/>
                                  </p:stCondLst>
                                  <p:childTnLst>
                                    <p:set>
                                      <p:cBhvr>
                                        <p:cTn id="139" dur="1" fill="hold">
                                          <p:stCondLst>
                                            <p:cond delay="0"/>
                                          </p:stCondLst>
                                        </p:cTn>
                                        <p:tgtEl>
                                          <p:spTgt spid="62"/>
                                        </p:tgtEl>
                                        <p:attrNameLst>
                                          <p:attrName>style.visibility</p:attrName>
                                        </p:attrNameLst>
                                      </p:cBhvr>
                                      <p:to>
                                        <p:strVal val="visible"/>
                                      </p:to>
                                    </p:set>
                                    <p:animEffect transition="in" filter="fade">
                                      <p:cBhvr>
                                        <p:cTn id="140" dur="10"/>
                                        <p:tgtEl>
                                          <p:spTgt spid="62"/>
                                        </p:tgtEl>
                                      </p:cBhvr>
                                    </p:animEffect>
                                  </p:childTnLst>
                                </p:cTn>
                              </p:par>
                            </p:childTnLst>
                          </p:cTn>
                        </p:par>
                        <p:par>
                          <p:cTn id="141" fill="hold">
                            <p:stCondLst>
                              <p:cond delay="310"/>
                            </p:stCondLst>
                            <p:childTnLst>
                              <p:par>
                                <p:cTn id="142" presetID="10" presetClass="entr" presetSubtype="0" fill="hold" grpId="0" nodeType="after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10"/>
                                        <p:tgtEl>
                                          <p:spTgt spid="58"/>
                                        </p:tgtEl>
                                      </p:cBhvr>
                                    </p:animEffect>
                                  </p:childTnLst>
                                </p:cTn>
                              </p:par>
                            </p:childTnLst>
                          </p:cTn>
                        </p:par>
                        <p:par>
                          <p:cTn id="145" fill="hold">
                            <p:stCondLst>
                              <p:cond delay="320"/>
                            </p:stCondLst>
                            <p:childTnLst>
                              <p:par>
                                <p:cTn id="146" presetID="10" presetClass="entr" presetSubtype="0" fill="hold" grpId="0" nodeType="afterEffect">
                                  <p:stCondLst>
                                    <p:cond delay="0"/>
                                  </p:stCondLst>
                                  <p:childTnLst>
                                    <p:set>
                                      <p:cBhvr>
                                        <p:cTn id="147" dur="1" fill="hold">
                                          <p:stCondLst>
                                            <p:cond delay="0"/>
                                          </p:stCondLst>
                                        </p:cTn>
                                        <p:tgtEl>
                                          <p:spTgt spid="57"/>
                                        </p:tgtEl>
                                        <p:attrNameLst>
                                          <p:attrName>style.visibility</p:attrName>
                                        </p:attrNameLst>
                                      </p:cBhvr>
                                      <p:to>
                                        <p:strVal val="visible"/>
                                      </p:to>
                                    </p:set>
                                    <p:animEffect transition="in" filter="fade">
                                      <p:cBhvr>
                                        <p:cTn id="148" dur="10"/>
                                        <p:tgtEl>
                                          <p:spTgt spid="57"/>
                                        </p:tgtEl>
                                      </p:cBhvr>
                                    </p:animEffect>
                                  </p:childTnLst>
                                </p:cTn>
                              </p:par>
                            </p:childTnLst>
                          </p:cTn>
                        </p:par>
                        <p:par>
                          <p:cTn id="149" fill="hold">
                            <p:stCondLst>
                              <p:cond delay="330"/>
                            </p:stCondLst>
                            <p:childTnLst>
                              <p:par>
                                <p:cTn id="150" presetID="10" presetClass="entr" presetSubtype="0" fill="hold" grpId="0" nodeType="after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10"/>
                                        <p:tgtEl>
                                          <p:spTgt spid="56"/>
                                        </p:tgtEl>
                                      </p:cBhvr>
                                    </p:animEffect>
                                  </p:childTnLst>
                                </p:cTn>
                              </p:par>
                            </p:childTnLst>
                          </p:cTn>
                        </p:par>
                        <p:par>
                          <p:cTn id="153" fill="hold">
                            <p:stCondLst>
                              <p:cond delay="340"/>
                            </p:stCondLst>
                            <p:childTnLst>
                              <p:par>
                                <p:cTn id="154" presetID="10" presetClass="entr" presetSubtype="0" fill="hold" grpId="0" nodeType="afterEffect">
                                  <p:stCondLst>
                                    <p:cond delay="0"/>
                                  </p:stCondLst>
                                  <p:childTnLst>
                                    <p:set>
                                      <p:cBhvr>
                                        <p:cTn id="155" dur="1" fill="hold">
                                          <p:stCondLst>
                                            <p:cond delay="0"/>
                                          </p:stCondLst>
                                        </p:cTn>
                                        <p:tgtEl>
                                          <p:spTgt spid="55"/>
                                        </p:tgtEl>
                                        <p:attrNameLst>
                                          <p:attrName>style.visibility</p:attrName>
                                        </p:attrNameLst>
                                      </p:cBhvr>
                                      <p:to>
                                        <p:strVal val="visible"/>
                                      </p:to>
                                    </p:set>
                                    <p:animEffect transition="in" filter="fade">
                                      <p:cBhvr>
                                        <p:cTn id="156" dur="10"/>
                                        <p:tgtEl>
                                          <p:spTgt spid="55"/>
                                        </p:tgtEl>
                                      </p:cBhvr>
                                    </p:animEffect>
                                  </p:childTnLst>
                                </p:cTn>
                              </p:par>
                            </p:childTnLst>
                          </p:cTn>
                        </p:par>
                        <p:par>
                          <p:cTn id="157" fill="hold">
                            <p:stCondLst>
                              <p:cond delay="350"/>
                            </p:stCondLst>
                            <p:childTnLst>
                              <p:par>
                                <p:cTn id="158" presetID="10" presetClass="entr" presetSubtype="0" fill="hold" grpId="0" nodeType="afterEffect">
                                  <p:stCondLst>
                                    <p:cond delay="0"/>
                                  </p:stCondLst>
                                  <p:childTnLst>
                                    <p:set>
                                      <p:cBhvr>
                                        <p:cTn id="159" dur="1" fill="hold">
                                          <p:stCondLst>
                                            <p:cond delay="0"/>
                                          </p:stCondLst>
                                        </p:cTn>
                                        <p:tgtEl>
                                          <p:spTgt spid="54"/>
                                        </p:tgtEl>
                                        <p:attrNameLst>
                                          <p:attrName>style.visibility</p:attrName>
                                        </p:attrNameLst>
                                      </p:cBhvr>
                                      <p:to>
                                        <p:strVal val="visible"/>
                                      </p:to>
                                    </p:set>
                                    <p:animEffect transition="in" filter="fade">
                                      <p:cBhvr>
                                        <p:cTn id="160" dur="10"/>
                                        <p:tgtEl>
                                          <p:spTgt spid="54"/>
                                        </p:tgtEl>
                                      </p:cBhvr>
                                    </p:animEffect>
                                  </p:childTnLst>
                                </p:cTn>
                              </p:par>
                            </p:childTnLst>
                          </p:cTn>
                        </p:par>
                        <p:par>
                          <p:cTn id="161" fill="hold">
                            <p:stCondLst>
                              <p:cond delay="360"/>
                            </p:stCondLst>
                            <p:childTnLst>
                              <p:par>
                                <p:cTn id="162" presetID="10" presetClass="entr" presetSubtype="0" fill="hold" grpId="0" nodeType="afterEffect">
                                  <p:stCondLst>
                                    <p:cond delay="0"/>
                                  </p:stCondLst>
                                  <p:childTnLst>
                                    <p:set>
                                      <p:cBhvr>
                                        <p:cTn id="163" dur="1" fill="hold">
                                          <p:stCondLst>
                                            <p:cond delay="0"/>
                                          </p:stCondLst>
                                        </p:cTn>
                                        <p:tgtEl>
                                          <p:spTgt spid="53"/>
                                        </p:tgtEl>
                                        <p:attrNameLst>
                                          <p:attrName>style.visibility</p:attrName>
                                        </p:attrNameLst>
                                      </p:cBhvr>
                                      <p:to>
                                        <p:strVal val="visible"/>
                                      </p:to>
                                    </p:set>
                                    <p:animEffect transition="in" filter="fade">
                                      <p:cBhvr>
                                        <p:cTn id="164" dur="10"/>
                                        <p:tgtEl>
                                          <p:spTgt spid="53"/>
                                        </p:tgtEl>
                                      </p:cBhvr>
                                    </p:animEffect>
                                  </p:childTnLst>
                                </p:cTn>
                              </p:par>
                            </p:childTnLst>
                          </p:cTn>
                        </p:par>
                        <p:par>
                          <p:cTn id="165" fill="hold">
                            <p:stCondLst>
                              <p:cond delay="370"/>
                            </p:stCondLst>
                            <p:childTnLst>
                              <p:par>
                                <p:cTn id="166" presetID="10" presetClass="entr" presetSubtype="0" fill="hold" nodeType="afterEffect">
                                  <p:stCondLst>
                                    <p:cond delay="0"/>
                                  </p:stCondLst>
                                  <p:childTnLst>
                                    <p:set>
                                      <p:cBhvr>
                                        <p:cTn id="167" dur="1" fill="hold">
                                          <p:stCondLst>
                                            <p:cond delay="0"/>
                                          </p:stCondLst>
                                        </p:cTn>
                                        <p:tgtEl>
                                          <p:spTgt spid="52"/>
                                        </p:tgtEl>
                                        <p:attrNameLst>
                                          <p:attrName>style.visibility</p:attrName>
                                        </p:attrNameLst>
                                      </p:cBhvr>
                                      <p:to>
                                        <p:strVal val="visible"/>
                                      </p:to>
                                    </p:set>
                                    <p:animEffect transition="in" filter="fade">
                                      <p:cBhvr>
                                        <p:cTn id="168" dur="10"/>
                                        <p:tgtEl>
                                          <p:spTgt spid="52"/>
                                        </p:tgtEl>
                                      </p:cBhvr>
                                    </p:animEffect>
                                  </p:childTnLst>
                                </p:cTn>
                              </p:par>
                            </p:childTnLst>
                          </p:cTn>
                        </p:par>
                        <p:par>
                          <p:cTn id="169" fill="hold">
                            <p:stCondLst>
                              <p:cond delay="380"/>
                            </p:stCondLst>
                            <p:childTnLst>
                              <p:par>
                                <p:cTn id="170" presetID="10" presetClass="entr" presetSubtype="0" fill="hold" nodeType="afterEffect">
                                  <p:stCondLst>
                                    <p:cond delay="0"/>
                                  </p:stCondLst>
                                  <p:childTnLst>
                                    <p:set>
                                      <p:cBhvr>
                                        <p:cTn id="171" dur="1" fill="hold">
                                          <p:stCondLst>
                                            <p:cond delay="0"/>
                                          </p:stCondLst>
                                        </p:cTn>
                                        <p:tgtEl>
                                          <p:spTgt spid="51"/>
                                        </p:tgtEl>
                                        <p:attrNameLst>
                                          <p:attrName>style.visibility</p:attrName>
                                        </p:attrNameLst>
                                      </p:cBhvr>
                                      <p:to>
                                        <p:strVal val="visible"/>
                                      </p:to>
                                    </p:set>
                                    <p:animEffect transition="in" filter="fade">
                                      <p:cBhvr>
                                        <p:cTn id="172" dur="10"/>
                                        <p:tgtEl>
                                          <p:spTgt spid="51"/>
                                        </p:tgtEl>
                                      </p:cBhvr>
                                    </p:animEffect>
                                  </p:childTnLst>
                                </p:cTn>
                              </p:par>
                            </p:childTnLst>
                          </p:cTn>
                        </p:par>
                        <p:par>
                          <p:cTn id="173" fill="hold">
                            <p:stCondLst>
                              <p:cond delay="390"/>
                            </p:stCondLst>
                            <p:childTnLst>
                              <p:par>
                                <p:cTn id="174" presetID="10" presetClass="entr" presetSubtype="0" fill="hold" nodeType="afterEffect">
                                  <p:stCondLst>
                                    <p:cond delay="0"/>
                                  </p:stCondLst>
                                  <p:childTnLst>
                                    <p:set>
                                      <p:cBhvr>
                                        <p:cTn id="175" dur="1" fill="hold">
                                          <p:stCondLst>
                                            <p:cond delay="0"/>
                                          </p:stCondLst>
                                        </p:cTn>
                                        <p:tgtEl>
                                          <p:spTgt spid="50"/>
                                        </p:tgtEl>
                                        <p:attrNameLst>
                                          <p:attrName>style.visibility</p:attrName>
                                        </p:attrNameLst>
                                      </p:cBhvr>
                                      <p:to>
                                        <p:strVal val="visible"/>
                                      </p:to>
                                    </p:set>
                                    <p:animEffect transition="in" filter="fade">
                                      <p:cBhvr>
                                        <p:cTn id="176" dur="10"/>
                                        <p:tgtEl>
                                          <p:spTgt spid="50"/>
                                        </p:tgtEl>
                                      </p:cBhvr>
                                    </p:animEffect>
                                  </p:childTnLst>
                                </p:cTn>
                              </p:par>
                            </p:childTnLst>
                          </p:cTn>
                        </p:par>
                        <p:par>
                          <p:cTn id="177" fill="hold">
                            <p:stCondLst>
                              <p:cond delay="400"/>
                            </p:stCondLst>
                            <p:childTnLst>
                              <p:par>
                                <p:cTn id="178" presetID="10" presetClass="entr" presetSubtype="0" fill="hold" nodeType="afterEffect">
                                  <p:stCondLst>
                                    <p:cond delay="0"/>
                                  </p:stCondLst>
                                  <p:childTnLst>
                                    <p:set>
                                      <p:cBhvr>
                                        <p:cTn id="179" dur="1" fill="hold">
                                          <p:stCondLst>
                                            <p:cond delay="0"/>
                                          </p:stCondLst>
                                        </p:cTn>
                                        <p:tgtEl>
                                          <p:spTgt spid="49"/>
                                        </p:tgtEl>
                                        <p:attrNameLst>
                                          <p:attrName>style.visibility</p:attrName>
                                        </p:attrNameLst>
                                      </p:cBhvr>
                                      <p:to>
                                        <p:strVal val="visible"/>
                                      </p:to>
                                    </p:set>
                                    <p:animEffect transition="in" filter="fade">
                                      <p:cBhvr>
                                        <p:cTn id="180" dur="10"/>
                                        <p:tgtEl>
                                          <p:spTgt spid="49"/>
                                        </p:tgtEl>
                                      </p:cBhvr>
                                    </p:animEffect>
                                  </p:childTnLst>
                                </p:cTn>
                              </p:par>
                            </p:childTnLst>
                          </p:cTn>
                        </p:par>
                        <p:par>
                          <p:cTn id="181" fill="hold">
                            <p:stCondLst>
                              <p:cond delay="410"/>
                            </p:stCondLst>
                            <p:childTnLst>
                              <p:par>
                                <p:cTn id="182" presetID="10" presetClass="entr" presetSubtype="0" fill="hold" nodeType="afterEffect">
                                  <p:stCondLst>
                                    <p:cond delay="0"/>
                                  </p:stCondLst>
                                  <p:childTnLst>
                                    <p:set>
                                      <p:cBhvr>
                                        <p:cTn id="183" dur="1" fill="hold">
                                          <p:stCondLst>
                                            <p:cond delay="0"/>
                                          </p:stCondLst>
                                        </p:cTn>
                                        <p:tgtEl>
                                          <p:spTgt spid="48"/>
                                        </p:tgtEl>
                                        <p:attrNameLst>
                                          <p:attrName>style.visibility</p:attrName>
                                        </p:attrNameLst>
                                      </p:cBhvr>
                                      <p:to>
                                        <p:strVal val="visible"/>
                                      </p:to>
                                    </p:set>
                                    <p:animEffect transition="in" filter="fade">
                                      <p:cBhvr>
                                        <p:cTn id="184" dur="10"/>
                                        <p:tgtEl>
                                          <p:spTgt spid="48"/>
                                        </p:tgtEl>
                                      </p:cBhvr>
                                    </p:animEffect>
                                  </p:childTnLst>
                                </p:cTn>
                              </p:par>
                            </p:childTnLst>
                          </p:cTn>
                        </p:par>
                        <p:par>
                          <p:cTn id="185" fill="hold">
                            <p:stCondLst>
                              <p:cond delay="420"/>
                            </p:stCondLst>
                            <p:childTnLst>
                              <p:par>
                                <p:cTn id="186" presetID="10" presetClass="entr" presetSubtype="0" fill="hold" nodeType="afterEffect">
                                  <p:stCondLst>
                                    <p:cond delay="0"/>
                                  </p:stCondLst>
                                  <p:childTnLst>
                                    <p:set>
                                      <p:cBhvr>
                                        <p:cTn id="187" dur="1" fill="hold">
                                          <p:stCondLst>
                                            <p:cond delay="0"/>
                                          </p:stCondLst>
                                        </p:cTn>
                                        <p:tgtEl>
                                          <p:spTgt spid="47"/>
                                        </p:tgtEl>
                                        <p:attrNameLst>
                                          <p:attrName>style.visibility</p:attrName>
                                        </p:attrNameLst>
                                      </p:cBhvr>
                                      <p:to>
                                        <p:strVal val="visible"/>
                                      </p:to>
                                    </p:set>
                                    <p:animEffect transition="in" filter="fade">
                                      <p:cBhvr>
                                        <p:cTn id="188" dur="10"/>
                                        <p:tgtEl>
                                          <p:spTgt spid="47"/>
                                        </p:tgtEl>
                                      </p:cBhvr>
                                    </p:animEffect>
                                  </p:childTnLst>
                                </p:cTn>
                              </p:par>
                            </p:childTnLst>
                          </p:cTn>
                        </p:par>
                        <p:par>
                          <p:cTn id="189" fill="hold">
                            <p:stCondLst>
                              <p:cond delay="430"/>
                            </p:stCondLst>
                            <p:childTnLst>
                              <p:par>
                                <p:cTn id="190" presetID="10" presetClass="entr" presetSubtype="0" fill="hold" nodeType="afterEffect">
                                  <p:stCondLst>
                                    <p:cond delay="0"/>
                                  </p:stCondLst>
                                  <p:childTnLst>
                                    <p:set>
                                      <p:cBhvr>
                                        <p:cTn id="191" dur="1" fill="hold">
                                          <p:stCondLst>
                                            <p:cond delay="0"/>
                                          </p:stCondLst>
                                        </p:cTn>
                                        <p:tgtEl>
                                          <p:spTgt spid="46"/>
                                        </p:tgtEl>
                                        <p:attrNameLst>
                                          <p:attrName>style.visibility</p:attrName>
                                        </p:attrNameLst>
                                      </p:cBhvr>
                                      <p:to>
                                        <p:strVal val="visible"/>
                                      </p:to>
                                    </p:set>
                                    <p:animEffect transition="in" filter="fade">
                                      <p:cBhvr>
                                        <p:cTn id="192" dur="10"/>
                                        <p:tgtEl>
                                          <p:spTgt spid="46"/>
                                        </p:tgtEl>
                                      </p:cBhvr>
                                    </p:animEffect>
                                  </p:childTnLst>
                                </p:cTn>
                              </p:par>
                            </p:childTnLst>
                          </p:cTn>
                        </p:par>
                        <p:par>
                          <p:cTn id="193" fill="hold">
                            <p:stCondLst>
                              <p:cond delay="440"/>
                            </p:stCondLst>
                            <p:childTnLst>
                              <p:par>
                                <p:cTn id="194" presetID="10" presetClass="entr" presetSubtype="0" fill="hold" nodeType="afterEffect">
                                  <p:stCondLst>
                                    <p:cond delay="0"/>
                                  </p:stCondLst>
                                  <p:childTnLst>
                                    <p:set>
                                      <p:cBhvr>
                                        <p:cTn id="195" dur="1" fill="hold">
                                          <p:stCondLst>
                                            <p:cond delay="0"/>
                                          </p:stCondLst>
                                        </p:cTn>
                                        <p:tgtEl>
                                          <p:spTgt spid="45"/>
                                        </p:tgtEl>
                                        <p:attrNameLst>
                                          <p:attrName>style.visibility</p:attrName>
                                        </p:attrNameLst>
                                      </p:cBhvr>
                                      <p:to>
                                        <p:strVal val="visible"/>
                                      </p:to>
                                    </p:set>
                                    <p:animEffect transition="in" filter="fade">
                                      <p:cBhvr>
                                        <p:cTn id="196" dur="10"/>
                                        <p:tgtEl>
                                          <p:spTgt spid="45"/>
                                        </p:tgtEl>
                                      </p:cBhvr>
                                    </p:animEffect>
                                  </p:childTnLst>
                                </p:cTn>
                              </p:par>
                            </p:childTnLst>
                          </p:cTn>
                        </p:par>
                        <p:par>
                          <p:cTn id="197" fill="hold">
                            <p:stCondLst>
                              <p:cond delay="450"/>
                            </p:stCondLst>
                            <p:childTnLst>
                              <p:par>
                                <p:cTn id="198" presetID="10" presetClass="entr" presetSubtype="0" fill="hold" nodeType="afterEffect">
                                  <p:stCondLst>
                                    <p:cond delay="0"/>
                                  </p:stCondLst>
                                  <p:childTnLst>
                                    <p:set>
                                      <p:cBhvr>
                                        <p:cTn id="199" dur="1" fill="hold">
                                          <p:stCondLst>
                                            <p:cond delay="0"/>
                                          </p:stCondLst>
                                        </p:cTn>
                                        <p:tgtEl>
                                          <p:spTgt spid="44"/>
                                        </p:tgtEl>
                                        <p:attrNameLst>
                                          <p:attrName>style.visibility</p:attrName>
                                        </p:attrNameLst>
                                      </p:cBhvr>
                                      <p:to>
                                        <p:strVal val="visible"/>
                                      </p:to>
                                    </p:set>
                                    <p:animEffect transition="in" filter="fade">
                                      <p:cBhvr>
                                        <p:cTn id="200" dur="10"/>
                                        <p:tgtEl>
                                          <p:spTgt spid="44"/>
                                        </p:tgtEl>
                                      </p:cBhvr>
                                    </p:animEffect>
                                  </p:childTnLst>
                                </p:cTn>
                              </p:par>
                            </p:childTnLst>
                          </p:cTn>
                        </p:par>
                        <p:par>
                          <p:cTn id="201" fill="hold">
                            <p:stCondLst>
                              <p:cond delay="460"/>
                            </p:stCondLst>
                            <p:childTnLst>
                              <p:par>
                                <p:cTn id="202" presetID="10" presetClass="entr" presetSubtype="0" fill="hold" nodeType="afterEffect">
                                  <p:stCondLst>
                                    <p:cond delay="0"/>
                                  </p:stCondLst>
                                  <p:childTnLst>
                                    <p:set>
                                      <p:cBhvr>
                                        <p:cTn id="203" dur="1" fill="hold">
                                          <p:stCondLst>
                                            <p:cond delay="0"/>
                                          </p:stCondLst>
                                        </p:cTn>
                                        <p:tgtEl>
                                          <p:spTgt spid="43"/>
                                        </p:tgtEl>
                                        <p:attrNameLst>
                                          <p:attrName>style.visibility</p:attrName>
                                        </p:attrNameLst>
                                      </p:cBhvr>
                                      <p:to>
                                        <p:strVal val="visible"/>
                                      </p:to>
                                    </p:set>
                                    <p:animEffect transition="in" filter="fade">
                                      <p:cBhvr>
                                        <p:cTn id="204" dur="10"/>
                                        <p:tgtEl>
                                          <p:spTgt spid="43"/>
                                        </p:tgtEl>
                                      </p:cBhvr>
                                    </p:animEffect>
                                  </p:childTnLst>
                                </p:cTn>
                              </p:par>
                            </p:childTnLst>
                          </p:cTn>
                        </p:par>
                        <p:par>
                          <p:cTn id="205" fill="hold">
                            <p:stCondLst>
                              <p:cond delay="470"/>
                            </p:stCondLst>
                            <p:childTnLst>
                              <p:par>
                                <p:cTn id="206" presetID="10" presetClass="entr" presetSubtype="0" fill="hold" nodeType="afterEffect">
                                  <p:stCondLst>
                                    <p:cond delay="0"/>
                                  </p:stCondLst>
                                  <p:childTnLst>
                                    <p:set>
                                      <p:cBhvr>
                                        <p:cTn id="207" dur="1" fill="hold">
                                          <p:stCondLst>
                                            <p:cond delay="0"/>
                                          </p:stCondLst>
                                        </p:cTn>
                                        <p:tgtEl>
                                          <p:spTgt spid="42"/>
                                        </p:tgtEl>
                                        <p:attrNameLst>
                                          <p:attrName>style.visibility</p:attrName>
                                        </p:attrNameLst>
                                      </p:cBhvr>
                                      <p:to>
                                        <p:strVal val="visible"/>
                                      </p:to>
                                    </p:set>
                                    <p:animEffect transition="in" filter="fade">
                                      <p:cBhvr>
                                        <p:cTn id="208" dur="10"/>
                                        <p:tgtEl>
                                          <p:spTgt spid="42"/>
                                        </p:tgtEl>
                                      </p:cBhvr>
                                    </p:animEffect>
                                  </p:childTnLst>
                                </p:cTn>
                              </p:par>
                            </p:childTnLst>
                          </p:cTn>
                        </p:par>
                        <p:par>
                          <p:cTn id="209" fill="hold">
                            <p:stCondLst>
                              <p:cond delay="480"/>
                            </p:stCondLst>
                            <p:childTnLst>
                              <p:par>
                                <p:cTn id="210" presetID="10" presetClass="entr" presetSubtype="0" fill="hold" nodeType="afterEffect">
                                  <p:stCondLst>
                                    <p:cond delay="0"/>
                                  </p:stCondLst>
                                  <p:childTnLst>
                                    <p:set>
                                      <p:cBhvr>
                                        <p:cTn id="211" dur="1" fill="hold">
                                          <p:stCondLst>
                                            <p:cond delay="0"/>
                                          </p:stCondLst>
                                        </p:cTn>
                                        <p:tgtEl>
                                          <p:spTgt spid="41"/>
                                        </p:tgtEl>
                                        <p:attrNameLst>
                                          <p:attrName>style.visibility</p:attrName>
                                        </p:attrNameLst>
                                      </p:cBhvr>
                                      <p:to>
                                        <p:strVal val="visible"/>
                                      </p:to>
                                    </p:set>
                                    <p:animEffect transition="in" filter="fade">
                                      <p:cBhvr>
                                        <p:cTn id="212" dur="10"/>
                                        <p:tgtEl>
                                          <p:spTgt spid="41"/>
                                        </p:tgtEl>
                                      </p:cBhvr>
                                    </p:animEffect>
                                  </p:childTnLst>
                                </p:cTn>
                              </p:par>
                            </p:childTnLst>
                          </p:cTn>
                        </p:par>
                        <p:par>
                          <p:cTn id="213" fill="hold">
                            <p:stCondLst>
                              <p:cond delay="490"/>
                            </p:stCondLst>
                            <p:childTnLst>
                              <p:par>
                                <p:cTn id="214" presetID="10" presetClass="entr" presetSubtype="0" fill="hold" nodeType="afterEffect">
                                  <p:stCondLst>
                                    <p:cond delay="0"/>
                                  </p:stCondLst>
                                  <p:childTnLst>
                                    <p:set>
                                      <p:cBhvr>
                                        <p:cTn id="215" dur="1" fill="hold">
                                          <p:stCondLst>
                                            <p:cond delay="0"/>
                                          </p:stCondLst>
                                        </p:cTn>
                                        <p:tgtEl>
                                          <p:spTgt spid="40"/>
                                        </p:tgtEl>
                                        <p:attrNameLst>
                                          <p:attrName>style.visibility</p:attrName>
                                        </p:attrNameLst>
                                      </p:cBhvr>
                                      <p:to>
                                        <p:strVal val="visible"/>
                                      </p:to>
                                    </p:set>
                                    <p:animEffect transition="in" filter="fade">
                                      <p:cBhvr>
                                        <p:cTn id="216" dur="10"/>
                                        <p:tgtEl>
                                          <p:spTgt spid="40"/>
                                        </p:tgtEl>
                                      </p:cBhvr>
                                    </p:animEffect>
                                  </p:childTnLst>
                                </p:cTn>
                              </p:par>
                            </p:childTnLst>
                          </p:cTn>
                        </p:par>
                        <p:par>
                          <p:cTn id="217" fill="hold">
                            <p:stCondLst>
                              <p:cond delay="500"/>
                            </p:stCondLst>
                            <p:childTnLst>
                              <p:par>
                                <p:cTn id="218" presetID="10" presetClass="entr" presetSubtype="0" fill="hold" nodeType="afterEffect">
                                  <p:stCondLst>
                                    <p:cond delay="0"/>
                                  </p:stCondLst>
                                  <p:childTnLst>
                                    <p:set>
                                      <p:cBhvr>
                                        <p:cTn id="219" dur="1" fill="hold">
                                          <p:stCondLst>
                                            <p:cond delay="0"/>
                                          </p:stCondLst>
                                        </p:cTn>
                                        <p:tgtEl>
                                          <p:spTgt spid="39"/>
                                        </p:tgtEl>
                                        <p:attrNameLst>
                                          <p:attrName>style.visibility</p:attrName>
                                        </p:attrNameLst>
                                      </p:cBhvr>
                                      <p:to>
                                        <p:strVal val="visible"/>
                                      </p:to>
                                    </p:set>
                                    <p:animEffect transition="in" filter="fade">
                                      <p:cBhvr>
                                        <p:cTn id="220" dur="10"/>
                                        <p:tgtEl>
                                          <p:spTgt spid="39"/>
                                        </p:tgtEl>
                                      </p:cBhvr>
                                    </p:animEffect>
                                  </p:childTnLst>
                                </p:cTn>
                              </p:par>
                            </p:childTnLst>
                          </p:cTn>
                        </p:par>
                        <p:par>
                          <p:cTn id="221" fill="hold">
                            <p:stCondLst>
                              <p:cond delay="510"/>
                            </p:stCondLst>
                            <p:childTnLst>
                              <p:par>
                                <p:cTn id="222" presetID="10" presetClass="entr" presetSubtype="0" fill="hold" nodeType="afterEffect">
                                  <p:stCondLst>
                                    <p:cond delay="0"/>
                                  </p:stCondLst>
                                  <p:childTnLst>
                                    <p:set>
                                      <p:cBhvr>
                                        <p:cTn id="223" dur="1" fill="hold">
                                          <p:stCondLst>
                                            <p:cond delay="0"/>
                                          </p:stCondLst>
                                        </p:cTn>
                                        <p:tgtEl>
                                          <p:spTgt spid="38"/>
                                        </p:tgtEl>
                                        <p:attrNameLst>
                                          <p:attrName>style.visibility</p:attrName>
                                        </p:attrNameLst>
                                      </p:cBhvr>
                                      <p:to>
                                        <p:strVal val="visible"/>
                                      </p:to>
                                    </p:set>
                                    <p:animEffect transition="in" filter="fade">
                                      <p:cBhvr>
                                        <p:cTn id="224" dur="10"/>
                                        <p:tgtEl>
                                          <p:spTgt spid="38"/>
                                        </p:tgtEl>
                                      </p:cBhvr>
                                    </p:animEffect>
                                  </p:childTnLst>
                                </p:cTn>
                              </p:par>
                            </p:childTnLst>
                          </p:cTn>
                        </p:par>
                        <p:par>
                          <p:cTn id="225" fill="hold">
                            <p:stCondLst>
                              <p:cond delay="520"/>
                            </p:stCondLst>
                            <p:childTnLst>
                              <p:par>
                                <p:cTn id="226" presetID="10" presetClass="entr" presetSubtype="0" fill="hold" nodeType="afterEffect">
                                  <p:stCondLst>
                                    <p:cond delay="0"/>
                                  </p:stCondLst>
                                  <p:childTnLst>
                                    <p:set>
                                      <p:cBhvr>
                                        <p:cTn id="227" dur="1" fill="hold">
                                          <p:stCondLst>
                                            <p:cond delay="0"/>
                                          </p:stCondLst>
                                        </p:cTn>
                                        <p:tgtEl>
                                          <p:spTgt spid="37"/>
                                        </p:tgtEl>
                                        <p:attrNameLst>
                                          <p:attrName>style.visibility</p:attrName>
                                        </p:attrNameLst>
                                      </p:cBhvr>
                                      <p:to>
                                        <p:strVal val="visible"/>
                                      </p:to>
                                    </p:set>
                                    <p:animEffect transition="in" filter="fade">
                                      <p:cBhvr>
                                        <p:cTn id="228" dur="10"/>
                                        <p:tgtEl>
                                          <p:spTgt spid="37"/>
                                        </p:tgtEl>
                                      </p:cBhvr>
                                    </p:animEffect>
                                  </p:childTnLst>
                                </p:cTn>
                              </p:par>
                            </p:childTnLst>
                          </p:cTn>
                        </p:par>
                        <p:par>
                          <p:cTn id="229" fill="hold">
                            <p:stCondLst>
                              <p:cond delay="530"/>
                            </p:stCondLst>
                            <p:childTnLst>
                              <p:par>
                                <p:cTn id="230" presetID="10" presetClass="entr" presetSubtype="0" fill="hold" nodeType="afterEffect">
                                  <p:stCondLst>
                                    <p:cond delay="0"/>
                                  </p:stCondLst>
                                  <p:childTnLst>
                                    <p:set>
                                      <p:cBhvr>
                                        <p:cTn id="231" dur="1" fill="hold">
                                          <p:stCondLst>
                                            <p:cond delay="0"/>
                                          </p:stCondLst>
                                        </p:cTn>
                                        <p:tgtEl>
                                          <p:spTgt spid="36"/>
                                        </p:tgtEl>
                                        <p:attrNameLst>
                                          <p:attrName>style.visibility</p:attrName>
                                        </p:attrNameLst>
                                      </p:cBhvr>
                                      <p:to>
                                        <p:strVal val="visible"/>
                                      </p:to>
                                    </p:set>
                                    <p:animEffect transition="in" filter="fade">
                                      <p:cBhvr>
                                        <p:cTn id="232" dur="10"/>
                                        <p:tgtEl>
                                          <p:spTgt spid="36"/>
                                        </p:tgtEl>
                                      </p:cBhvr>
                                    </p:animEffect>
                                  </p:childTnLst>
                                </p:cTn>
                              </p:par>
                            </p:childTnLst>
                          </p:cTn>
                        </p:par>
                        <p:par>
                          <p:cTn id="233" fill="hold">
                            <p:stCondLst>
                              <p:cond delay="540"/>
                            </p:stCondLst>
                            <p:childTnLst>
                              <p:par>
                                <p:cTn id="234" presetID="10" presetClass="entr" presetSubtype="0" fill="hold" nodeType="afterEffect">
                                  <p:stCondLst>
                                    <p:cond delay="0"/>
                                  </p:stCondLst>
                                  <p:childTnLst>
                                    <p:set>
                                      <p:cBhvr>
                                        <p:cTn id="235" dur="1" fill="hold">
                                          <p:stCondLst>
                                            <p:cond delay="0"/>
                                          </p:stCondLst>
                                        </p:cTn>
                                        <p:tgtEl>
                                          <p:spTgt spid="35"/>
                                        </p:tgtEl>
                                        <p:attrNameLst>
                                          <p:attrName>style.visibility</p:attrName>
                                        </p:attrNameLst>
                                      </p:cBhvr>
                                      <p:to>
                                        <p:strVal val="visible"/>
                                      </p:to>
                                    </p:set>
                                    <p:animEffect transition="in" filter="fade">
                                      <p:cBhvr>
                                        <p:cTn id="236" dur="10"/>
                                        <p:tgtEl>
                                          <p:spTgt spid="35"/>
                                        </p:tgtEl>
                                      </p:cBhvr>
                                    </p:animEffect>
                                  </p:childTnLst>
                                </p:cTn>
                              </p:par>
                            </p:childTnLst>
                          </p:cTn>
                        </p:par>
                        <p:par>
                          <p:cTn id="237" fill="hold">
                            <p:stCondLst>
                              <p:cond delay="550"/>
                            </p:stCondLst>
                            <p:childTnLst>
                              <p:par>
                                <p:cTn id="238" presetID="10" presetClass="entr" presetSubtype="0" fill="hold" nodeType="afterEffect">
                                  <p:stCondLst>
                                    <p:cond delay="0"/>
                                  </p:stCondLst>
                                  <p:childTnLst>
                                    <p:set>
                                      <p:cBhvr>
                                        <p:cTn id="239" dur="1" fill="hold">
                                          <p:stCondLst>
                                            <p:cond delay="0"/>
                                          </p:stCondLst>
                                        </p:cTn>
                                        <p:tgtEl>
                                          <p:spTgt spid="34"/>
                                        </p:tgtEl>
                                        <p:attrNameLst>
                                          <p:attrName>style.visibility</p:attrName>
                                        </p:attrNameLst>
                                      </p:cBhvr>
                                      <p:to>
                                        <p:strVal val="visible"/>
                                      </p:to>
                                    </p:set>
                                    <p:animEffect transition="in" filter="fade">
                                      <p:cBhvr>
                                        <p:cTn id="240" dur="10"/>
                                        <p:tgtEl>
                                          <p:spTgt spid="34"/>
                                        </p:tgtEl>
                                      </p:cBhvr>
                                    </p:animEffect>
                                  </p:childTnLst>
                                </p:cTn>
                              </p:par>
                            </p:childTnLst>
                          </p:cTn>
                        </p:par>
                        <p:par>
                          <p:cTn id="241" fill="hold">
                            <p:stCondLst>
                              <p:cond delay="560"/>
                            </p:stCondLst>
                            <p:childTnLst>
                              <p:par>
                                <p:cTn id="242" presetID="10" presetClass="entr" presetSubtype="0" fill="hold" nodeType="afterEffect">
                                  <p:stCondLst>
                                    <p:cond delay="0"/>
                                  </p:stCondLst>
                                  <p:childTnLst>
                                    <p:set>
                                      <p:cBhvr>
                                        <p:cTn id="243" dur="1" fill="hold">
                                          <p:stCondLst>
                                            <p:cond delay="0"/>
                                          </p:stCondLst>
                                        </p:cTn>
                                        <p:tgtEl>
                                          <p:spTgt spid="33"/>
                                        </p:tgtEl>
                                        <p:attrNameLst>
                                          <p:attrName>style.visibility</p:attrName>
                                        </p:attrNameLst>
                                      </p:cBhvr>
                                      <p:to>
                                        <p:strVal val="visible"/>
                                      </p:to>
                                    </p:set>
                                    <p:animEffect transition="in" filter="fade">
                                      <p:cBhvr>
                                        <p:cTn id="244" dur="10"/>
                                        <p:tgtEl>
                                          <p:spTgt spid="33"/>
                                        </p:tgtEl>
                                      </p:cBhvr>
                                    </p:animEffect>
                                  </p:childTnLst>
                                </p:cTn>
                              </p:par>
                            </p:childTnLst>
                          </p:cTn>
                        </p:par>
                        <p:par>
                          <p:cTn id="245" fill="hold">
                            <p:stCondLst>
                              <p:cond delay="570"/>
                            </p:stCondLst>
                            <p:childTnLst>
                              <p:par>
                                <p:cTn id="246" presetID="10" presetClass="entr" presetSubtype="0" fill="hold" nodeType="afterEffect">
                                  <p:stCondLst>
                                    <p:cond delay="0"/>
                                  </p:stCondLst>
                                  <p:childTnLst>
                                    <p:set>
                                      <p:cBhvr>
                                        <p:cTn id="247" dur="1" fill="hold">
                                          <p:stCondLst>
                                            <p:cond delay="0"/>
                                          </p:stCondLst>
                                        </p:cTn>
                                        <p:tgtEl>
                                          <p:spTgt spid="32"/>
                                        </p:tgtEl>
                                        <p:attrNameLst>
                                          <p:attrName>style.visibility</p:attrName>
                                        </p:attrNameLst>
                                      </p:cBhvr>
                                      <p:to>
                                        <p:strVal val="visible"/>
                                      </p:to>
                                    </p:set>
                                    <p:animEffect transition="in" filter="fade">
                                      <p:cBhvr>
                                        <p:cTn id="248" dur="10"/>
                                        <p:tgtEl>
                                          <p:spTgt spid="32"/>
                                        </p:tgtEl>
                                      </p:cBhvr>
                                    </p:animEffect>
                                  </p:childTnLst>
                                </p:cTn>
                              </p:par>
                            </p:childTnLst>
                          </p:cTn>
                        </p:par>
                        <p:par>
                          <p:cTn id="249" fill="hold">
                            <p:stCondLst>
                              <p:cond delay="580"/>
                            </p:stCondLst>
                            <p:childTnLst>
                              <p:par>
                                <p:cTn id="250" presetID="10" presetClass="entr" presetSubtype="0" fill="hold" nodeType="afterEffect">
                                  <p:stCondLst>
                                    <p:cond delay="0"/>
                                  </p:stCondLst>
                                  <p:childTnLst>
                                    <p:set>
                                      <p:cBhvr>
                                        <p:cTn id="251" dur="1" fill="hold">
                                          <p:stCondLst>
                                            <p:cond delay="0"/>
                                          </p:stCondLst>
                                        </p:cTn>
                                        <p:tgtEl>
                                          <p:spTgt spid="30"/>
                                        </p:tgtEl>
                                        <p:attrNameLst>
                                          <p:attrName>style.visibility</p:attrName>
                                        </p:attrNameLst>
                                      </p:cBhvr>
                                      <p:to>
                                        <p:strVal val="visible"/>
                                      </p:to>
                                    </p:set>
                                    <p:animEffect transition="in" filter="fade">
                                      <p:cBhvr>
                                        <p:cTn id="252" dur="10"/>
                                        <p:tgtEl>
                                          <p:spTgt spid="30"/>
                                        </p:tgtEl>
                                      </p:cBhvr>
                                    </p:animEffect>
                                  </p:childTnLst>
                                </p:cTn>
                              </p:par>
                            </p:childTnLst>
                          </p:cTn>
                        </p:par>
                        <p:par>
                          <p:cTn id="253" fill="hold">
                            <p:stCondLst>
                              <p:cond delay="590"/>
                            </p:stCondLst>
                            <p:childTnLst>
                              <p:par>
                                <p:cTn id="254" presetID="10" presetClass="entr" presetSubtype="0" fill="hold" nodeType="afterEffect">
                                  <p:stCondLst>
                                    <p:cond delay="0"/>
                                  </p:stCondLst>
                                  <p:childTnLst>
                                    <p:set>
                                      <p:cBhvr>
                                        <p:cTn id="255" dur="1" fill="hold">
                                          <p:stCondLst>
                                            <p:cond delay="0"/>
                                          </p:stCondLst>
                                        </p:cTn>
                                        <p:tgtEl>
                                          <p:spTgt spid="31"/>
                                        </p:tgtEl>
                                        <p:attrNameLst>
                                          <p:attrName>style.visibility</p:attrName>
                                        </p:attrNameLst>
                                      </p:cBhvr>
                                      <p:to>
                                        <p:strVal val="visible"/>
                                      </p:to>
                                    </p:set>
                                    <p:animEffect transition="in" filter="fade">
                                      <p:cBhvr>
                                        <p:cTn id="256" dur="10"/>
                                        <p:tgtEl>
                                          <p:spTgt spid="31"/>
                                        </p:tgtEl>
                                      </p:cBhvr>
                                    </p:animEffect>
                                  </p:childTnLst>
                                </p:cTn>
                              </p:par>
                            </p:childTnLst>
                          </p:cTn>
                        </p:par>
                        <p:par>
                          <p:cTn id="257" fill="hold">
                            <p:stCondLst>
                              <p:cond delay="600"/>
                            </p:stCondLst>
                            <p:childTnLst>
                              <p:par>
                                <p:cTn id="258" presetID="10" presetClass="entr" presetSubtype="0" fill="hold" nodeType="afterEffect">
                                  <p:stCondLst>
                                    <p:cond delay="0"/>
                                  </p:stCondLst>
                                  <p:childTnLst>
                                    <p:set>
                                      <p:cBhvr>
                                        <p:cTn id="259" dur="1" fill="hold">
                                          <p:stCondLst>
                                            <p:cond delay="0"/>
                                          </p:stCondLst>
                                        </p:cTn>
                                        <p:tgtEl>
                                          <p:spTgt spid="29"/>
                                        </p:tgtEl>
                                        <p:attrNameLst>
                                          <p:attrName>style.visibility</p:attrName>
                                        </p:attrNameLst>
                                      </p:cBhvr>
                                      <p:to>
                                        <p:strVal val="visible"/>
                                      </p:to>
                                    </p:set>
                                    <p:animEffect transition="in" filter="fade">
                                      <p:cBhvr>
                                        <p:cTn id="260" dur="10"/>
                                        <p:tgtEl>
                                          <p:spTgt spid="29"/>
                                        </p:tgtEl>
                                      </p:cBhvr>
                                    </p:animEffect>
                                  </p:childTnLst>
                                </p:cTn>
                              </p:par>
                            </p:childTnLst>
                          </p:cTn>
                        </p:par>
                        <p:par>
                          <p:cTn id="261" fill="hold">
                            <p:stCondLst>
                              <p:cond delay="610"/>
                            </p:stCondLst>
                            <p:childTnLst>
                              <p:par>
                                <p:cTn id="262" presetID="10" presetClass="entr" presetSubtype="0" fill="hold" nodeType="afterEffect">
                                  <p:stCondLst>
                                    <p:cond delay="0"/>
                                  </p:stCondLst>
                                  <p:childTnLst>
                                    <p:set>
                                      <p:cBhvr>
                                        <p:cTn id="263" dur="1" fill="hold">
                                          <p:stCondLst>
                                            <p:cond delay="0"/>
                                          </p:stCondLst>
                                        </p:cTn>
                                        <p:tgtEl>
                                          <p:spTgt spid="28"/>
                                        </p:tgtEl>
                                        <p:attrNameLst>
                                          <p:attrName>style.visibility</p:attrName>
                                        </p:attrNameLst>
                                      </p:cBhvr>
                                      <p:to>
                                        <p:strVal val="visible"/>
                                      </p:to>
                                    </p:set>
                                    <p:animEffect transition="in" filter="fade">
                                      <p:cBhvr>
                                        <p:cTn id="264" dur="10"/>
                                        <p:tgtEl>
                                          <p:spTgt spid="28"/>
                                        </p:tgtEl>
                                      </p:cBhvr>
                                    </p:animEffect>
                                  </p:childTnLst>
                                </p:cTn>
                              </p:par>
                            </p:childTnLst>
                          </p:cTn>
                        </p:par>
                        <p:par>
                          <p:cTn id="265" fill="hold">
                            <p:stCondLst>
                              <p:cond delay="620"/>
                            </p:stCondLst>
                            <p:childTnLst>
                              <p:par>
                                <p:cTn id="266" presetID="10" presetClass="entr" presetSubtype="0" fill="hold" nodeType="afterEffect">
                                  <p:stCondLst>
                                    <p:cond delay="0"/>
                                  </p:stCondLst>
                                  <p:childTnLst>
                                    <p:set>
                                      <p:cBhvr>
                                        <p:cTn id="267" dur="1" fill="hold">
                                          <p:stCondLst>
                                            <p:cond delay="0"/>
                                          </p:stCondLst>
                                        </p:cTn>
                                        <p:tgtEl>
                                          <p:spTgt spid="27"/>
                                        </p:tgtEl>
                                        <p:attrNameLst>
                                          <p:attrName>style.visibility</p:attrName>
                                        </p:attrNameLst>
                                      </p:cBhvr>
                                      <p:to>
                                        <p:strVal val="visible"/>
                                      </p:to>
                                    </p:set>
                                    <p:animEffect transition="in" filter="fade">
                                      <p:cBhvr>
                                        <p:cTn id="268" dur="10"/>
                                        <p:tgtEl>
                                          <p:spTgt spid="27"/>
                                        </p:tgtEl>
                                      </p:cBhvr>
                                    </p:animEffect>
                                  </p:childTnLst>
                                </p:cTn>
                              </p:par>
                            </p:childTnLst>
                          </p:cTn>
                        </p:par>
                        <p:par>
                          <p:cTn id="269" fill="hold">
                            <p:stCondLst>
                              <p:cond delay="630"/>
                            </p:stCondLst>
                            <p:childTnLst>
                              <p:par>
                                <p:cTn id="270" presetID="10" presetClass="entr" presetSubtype="0" fill="hold" nodeType="afterEffect">
                                  <p:stCondLst>
                                    <p:cond delay="0"/>
                                  </p:stCondLst>
                                  <p:childTnLst>
                                    <p:set>
                                      <p:cBhvr>
                                        <p:cTn id="271" dur="1" fill="hold">
                                          <p:stCondLst>
                                            <p:cond delay="0"/>
                                          </p:stCondLst>
                                        </p:cTn>
                                        <p:tgtEl>
                                          <p:spTgt spid="26"/>
                                        </p:tgtEl>
                                        <p:attrNameLst>
                                          <p:attrName>style.visibility</p:attrName>
                                        </p:attrNameLst>
                                      </p:cBhvr>
                                      <p:to>
                                        <p:strVal val="visible"/>
                                      </p:to>
                                    </p:set>
                                    <p:animEffect transition="in" filter="fade">
                                      <p:cBhvr>
                                        <p:cTn id="272" dur="10"/>
                                        <p:tgtEl>
                                          <p:spTgt spid="26"/>
                                        </p:tgtEl>
                                      </p:cBhvr>
                                    </p:animEffect>
                                  </p:childTnLst>
                                </p:cTn>
                              </p:par>
                            </p:childTnLst>
                          </p:cTn>
                        </p:par>
                        <p:par>
                          <p:cTn id="273" fill="hold">
                            <p:stCondLst>
                              <p:cond delay="640"/>
                            </p:stCondLst>
                            <p:childTnLst>
                              <p:par>
                                <p:cTn id="274" presetID="10" presetClass="entr" presetSubtype="0" fill="hold" nodeType="afterEffect">
                                  <p:stCondLst>
                                    <p:cond delay="0"/>
                                  </p:stCondLst>
                                  <p:childTnLst>
                                    <p:set>
                                      <p:cBhvr>
                                        <p:cTn id="275" dur="1" fill="hold">
                                          <p:stCondLst>
                                            <p:cond delay="0"/>
                                          </p:stCondLst>
                                        </p:cTn>
                                        <p:tgtEl>
                                          <p:spTgt spid="23"/>
                                        </p:tgtEl>
                                        <p:attrNameLst>
                                          <p:attrName>style.visibility</p:attrName>
                                        </p:attrNameLst>
                                      </p:cBhvr>
                                      <p:to>
                                        <p:strVal val="visible"/>
                                      </p:to>
                                    </p:set>
                                    <p:animEffect transition="in" filter="fade">
                                      <p:cBhvr>
                                        <p:cTn id="276" dur="10"/>
                                        <p:tgtEl>
                                          <p:spTgt spid="23"/>
                                        </p:tgtEl>
                                      </p:cBhvr>
                                    </p:animEffect>
                                  </p:childTnLst>
                                </p:cTn>
                              </p:par>
                            </p:childTnLst>
                          </p:cTn>
                        </p:par>
                        <p:par>
                          <p:cTn id="277" fill="hold">
                            <p:stCondLst>
                              <p:cond delay="650"/>
                            </p:stCondLst>
                            <p:childTnLst>
                              <p:par>
                                <p:cTn id="278" presetID="10" presetClass="entr" presetSubtype="0" fill="hold" nodeType="afterEffect">
                                  <p:stCondLst>
                                    <p:cond delay="0"/>
                                  </p:stCondLst>
                                  <p:childTnLst>
                                    <p:set>
                                      <p:cBhvr>
                                        <p:cTn id="279" dur="1" fill="hold">
                                          <p:stCondLst>
                                            <p:cond delay="0"/>
                                          </p:stCondLst>
                                        </p:cTn>
                                        <p:tgtEl>
                                          <p:spTgt spid="21"/>
                                        </p:tgtEl>
                                        <p:attrNameLst>
                                          <p:attrName>style.visibility</p:attrName>
                                        </p:attrNameLst>
                                      </p:cBhvr>
                                      <p:to>
                                        <p:strVal val="visible"/>
                                      </p:to>
                                    </p:set>
                                    <p:animEffect transition="in" filter="fade">
                                      <p:cBhvr>
                                        <p:cTn id="280" dur="10"/>
                                        <p:tgtEl>
                                          <p:spTgt spid="21"/>
                                        </p:tgtEl>
                                      </p:cBhvr>
                                    </p:animEffect>
                                  </p:childTnLst>
                                </p:cTn>
                              </p:par>
                            </p:childTnLst>
                          </p:cTn>
                        </p:par>
                        <p:par>
                          <p:cTn id="281" fill="hold">
                            <p:stCondLst>
                              <p:cond delay="660"/>
                            </p:stCondLst>
                            <p:childTnLst>
                              <p:par>
                                <p:cTn id="282" presetID="10" presetClass="entr" presetSubtype="0" fill="hold" nodeType="afterEffect">
                                  <p:stCondLst>
                                    <p:cond delay="0"/>
                                  </p:stCondLst>
                                  <p:childTnLst>
                                    <p:set>
                                      <p:cBhvr>
                                        <p:cTn id="283" dur="1" fill="hold">
                                          <p:stCondLst>
                                            <p:cond delay="0"/>
                                          </p:stCondLst>
                                        </p:cTn>
                                        <p:tgtEl>
                                          <p:spTgt spid="22"/>
                                        </p:tgtEl>
                                        <p:attrNameLst>
                                          <p:attrName>style.visibility</p:attrName>
                                        </p:attrNameLst>
                                      </p:cBhvr>
                                      <p:to>
                                        <p:strVal val="visible"/>
                                      </p:to>
                                    </p:set>
                                    <p:animEffect transition="in" filter="fade">
                                      <p:cBhvr>
                                        <p:cTn id="284" dur="10"/>
                                        <p:tgtEl>
                                          <p:spTgt spid="22"/>
                                        </p:tgtEl>
                                      </p:cBhvr>
                                    </p:animEffect>
                                  </p:childTnLst>
                                </p:cTn>
                              </p:par>
                            </p:childTnLst>
                          </p:cTn>
                        </p:par>
                        <p:par>
                          <p:cTn id="285" fill="hold">
                            <p:stCondLst>
                              <p:cond delay="670"/>
                            </p:stCondLst>
                            <p:childTnLst>
                              <p:par>
                                <p:cTn id="286" presetID="10" presetClass="entr" presetSubtype="0" fill="hold" nodeType="afterEffect">
                                  <p:stCondLst>
                                    <p:cond delay="0"/>
                                  </p:stCondLst>
                                  <p:childTnLst>
                                    <p:set>
                                      <p:cBhvr>
                                        <p:cTn id="287" dur="1" fill="hold">
                                          <p:stCondLst>
                                            <p:cond delay="0"/>
                                          </p:stCondLst>
                                        </p:cTn>
                                        <p:tgtEl>
                                          <p:spTgt spid="20"/>
                                        </p:tgtEl>
                                        <p:attrNameLst>
                                          <p:attrName>style.visibility</p:attrName>
                                        </p:attrNameLst>
                                      </p:cBhvr>
                                      <p:to>
                                        <p:strVal val="visible"/>
                                      </p:to>
                                    </p:set>
                                    <p:animEffect transition="in" filter="fade">
                                      <p:cBhvr>
                                        <p:cTn id="288" dur="10"/>
                                        <p:tgtEl>
                                          <p:spTgt spid="20"/>
                                        </p:tgtEl>
                                      </p:cBhvr>
                                    </p:animEffect>
                                  </p:childTnLst>
                                </p:cTn>
                              </p:par>
                            </p:childTnLst>
                          </p:cTn>
                        </p:par>
                        <p:par>
                          <p:cTn id="289" fill="hold">
                            <p:stCondLst>
                              <p:cond delay="680"/>
                            </p:stCondLst>
                            <p:childTnLst>
                              <p:par>
                                <p:cTn id="290" presetID="10" presetClass="entr" presetSubtype="0" fill="hold" nodeType="afterEffect">
                                  <p:stCondLst>
                                    <p:cond delay="0"/>
                                  </p:stCondLst>
                                  <p:childTnLst>
                                    <p:set>
                                      <p:cBhvr>
                                        <p:cTn id="291" dur="1" fill="hold">
                                          <p:stCondLst>
                                            <p:cond delay="0"/>
                                          </p:stCondLst>
                                        </p:cTn>
                                        <p:tgtEl>
                                          <p:spTgt spid="19"/>
                                        </p:tgtEl>
                                        <p:attrNameLst>
                                          <p:attrName>style.visibility</p:attrName>
                                        </p:attrNameLst>
                                      </p:cBhvr>
                                      <p:to>
                                        <p:strVal val="visible"/>
                                      </p:to>
                                    </p:set>
                                    <p:animEffect transition="in" filter="fade">
                                      <p:cBhvr>
                                        <p:cTn id="292" dur="10"/>
                                        <p:tgtEl>
                                          <p:spTgt spid="19"/>
                                        </p:tgtEl>
                                      </p:cBhvr>
                                    </p:animEffect>
                                  </p:childTnLst>
                                </p:cTn>
                              </p:par>
                            </p:childTnLst>
                          </p:cTn>
                        </p:par>
                        <p:par>
                          <p:cTn id="293" fill="hold">
                            <p:stCondLst>
                              <p:cond delay="690"/>
                            </p:stCondLst>
                            <p:childTnLst>
                              <p:par>
                                <p:cTn id="294" presetID="10" presetClass="entr" presetSubtype="0" fill="hold" nodeType="afterEffect">
                                  <p:stCondLst>
                                    <p:cond delay="0"/>
                                  </p:stCondLst>
                                  <p:childTnLst>
                                    <p:set>
                                      <p:cBhvr>
                                        <p:cTn id="295" dur="1" fill="hold">
                                          <p:stCondLst>
                                            <p:cond delay="0"/>
                                          </p:stCondLst>
                                        </p:cTn>
                                        <p:tgtEl>
                                          <p:spTgt spid="18"/>
                                        </p:tgtEl>
                                        <p:attrNameLst>
                                          <p:attrName>style.visibility</p:attrName>
                                        </p:attrNameLst>
                                      </p:cBhvr>
                                      <p:to>
                                        <p:strVal val="visible"/>
                                      </p:to>
                                    </p:set>
                                    <p:animEffect transition="in" filter="fade">
                                      <p:cBhvr>
                                        <p:cTn id="296" dur="10"/>
                                        <p:tgtEl>
                                          <p:spTgt spid="18"/>
                                        </p:tgtEl>
                                      </p:cBhvr>
                                    </p:animEffect>
                                  </p:childTnLst>
                                </p:cTn>
                              </p:par>
                            </p:childTnLst>
                          </p:cTn>
                        </p:par>
                        <p:par>
                          <p:cTn id="297" fill="hold">
                            <p:stCondLst>
                              <p:cond delay="700"/>
                            </p:stCondLst>
                            <p:childTnLst>
                              <p:par>
                                <p:cTn id="298" presetID="10" presetClass="entr" presetSubtype="0" fill="hold" nodeType="afterEffect">
                                  <p:stCondLst>
                                    <p:cond delay="0"/>
                                  </p:stCondLst>
                                  <p:childTnLst>
                                    <p:set>
                                      <p:cBhvr>
                                        <p:cTn id="299" dur="1" fill="hold">
                                          <p:stCondLst>
                                            <p:cond delay="0"/>
                                          </p:stCondLst>
                                        </p:cTn>
                                        <p:tgtEl>
                                          <p:spTgt spid="17"/>
                                        </p:tgtEl>
                                        <p:attrNameLst>
                                          <p:attrName>style.visibility</p:attrName>
                                        </p:attrNameLst>
                                      </p:cBhvr>
                                      <p:to>
                                        <p:strVal val="visible"/>
                                      </p:to>
                                    </p:set>
                                    <p:animEffect transition="in" filter="fade">
                                      <p:cBhvr>
                                        <p:cTn id="300" dur="10"/>
                                        <p:tgtEl>
                                          <p:spTgt spid="17"/>
                                        </p:tgtEl>
                                      </p:cBhvr>
                                    </p:animEffect>
                                  </p:childTnLst>
                                </p:cTn>
                              </p:par>
                            </p:childTnLst>
                          </p:cTn>
                        </p:par>
                        <p:par>
                          <p:cTn id="301" fill="hold">
                            <p:stCondLst>
                              <p:cond delay="710"/>
                            </p:stCondLst>
                            <p:childTnLst>
                              <p:par>
                                <p:cTn id="302" presetID="10" presetClass="entr" presetSubtype="0" fill="hold" nodeType="afterEffect">
                                  <p:stCondLst>
                                    <p:cond delay="0"/>
                                  </p:stCondLst>
                                  <p:childTnLst>
                                    <p:set>
                                      <p:cBhvr>
                                        <p:cTn id="303" dur="1" fill="hold">
                                          <p:stCondLst>
                                            <p:cond delay="0"/>
                                          </p:stCondLst>
                                        </p:cTn>
                                        <p:tgtEl>
                                          <p:spTgt spid="16"/>
                                        </p:tgtEl>
                                        <p:attrNameLst>
                                          <p:attrName>style.visibility</p:attrName>
                                        </p:attrNameLst>
                                      </p:cBhvr>
                                      <p:to>
                                        <p:strVal val="visible"/>
                                      </p:to>
                                    </p:set>
                                    <p:animEffect transition="in" filter="fade">
                                      <p:cBhvr>
                                        <p:cTn id="304" dur="10"/>
                                        <p:tgtEl>
                                          <p:spTgt spid="16"/>
                                        </p:tgtEl>
                                      </p:cBhvr>
                                    </p:animEffect>
                                  </p:childTnLst>
                                </p:cTn>
                              </p:par>
                            </p:childTnLst>
                          </p:cTn>
                        </p:par>
                        <p:par>
                          <p:cTn id="305" fill="hold">
                            <p:stCondLst>
                              <p:cond delay="720"/>
                            </p:stCondLst>
                            <p:childTnLst>
                              <p:par>
                                <p:cTn id="306" presetID="10" presetClass="entr" presetSubtype="0" fill="hold" nodeType="afterEffect">
                                  <p:stCondLst>
                                    <p:cond delay="0"/>
                                  </p:stCondLst>
                                  <p:childTnLst>
                                    <p:set>
                                      <p:cBhvr>
                                        <p:cTn id="307" dur="1" fill="hold">
                                          <p:stCondLst>
                                            <p:cond delay="0"/>
                                          </p:stCondLst>
                                        </p:cTn>
                                        <p:tgtEl>
                                          <p:spTgt spid="15"/>
                                        </p:tgtEl>
                                        <p:attrNameLst>
                                          <p:attrName>style.visibility</p:attrName>
                                        </p:attrNameLst>
                                      </p:cBhvr>
                                      <p:to>
                                        <p:strVal val="visible"/>
                                      </p:to>
                                    </p:set>
                                    <p:animEffect transition="in" filter="fade">
                                      <p:cBhvr>
                                        <p:cTn id="308" dur="10"/>
                                        <p:tgtEl>
                                          <p:spTgt spid="15"/>
                                        </p:tgtEl>
                                      </p:cBhvr>
                                    </p:animEffect>
                                  </p:childTnLst>
                                </p:cTn>
                              </p:par>
                            </p:childTnLst>
                          </p:cTn>
                        </p:par>
                        <p:par>
                          <p:cTn id="309" fill="hold">
                            <p:stCondLst>
                              <p:cond delay="730"/>
                            </p:stCondLst>
                            <p:childTnLst>
                              <p:par>
                                <p:cTn id="310" presetID="10" presetClass="entr" presetSubtype="0" fill="hold" nodeType="afterEffect">
                                  <p:stCondLst>
                                    <p:cond delay="0"/>
                                  </p:stCondLst>
                                  <p:childTnLst>
                                    <p:set>
                                      <p:cBhvr>
                                        <p:cTn id="311" dur="1" fill="hold">
                                          <p:stCondLst>
                                            <p:cond delay="0"/>
                                          </p:stCondLst>
                                        </p:cTn>
                                        <p:tgtEl>
                                          <p:spTgt spid="14"/>
                                        </p:tgtEl>
                                        <p:attrNameLst>
                                          <p:attrName>style.visibility</p:attrName>
                                        </p:attrNameLst>
                                      </p:cBhvr>
                                      <p:to>
                                        <p:strVal val="visible"/>
                                      </p:to>
                                    </p:set>
                                    <p:animEffect transition="in" filter="fade">
                                      <p:cBhvr>
                                        <p:cTn id="312" dur="10"/>
                                        <p:tgtEl>
                                          <p:spTgt spid="14"/>
                                        </p:tgtEl>
                                      </p:cBhvr>
                                    </p:animEffect>
                                  </p:childTnLst>
                                </p:cTn>
                              </p:par>
                            </p:childTnLst>
                          </p:cTn>
                        </p:par>
                        <p:par>
                          <p:cTn id="313" fill="hold">
                            <p:stCondLst>
                              <p:cond delay="740"/>
                            </p:stCondLst>
                            <p:childTnLst>
                              <p:par>
                                <p:cTn id="314" presetID="10" presetClass="entr" presetSubtype="0" fill="hold" nodeType="afterEffect">
                                  <p:stCondLst>
                                    <p:cond delay="0"/>
                                  </p:stCondLst>
                                  <p:childTnLst>
                                    <p:set>
                                      <p:cBhvr>
                                        <p:cTn id="315" dur="1" fill="hold">
                                          <p:stCondLst>
                                            <p:cond delay="0"/>
                                          </p:stCondLst>
                                        </p:cTn>
                                        <p:tgtEl>
                                          <p:spTgt spid="13"/>
                                        </p:tgtEl>
                                        <p:attrNameLst>
                                          <p:attrName>style.visibility</p:attrName>
                                        </p:attrNameLst>
                                      </p:cBhvr>
                                      <p:to>
                                        <p:strVal val="visible"/>
                                      </p:to>
                                    </p:set>
                                    <p:animEffect transition="in" filter="fade">
                                      <p:cBhvr>
                                        <p:cTn id="316" dur="10"/>
                                        <p:tgtEl>
                                          <p:spTgt spid="13"/>
                                        </p:tgtEl>
                                      </p:cBhvr>
                                    </p:animEffect>
                                  </p:childTnLst>
                                </p:cTn>
                              </p:par>
                            </p:childTnLst>
                          </p:cTn>
                        </p:par>
                        <p:par>
                          <p:cTn id="317" fill="hold">
                            <p:stCondLst>
                              <p:cond delay="750"/>
                            </p:stCondLst>
                            <p:childTnLst>
                              <p:par>
                                <p:cTn id="318" presetID="10" presetClass="entr" presetSubtype="0" fill="hold" nodeType="afterEffect">
                                  <p:stCondLst>
                                    <p:cond delay="0"/>
                                  </p:stCondLst>
                                  <p:childTnLst>
                                    <p:set>
                                      <p:cBhvr>
                                        <p:cTn id="319" dur="1" fill="hold">
                                          <p:stCondLst>
                                            <p:cond delay="0"/>
                                          </p:stCondLst>
                                        </p:cTn>
                                        <p:tgtEl>
                                          <p:spTgt spid="12"/>
                                        </p:tgtEl>
                                        <p:attrNameLst>
                                          <p:attrName>style.visibility</p:attrName>
                                        </p:attrNameLst>
                                      </p:cBhvr>
                                      <p:to>
                                        <p:strVal val="visible"/>
                                      </p:to>
                                    </p:set>
                                    <p:animEffect transition="in" filter="fade">
                                      <p:cBhvr>
                                        <p:cTn id="320" dur="10"/>
                                        <p:tgtEl>
                                          <p:spTgt spid="12"/>
                                        </p:tgtEl>
                                      </p:cBhvr>
                                    </p:animEffect>
                                  </p:childTnLst>
                                </p:cTn>
                              </p:par>
                            </p:childTnLst>
                          </p:cTn>
                        </p:par>
                        <p:par>
                          <p:cTn id="321" fill="hold">
                            <p:stCondLst>
                              <p:cond delay="760"/>
                            </p:stCondLst>
                            <p:childTnLst>
                              <p:par>
                                <p:cTn id="322" presetID="10" presetClass="entr" presetSubtype="0" fill="hold" nodeType="afterEffect">
                                  <p:stCondLst>
                                    <p:cond delay="0"/>
                                  </p:stCondLst>
                                  <p:childTnLst>
                                    <p:set>
                                      <p:cBhvr>
                                        <p:cTn id="323" dur="1" fill="hold">
                                          <p:stCondLst>
                                            <p:cond delay="0"/>
                                          </p:stCondLst>
                                        </p:cTn>
                                        <p:tgtEl>
                                          <p:spTgt spid="10"/>
                                        </p:tgtEl>
                                        <p:attrNameLst>
                                          <p:attrName>style.visibility</p:attrName>
                                        </p:attrNameLst>
                                      </p:cBhvr>
                                      <p:to>
                                        <p:strVal val="visible"/>
                                      </p:to>
                                    </p:set>
                                    <p:animEffect transition="in" filter="fade">
                                      <p:cBhvr>
                                        <p:cTn id="324" dur="10"/>
                                        <p:tgtEl>
                                          <p:spTgt spid="10"/>
                                        </p:tgtEl>
                                      </p:cBhvr>
                                    </p:animEffect>
                                  </p:childTnLst>
                                </p:cTn>
                              </p:par>
                            </p:childTnLst>
                          </p:cTn>
                        </p:par>
                        <p:par>
                          <p:cTn id="325" fill="hold">
                            <p:stCondLst>
                              <p:cond delay="770"/>
                            </p:stCondLst>
                            <p:childTnLst>
                              <p:par>
                                <p:cTn id="326" presetID="10" presetClass="entr" presetSubtype="0" fill="hold" nodeType="afterEffect">
                                  <p:stCondLst>
                                    <p:cond delay="0"/>
                                  </p:stCondLst>
                                  <p:childTnLst>
                                    <p:set>
                                      <p:cBhvr>
                                        <p:cTn id="327" dur="1" fill="hold">
                                          <p:stCondLst>
                                            <p:cond delay="0"/>
                                          </p:stCondLst>
                                        </p:cTn>
                                        <p:tgtEl>
                                          <p:spTgt spid="8"/>
                                        </p:tgtEl>
                                        <p:attrNameLst>
                                          <p:attrName>style.visibility</p:attrName>
                                        </p:attrNameLst>
                                      </p:cBhvr>
                                      <p:to>
                                        <p:strVal val="visible"/>
                                      </p:to>
                                    </p:set>
                                    <p:animEffect transition="in" filter="fade">
                                      <p:cBhvr>
                                        <p:cTn id="328" dur="10"/>
                                        <p:tgtEl>
                                          <p:spTgt spid="8"/>
                                        </p:tgtEl>
                                      </p:cBhvr>
                                    </p:animEffect>
                                  </p:childTnLst>
                                </p:cTn>
                              </p:par>
                            </p:childTnLst>
                          </p:cTn>
                        </p:par>
                        <p:par>
                          <p:cTn id="329" fill="hold">
                            <p:stCondLst>
                              <p:cond delay="780"/>
                            </p:stCondLst>
                            <p:childTnLst>
                              <p:par>
                                <p:cTn id="330" presetID="10" presetClass="entr" presetSubtype="0" fill="hold" nodeType="afterEffect">
                                  <p:stCondLst>
                                    <p:cond delay="0"/>
                                  </p:stCondLst>
                                  <p:childTnLst>
                                    <p:set>
                                      <p:cBhvr>
                                        <p:cTn id="331" dur="1" fill="hold">
                                          <p:stCondLst>
                                            <p:cond delay="0"/>
                                          </p:stCondLst>
                                        </p:cTn>
                                        <p:tgtEl>
                                          <p:spTgt spid="6"/>
                                        </p:tgtEl>
                                        <p:attrNameLst>
                                          <p:attrName>style.visibility</p:attrName>
                                        </p:attrNameLst>
                                      </p:cBhvr>
                                      <p:to>
                                        <p:strVal val="visible"/>
                                      </p:to>
                                    </p:set>
                                    <p:animEffect transition="in" filter="fade">
                                      <p:cBhvr>
                                        <p:cTn id="332" dur="1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6" grpId="0"/>
      <p:bldP spid="57" grpId="0"/>
      <p:bldP spid="58" grpId="0"/>
      <p:bldP spid="62" grpId="0"/>
      <p:bldP spid="63" grpId="0"/>
      <p:bldP spid="64" grpId="0"/>
      <p:bldP spid="65" grpId="0"/>
      <p:bldP spid="66" grpId="0"/>
      <p:bldP spid="67" grpId="0"/>
      <p:bldP spid="68" grpId="0"/>
      <p:bldP spid="69" grpId="0"/>
      <p:bldP spid="70" grpId="0"/>
      <p:bldP spid="107" grpId="0" animBg="1"/>
      <p:bldP spid="71" grpId="0"/>
      <p:bldP spid="72" grpId="0"/>
      <p:bldP spid="73" grpId="0"/>
      <p:bldP spid="74" grpId="0"/>
      <p:bldP spid="75" grpId="0"/>
      <p:bldP spid="76" grpId="0"/>
      <p:bldP spid="77" grpId="0"/>
      <p:bldP spid="78" grpId="0"/>
      <p:bldP spid="79" grpId="0"/>
      <p:bldP spid="80" grpId="0"/>
      <p:bldP spid="81" grpId="0"/>
      <p:bldP spid="102" grpId="0"/>
      <p:bldP spid="103" grpId="0"/>
      <p:bldP spid="104" grpId="0" animBg="1"/>
      <p:bldP spid="10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62AB91-36DD-B51F-4C1B-4093226EB759}"/>
                  </a:ext>
                </a:extLst>
              </p:cNvPr>
              <p:cNvSpPr>
                <a:spLocks noGrp="1"/>
              </p:cNvSpPr>
              <p:nvPr>
                <p:ph idx="1"/>
              </p:nvPr>
            </p:nvSpPr>
            <p:spPr>
              <a:xfrm>
                <a:off x="838200" y="367553"/>
                <a:ext cx="10515600" cy="580941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hr-HR" i="1" smtClean="0">
                              <a:latin typeface="Cambria Math" panose="02040503050406030204" pitchFamily="18" charset="0"/>
                            </a:rPr>
                          </m:ctrlPr>
                        </m:fPr>
                        <m:num>
                          <m:r>
                            <a:rPr lang="hr-HR" b="0" i="1" smtClean="0">
                              <a:latin typeface="Cambria Math" panose="02040503050406030204" pitchFamily="18" charset="0"/>
                            </a:rPr>
                            <m:t>1</m:t>
                          </m:r>
                        </m:num>
                        <m:den>
                          <m:r>
                            <a:rPr lang="hr-HR" b="0" i="1" smtClean="0">
                              <a:latin typeface="Cambria Math" panose="02040503050406030204" pitchFamily="18" charset="0"/>
                            </a:rPr>
                            <m:t>2</m:t>
                          </m:r>
                        </m:den>
                      </m:f>
                      <m:sSup>
                        <m:sSupPr>
                          <m:ctrlPr>
                            <a:rPr lang="hr-HR" i="1" smtClean="0">
                              <a:latin typeface="Cambria Math" panose="02040503050406030204" pitchFamily="18" charset="0"/>
                            </a:rPr>
                          </m:ctrlPr>
                        </m:sSupPr>
                        <m:e>
                          <m:r>
                            <a:rPr lang="hr-HR" b="0" i="1" smtClean="0">
                              <a:latin typeface="Cambria Math" panose="02040503050406030204" pitchFamily="18" charset="0"/>
                            </a:rPr>
                            <m:t>𝑔𝑡</m:t>
                          </m:r>
                        </m:e>
                        <m:sup>
                          <m:r>
                            <a:rPr lang="hr-HR" b="0" i="1" smtClean="0">
                              <a:latin typeface="Cambria Math" panose="02040503050406030204" pitchFamily="18" charset="0"/>
                            </a:rPr>
                            <m:t>2</m:t>
                          </m:r>
                        </m:sup>
                      </m:sSup>
                      <m:r>
                        <a:rPr lang="hr-HR" b="0" i="1" smtClean="0">
                          <a:latin typeface="Cambria Math" panose="02040503050406030204" pitchFamily="18" charset="0"/>
                        </a:rPr>
                        <m:t>=</m:t>
                      </m:r>
                      <m:f>
                        <m:fPr>
                          <m:ctrlPr>
                            <a:rPr lang="hr-HR" b="0" i="1" smtClean="0">
                              <a:latin typeface="Cambria Math" panose="02040503050406030204" pitchFamily="18" charset="0"/>
                            </a:rPr>
                          </m:ctrlPr>
                        </m:fPr>
                        <m:num>
                          <m:r>
                            <a:rPr lang="hr-HR" b="0" i="1" smtClean="0">
                              <a:latin typeface="Cambria Math" panose="02040503050406030204" pitchFamily="18" charset="0"/>
                            </a:rPr>
                            <m:t>(</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𝑣</m:t>
                              </m:r>
                            </m:e>
                            <m:sub>
                              <m:r>
                                <a:rPr lang="hr-HR" b="0" i="1" smtClean="0">
                                  <a:latin typeface="Cambria Math" panose="02040503050406030204" pitchFamily="18" charset="0"/>
                                </a:rPr>
                                <m:t>0</m:t>
                              </m:r>
                            </m:sub>
                          </m:sSub>
                          <m:r>
                            <a:rPr lang="hr-HR" b="0" i="1" smtClean="0">
                              <a:latin typeface="Cambria Math" panose="02040503050406030204" pitchFamily="18" charset="0"/>
                            </a:rPr>
                            <m:t>+</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𝑣</m:t>
                              </m:r>
                            </m:e>
                            <m:sub>
                              <m:r>
                                <a:rPr lang="hr-HR" b="0" i="1" smtClean="0">
                                  <a:latin typeface="Cambria Math" panose="02040503050406030204" pitchFamily="18" charset="0"/>
                                </a:rPr>
                                <m:t>1</m:t>
                              </m:r>
                            </m:sub>
                          </m:sSub>
                          <m:r>
                            <a:rPr lang="hr-HR" b="0" i="1" smtClean="0">
                              <a:latin typeface="Cambria Math" panose="02040503050406030204" pitchFamily="18" charset="0"/>
                            </a:rPr>
                            <m:t>)(</m:t>
                          </m:r>
                          <m:r>
                            <a:rPr lang="hr-HR" b="0" i="1" smtClean="0">
                              <a:latin typeface="Cambria Math" panose="02040503050406030204" pitchFamily="18" charset="0"/>
                            </a:rPr>
                            <m:t>𝑡</m:t>
                          </m:r>
                          <m:r>
                            <a:rPr lang="hr-HR" b="0" i="1" smtClean="0">
                              <a:latin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𝑡</m:t>
                          </m:r>
                          <m:r>
                            <a:rPr lang="hr-HR" b="0" i="1" smtClean="0">
                              <a:latin typeface="Cambria Math" panose="02040503050406030204" pitchFamily="18" charset="0"/>
                            </a:rPr>
                            <m:t>)</m:t>
                          </m:r>
                        </m:num>
                        <m:den>
                          <m:r>
                            <a:rPr lang="hr-HR" b="0" i="1" smtClean="0">
                              <a:latin typeface="Cambria Math" panose="02040503050406030204" pitchFamily="18" charset="0"/>
                            </a:rPr>
                            <m:t>2</m:t>
                          </m:r>
                        </m:den>
                      </m:f>
                    </m:oMath>
                  </m:oMathPara>
                </a14:m>
                <a:endParaRPr lang="hr-HR" dirty="0"/>
              </a:p>
              <a:p>
                <a:pPr marL="0" indent="0">
                  <a:buNone/>
                </a:pPr>
                <a:endParaRPr lang="hr-HR" sz="500" dirty="0"/>
              </a:p>
              <a:p>
                <a:pPr marL="0" indent="0">
                  <a:buNone/>
                </a:pPr>
                <a14:m>
                  <m:oMathPara xmlns:m="http://schemas.openxmlformats.org/officeDocument/2006/math">
                    <m:oMathParaPr>
                      <m:jc m:val="centerGroup"/>
                    </m:oMathParaPr>
                    <m:oMath xmlns:m="http://schemas.openxmlformats.org/officeDocument/2006/math">
                      <m:sSup>
                        <m:sSupPr>
                          <m:ctrlPr>
                            <a:rPr lang="hr-HR" i="1" smtClean="0">
                              <a:latin typeface="Cambria Math" panose="02040503050406030204" pitchFamily="18" charset="0"/>
                            </a:rPr>
                          </m:ctrlPr>
                        </m:sSupPr>
                        <m:e>
                          <m:r>
                            <a:rPr lang="hr-HR" b="0" i="1" smtClean="0">
                              <a:latin typeface="Cambria Math" panose="02040503050406030204" pitchFamily="18" charset="0"/>
                            </a:rPr>
                            <m:t>𝑔𝑡</m:t>
                          </m:r>
                        </m:e>
                        <m:sup>
                          <m:r>
                            <a:rPr lang="hr-HR" b="0" i="1" smtClean="0">
                              <a:latin typeface="Cambria Math" panose="02040503050406030204" pitchFamily="18" charset="0"/>
                            </a:rPr>
                            <m:t>2</m:t>
                          </m:r>
                        </m:sup>
                      </m:sSup>
                      <m:r>
                        <a:rPr lang="hr-HR" b="0" i="1" smtClean="0">
                          <a:latin typeface="Cambria Math" panose="02040503050406030204" pitchFamily="18" charset="0"/>
                        </a:rPr>
                        <m:t>=[</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𝑣</m:t>
                          </m:r>
                        </m:e>
                        <m:sub>
                          <m:r>
                            <a:rPr lang="hr-HR" b="0" i="1" smtClean="0">
                              <a:latin typeface="Cambria Math" panose="02040503050406030204" pitchFamily="18" charset="0"/>
                            </a:rPr>
                            <m:t>0</m:t>
                          </m:r>
                        </m:sub>
                      </m:sSub>
                      <m:r>
                        <a:rPr lang="hr-HR" b="0" i="1" smtClean="0">
                          <a:latin typeface="Cambria Math" panose="02040503050406030204" pitchFamily="18" charset="0"/>
                        </a:rPr>
                        <m:t>+(</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𝑣</m:t>
                          </m:r>
                        </m:e>
                        <m:sub>
                          <m:r>
                            <a:rPr lang="hr-HR" b="0" i="1" smtClean="0">
                              <a:latin typeface="Cambria Math" panose="02040503050406030204" pitchFamily="18" charset="0"/>
                            </a:rPr>
                            <m:t>0</m:t>
                          </m:r>
                        </m:sub>
                      </m:sSub>
                      <m:r>
                        <a:rPr lang="hr-HR" b="0" i="1" smtClean="0">
                          <a:latin typeface="Cambria Math" panose="02040503050406030204" pitchFamily="18" charset="0"/>
                        </a:rPr>
                        <m:t>+</m:t>
                      </m:r>
                      <m:r>
                        <a:rPr lang="hr-HR" b="0" i="1" smtClean="0">
                          <a:latin typeface="Cambria Math" panose="02040503050406030204" pitchFamily="18" charset="0"/>
                        </a:rPr>
                        <m:t>𝑔</m:t>
                      </m:r>
                      <m:r>
                        <a:rPr lang="hr-HR" b="0" i="1" smtClean="0">
                          <a:latin typeface="Cambria Math" panose="02040503050406030204" pitchFamily="18" charset="0"/>
                        </a:rPr>
                        <m:t>(</m:t>
                      </m:r>
                      <m:r>
                        <a:rPr lang="hr-HR" b="0" i="1" smtClean="0">
                          <a:latin typeface="Cambria Math" panose="02040503050406030204" pitchFamily="18" charset="0"/>
                        </a:rPr>
                        <m:t>𝑡</m:t>
                      </m:r>
                      <m:r>
                        <a:rPr lang="hr-HR" b="0" i="1" smtClean="0">
                          <a:latin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𝑡</m:t>
                      </m:r>
                      <m:r>
                        <a:rPr lang="hr-HR" b="0" i="1" smtClean="0">
                          <a:latin typeface="Cambria Math" panose="02040503050406030204" pitchFamily="18" charset="0"/>
                        </a:rPr>
                        <m:t>))](</m:t>
                      </m:r>
                      <m:r>
                        <a:rPr lang="hr-HR" b="0" i="1" smtClean="0">
                          <a:latin typeface="Cambria Math" panose="02040503050406030204" pitchFamily="18" charset="0"/>
                        </a:rPr>
                        <m:t>𝑡</m:t>
                      </m:r>
                      <m:r>
                        <a:rPr lang="hr-HR" b="0" i="1" smtClean="0">
                          <a:latin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𝑡</m:t>
                      </m:r>
                      <m:r>
                        <a:rPr lang="hr-HR" b="0" i="1" smtClean="0">
                          <a:latin typeface="Cambria Math" panose="02040503050406030204" pitchFamily="18" charset="0"/>
                        </a:rPr>
                        <m:t>)</m:t>
                      </m:r>
                    </m:oMath>
                  </m:oMathPara>
                </a14:m>
                <a:endParaRPr lang="hr-HR" dirty="0"/>
              </a:p>
              <a:p>
                <a:pPr marL="0" indent="0">
                  <a:buNone/>
                </a:pPr>
                <a:endParaRPr lang="hr-HR" sz="500" dirty="0"/>
              </a:p>
              <a:p>
                <a:pPr marL="0" indent="0">
                  <a:buNone/>
                </a:pPr>
                <a14:m>
                  <m:oMathPara xmlns:m="http://schemas.openxmlformats.org/officeDocument/2006/math">
                    <m:oMathParaPr>
                      <m:jc m:val="centerGroup"/>
                    </m:oMathParaPr>
                    <m:oMath xmlns:m="http://schemas.openxmlformats.org/officeDocument/2006/math">
                      <m:sSup>
                        <m:sSupPr>
                          <m:ctrlPr>
                            <a:rPr lang="hr-HR" i="1" smtClean="0">
                              <a:latin typeface="Cambria Math" panose="02040503050406030204" pitchFamily="18" charset="0"/>
                            </a:rPr>
                          </m:ctrlPr>
                        </m:sSupPr>
                        <m:e>
                          <m:r>
                            <a:rPr lang="hr-HR" b="0" i="1" smtClean="0">
                              <a:latin typeface="Cambria Math" panose="02040503050406030204" pitchFamily="18" charset="0"/>
                            </a:rPr>
                            <m:t>𝑔𝑡</m:t>
                          </m:r>
                        </m:e>
                        <m:sup>
                          <m:r>
                            <a:rPr lang="hr-HR" b="0" i="1" smtClean="0">
                              <a:latin typeface="Cambria Math" panose="02040503050406030204" pitchFamily="18" charset="0"/>
                            </a:rPr>
                            <m:t>2</m:t>
                          </m:r>
                        </m:sup>
                      </m:sSup>
                      <m:r>
                        <a:rPr lang="hr-HR" b="0" i="1" smtClean="0">
                          <a:latin typeface="Cambria Math" panose="02040503050406030204" pitchFamily="18" charset="0"/>
                        </a:rPr>
                        <m:t>=2</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𝑣</m:t>
                          </m:r>
                        </m:e>
                        <m:sub>
                          <m:r>
                            <a:rPr lang="hr-HR" b="0" i="1" smtClean="0">
                              <a:latin typeface="Cambria Math" panose="02040503050406030204" pitchFamily="18" charset="0"/>
                            </a:rPr>
                            <m:t>0</m:t>
                          </m:r>
                        </m:sub>
                      </m:sSub>
                      <m:d>
                        <m:dPr>
                          <m:ctrlPr>
                            <a:rPr lang="hr-HR" b="0" i="1" smtClean="0">
                              <a:latin typeface="Cambria Math" panose="02040503050406030204" pitchFamily="18" charset="0"/>
                            </a:rPr>
                          </m:ctrlPr>
                        </m:dPr>
                        <m:e>
                          <m:r>
                            <a:rPr lang="hr-HR" b="0" i="1" smtClean="0">
                              <a:latin typeface="Cambria Math" panose="02040503050406030204" pitchFamily="18" charset="0"/>
                            </a:rPr>
                            <m:t>𝑡</m:t>
                          </m:r>
                          <m:r>
                            <a:rPr lang="hr-HR" b="0" i="1" smtClean="0">
                              <a:latin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𝑡</m:t>
                          </m:r>
                        </m:e>
                      </m:d>
                      <m:r>
                        <a:rPr lang="hr-HR" b="0" i="1" smtClean="0">
                          <a:latin typeface="Cambria Math" panose="02040503050406030204" pitchFamily="18" charset="0"/>
                        </a:rPr>
                        <m:t>+</m:t>
                      </m:r>
                      <m:sSup>
                        <m:sSupPr>
                          <m:ctrlPr>
                            <a:rPr lang="hr-HR" b="0" i="1" smtClean="0">
                              <a:latin typeface="Cambria Math" panose="02040503050406030204" pitchFamily="18" charset="0"/>
                            </a:rPr>
                          </m:ctrlPr>
                        </m:sSupPr>
                        <m:e>
                          <m:r>
                            <a:rPr lang="hr-HR" b="0" i="1" smtClean="0">
                              <a:latin typeface="Cambria Math" panose="02040503050406030204" pitchFamily="18" charset="0"/>
                            </a:rPr>
                            <m:t>𝑔</m:t>
                          </m:r>
                          <m:r>
                            <a:rPr lang="hr-HR" b="0" i="1" smtClean="0">
                              <a:latin typeface="Cambria Math" panose="02040503050406030204" pitchFamily="18" charset="0"/>
                            </a:rPr>
                            <m:t>(</m:t>
                          </m:r>
                          <m:r>
                            <a:rPr lang="hr-HR" b="0" i="1" smtClean="0">
                              <a:latin typeface="Cambria Math" panose="02040503050406030204" pitchFamily="18" charset="0"/>
                            </a:rPr>
                            <m:t>𝑡</m:t>
                          </m:r>
                          <m:r>
                            <a:rPr lang="hr-HR" b="0" i="1" smtClean="0">
                              <a:latin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𝑡</m:t>
                          </m:r>
                          <m:r>
                            <a:rPr lang="hr-HR" b="0" i="1" smtClean="0">
                              <a:latin typeface="Cambria Math" panose="02040503050406030204" pitchFamily="18" charset="0"/>
                            </a:rPr>
                            <m:t>)</m:t>
                          </m:r>
                        </m:e>
                        <m:sup>
                          <m:r>
                            <a:rPr lang="hr-HR" b="0" i="1" smtClean="0">
                              <a:latin typeface="Cambria Math" panose="02040503050406030204" pitchFamily="18" charset="0"/>
                            </a:rPr>
                            <m:t>2</m:t>
                          </m:r>
                        </m:sup>
                      </m:sSup>
                    </m:oMath>
                  </m:oMathPara>
                </a14:m>
                <a:endParaRPr lang="hr-HR" dirty="0"/>
              </a:p>
              <a:p>
                <a:pPr marL="0" indent="0">
                  <a:buNone/>
                </a:pPr>
                <a:endParaRPr lang="hr-HR" sz="500" dirty="0"/>
              </a:p>
              <a:p>
                <a:pPr marL="0" indent="0">
                  <a:buNone/>
                </a:pPr>
                <a14:m>
                  <m:oMathPara xmlns:m="http://schemas.openxmlformats.org/officeDocument/2006/math">
                    <m:oMathParaPr>
                      <m:jc m:val="centerGroup"/>
                    </m:oMathParaPr>
                    <m:oMath xmlns:m="http://schemas.openxmlformats.org/officeDocument/2006/math">
                      <m:sSup>
                        <m:sSupPr>
                          <m:ctrlPr>
                            <a:rPr lang="hr-HR" i="1" smtClean="0">
                              <a:latin typeface="Cambria Math" panose="02040503050406030204" pitchFamily="18" charset="0"/>
                            </a:rPr>
                          </m:ctrlPr>
                        </m:sSupPr>
                        <m:e>
                          <m:r>
                            <a:rPr lang="hr-HR" b="0" i="1" smtClean="0">
                              <a:latin typeface="Cambria Math" panose="02040503050406030204" pitchFamily="18" charset="0"/>
                            </a:rPr>
                            <m:t>𝑔𝑡</m:t>
                          </m:r>
                        </m:e>
                        <m:sup>
                          <m:r>
                            <a:rPr lang="hr-HR" b="0" i="1" smtClean="0">
                              <a:latin typeface="Cambria Math" panose="02040503050406030204" pitchFamily="18" charset="0"/>
                            </a:rPr>
                            <m:t>2</m:t>
                          </m:r>
                        </m:sup>
                      </m:sSup>
                      <m:r>
                        <a:rPr lang="hr-HR" b="0" i="1" smtClean="0">
                          <a:latin typeface="Cambria Math" panose="02040503050406030204" pitchFamily="18" charset="0"/>
                        </a:rPr>
                        <m:t>=2</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𝑣</m:t>
                          </m:r>
                        </m:e>
                        <m:sub>
                          <m:r>
                            <a:rPr lang="hr-HR" b="0" i="1" smtClean="0">
                              <a:latin typeface="Cambria Math" panose="02040503050406030204" pitchFamily="18" charset="0"/>
                            </a:rPr>
                            <m:t>0</m:t>
                          </m:r>
                        </m:sub>
                      </m:sSub>
                      <m:r>
                        <a:rPr lang="hr-HR" b="0" i="1" smtClean="0">
                          <a:latin typeface="Cambria Math" panose="02040503050406030204" pitchFamily="18" charset="0"/>
                        </a:rPr>
                        <m:t>𝑡</m:t>
                      </m:r>
                      <m:r>
                        <a:rPr lang="hr-HR" b="0" i="1" smtClean="0">
                          <a:latin typeface="Cambria Math" panose="02040503050406030204" pitchFamily="18" charset="0"/>
                        </a:rPr>
                        <m:t>−2</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𝑣</m:t>
                          </m:r>
                        </m:e>
                        <m:sub>
                          <m:r>
                            <a:rPr lang="hr-HR" b="0" i="1" smtClean="0">
                              <a:latin typeface="Cambria Math" panose="02040503050406030204" pitchFamily="18" charset="0"/>
                            </a:rPr>
                            <m:t>0</m:t>
                          </m:r>
                        </m:sub>
                      </m:sSub>
                      <m:r>
                        <a:rPr lang="hr-HR" b="0" i="1" smtClean="0">
                          <a:latin typeface="Cambria Math" panose="02040503050406030204" pitchFamily="18" charset="0"/>
                          <a:ea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𝑡</m:t>
                      </m:r>
                      <m:r>
                        <a:rPr lang="hr-HR" b="0" i="1" smtClean="0">
                          <a:latin typeface="Cambria Math" panose="02040503050406030204" pitchFamily="18" charset="0"/>
                          <a:ea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𝑔</m:t>
                      </m:r>
                      <m:d>
                        <m:dPr>
                          <m:ctrlPr>
                            <a:rPr lang="hr-HR" b="0" i="1" smtClean="0">
                              <a:latin typeface="Cambria Math" panose="02040503050406030204" pitchFamily="18" charset="0"/>
                              <a:ea typeface="Cambria Math" panose="02040503050406030204" pitchFamily="18" charset="0"/>
                            </a:rPr>
                          </m:ctrlPr>
                        </m:dPr>
                        <m:e>
                          <m:sSup>
                            <m:sSupPr>
                              <m:ctrlPr>
                                <a:rPr lang="hr-HR" b="0" i="1" smtClean="0">
                                  <a:latin typeface="Cambria Math" panose="02040503050406030204" pitchFamily="18" charset="0"/>
                                  <a:ea typeface="Cambria Math" panose="02040503050406030204" pitchFamily="18" charset="0"/>
                                </a:rPr>
                              </m:ctrlPr>
                            </m:sSupPr>
                            <m:e>
                              <m:r>
                                <a:rPr lang="hr-HR" b="0" i="1" smtClean="0">
                                  <a:latin typeface="Cambria Math" panose="02040503050406030204" pitchFamily="18" charset="0"/>
                                  <a:ea typeface="Cambria Math" panose="02040503050406030204" pitchFamily="18" charset="0"/>
                                </a:rPr>
                                <m:t>𝑡</m:t>
                              </m:r>
                            </m:e>
                            <m:sup>
                              <m:r>
                                <a:rPr lang="hr-HR" b="0" i="1" smtClean="0">
                                  <a:latin typeface="Cambria Math" panose="02040503050406030204" pitchFamily="18" charset="0"/>
                                  <a:ea typeface="Cambria Math" panose="02040503050406030204" pitchFamily="18" charset="0"/>
                                </a:rPr>
                                <m:t>2</m:t>
                              </m:r>
                            </m:sup>
                          </m:sSup>
                          <m:r>
                            <a:rPr lang="hr-HR" b="0" i="1" smtClean="0">
                              <a:latin typeface="Cambria Math" panose="02040503050406030204" pitchFamily="18" charset="0"/>
                              <a:ea typeface="Cambria Math" panose="02040503050406030204" pitchFamily="18" charset="0"/>
                            </a:rPr>
                            <m:t>−2</m:t>
                          </m:r>
                          <m:r>
                            <a:rPr lang="hr-HR" b="0" i="1" smtClean="0">
                              <a:latin typeface="Cambria Math" panose="02040503050406030204" pitchFamily="18" charset="0"/>
                              <a:ea typeface="Cambria Math" panose="02040503050406030204" pitchFamily="18" charset="0"/>
                            </a:rPr>
                            <m:t>𝑡</m:t>
                          </m:r>
                          <m:r>
                            <a:rPr lang="hr-HR" b="0" i="1" smtClean="0">
                              <a:latin typeface="Cambria Math" panose="02040503050406030204" pitchFamily="18" charset="0"/>
                              <a:ea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𝑡</m:t>
                          </m:r>
                          <m:r>
                            <a:rPr lang="hr-HR" b="0" i="1" smtClean="0">
                              <a:latin typeface="Cambria Math" panose="02040503050406030204" pitchFamily="18" charset="0"/>
                              <a:ea typeface="Cambria Math" panose="02040503050406030204" pitchFamily="18" charset="0"/>
                            </a:rPr>
                            <m:t>+</m:t>
                          </m:r>
                          <m:sSup>
                            <m:sSupPr>
                              <m:ctrlPr>
                                <a:rPr lang="hr-HR" b="0" i="1" smtClean="0">
                                  <a:latin typeface="Cambria Math" panose="02040503050406030204" pitchFamily="18" charset="0"/>
                                  <a:ea typeface="Cambria Math" panose="02040503050406030204" pitchFamily="18" charset="0"/>
                                </a:rPr>
                              </m:ctrlPr>
                            </m:sSupPr>
                            <m:e>
                              <m:r>
                                <a:rPr lang="hr-HR" b="0" i="1" smtClean="0">
                                  <a:latin typeface="Cambria Math" panose="02040503050406030204" pitchFamily="18" charset="0"/>
                                  <a:ea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𝑡</m:t>
                              </m:r>
                            </m:e>
                            <m:sup>
                              <m:r>
                                <a:rPr lang="hr-HR" b="0" i="1" smtClean="0">
                                  <a:latin typeface="Cambria Math" panose="02040503050406030204" pitchFamily="18" charset="0"/>
                                  <a:ea typeface="Cambria Math" panose="02040503050406030204" pitchFamily="18" charset="0"/>
                                </a:rPr>
                                <m:t>2</m:t>
                              </m:r>
                            </m:sup>
                          </m:sSup>
                        </m:e>
                      </m:d>
                    </m:oMath>
                  </m:oMathPara>
                </a14:m>
                <a:endParaRPr lang="hr-HR" dirty="0"/>
              </a:p>
              <a:p>
                <a:pPr marL="0" indent="0">
                  <a:buNone/>
                </a:pPr>
                <a:endParaRPr lang="hr-HR" sz="500" dirty="0"/>
              </a:p>
              <a:p>
                <a:pPr marL="0" indent="0">
                  <a:buNone/>
                </a:pPr>
                <a14:m>
                  <m:oMathPara xmlns:m="http://schemas.openxmlformats.org/officeDocument/2006/math">
                    <m:oMathParaPr>
                      <m:jc m:val="centerGroup"/>
                    </m:oMathParaPr>
                    <m:oMath xmlns:m="http://schemas.openxmlformats.org/officeDocument/2006/math">
                      <m:r>
                        <a:rPr lang="hr-HR" b="0" i="1" smtClean="0">
                          <a:latin typeface="Cambria Math" panose="02040503050406030204" pitchFamily="18" charset="0"/>
                        </a:rPr>
                        <m:t>2</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𝑣</m:t>
                          </m:r>
                        </m:e>
                        <m:sub>
                          <m:r>
                            <a:rPr lang="hr-HR" b="0" i="1" smtClean="0">
                              <a:latin typeface="Cambria Math" panose="02040503050406030204" pitchFamily="18" charset="0"/>
                            </a:rPr>
                            <m:t>0</m:t>
                          </m:r>
                        </m:sub>
                      </m:sSub>
                      <m:r>
                        <a:rPr lang="hr-HR" b="0" i="1" smtClean="0">
                          <a:latin typeface="Cambria Math" panose="02040503050406030204" pitchFamily="18" charset="0"/>
                        </a:rPr>
                        <m:t>𝑡</m:t>
                      </m:r>
                      <m:r>
                        <a:rPr lang="hr-HR" b="0" i="1" smtClean="0">
                          <a:latin typeface="Cambria Math" panose="02040503050406030204" pitchFamily="18" charset="0"/>
                        </a:rPr>
                        <m:t>−2</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𝑣</m:t>
                          </m:r>
                        </m:e>
                        <m:sub>
                          <m:r>
                            <a:rPr lang="hr-HR" b="0" i="1" smtClean="0">
                              <a:latin typeface="Cambria Math" panose="02040503050406030204" pitchFamily="18" charset="0"/>
                            </a:rPr>
                            <m:t>0</m:t>
                          </m:r>
                        </m:sub>
                      </m:sSub>
                      <m:r>
                        <a:rPr lang="hr-HR" b="0" i="1" smtClean="0">
                          <a:latin typeface="Cambria Math" panose="02040503050406030204" pitchFamily="18" charset="0"/>
                          <a:ea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𝑡</m:t>
                      </m:r>
                      <m:r>
                        <a:rPr lang="hr-HR" b="0" i="1" smtClean="0">
                          <a:latin typeface="Cambria Math" panose="02040503050406030204" pitchFamily="18" charset="0"/>
                          <a:ea typeface="Cambria Math" panose="02040503050406030204" pitchFamily="18" charset="0"/>
                        </a:rPr>
                        <m:t>−2</m:t>
                      </m:r>
                      <m:r>
                        <a:rPr lang="hr-HR" b="0" i="1" smtClean="0">
                          <a:latin typeface="Cambria Math" panose="02040503050406030204" pitchFamily="18" charset="0"/>
                          <a:ea typeface="Cambria Math" panose="02040503050406030204" pitchFamily="18" charset="0"/>
                        </a:rPr>
                        <m:t>𝑡</m:t>
                      </m:r>
                      <m:r>
                        <a:rPr lang="hr-HR" b="0" i="1" smtClean="0">
                          <a:latin typeface="Cambria Math" panose="02040503050406030204" pitchFamily="18" charset="0"/>
                          <a:ea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𝑡</m:t>
                      </m:r>
                      <m:r>
                        <a:rPr lang="hr-HR" b="0" i="1" smtClean="0">
                          <a:latin typeface="Cambria Math" panose="02040503050406030204" pitchFamily="18" charset="0"/>
                          <a:ea typeface="Cambria Math" panose="02040503050406030204" pitchFamily="18" charset="0"/>
                        </a:rPr>
                        <m:t>+</m:t>
                      </m:r>
                      <m:sSup>
                        <m:sSupPr>
                          <m:ctrlPr>
                            <a:rPr lang="hr-HR" b="0" i="1" smtClean="0">
                              <a:latin typeface="Cambria Math" panose="02040503050406030204" pitchFamily="18" charset="0"/>
                              <a:ea typeface="Cambria Math" panose="02040503050406030204" pitchFamily="18" charset="0"/>
                            </a:rPr>
                          </m:ctrlPr>
                        </m:sSupPr>
                        <m:e>
                          <m:r>
                            <a:rPr lang="hr-HR" b="0" i="1" smtClean="0">
                              <a:latin typeface="Cambria Math" panose="02040503050406030204" pitchFamily="18" charset="0"/>
                              <a:ea typeface="Cambria Math" panose="02040503050406030204" pitchFamily="18" charset="0"/>
                            </a:rPr>
                            <m:t>𝑔</m:t>
                          </m:r>
                          <m:r>
                            <a:rPr lang="hr-HR" b="0" i="1" smtClean="0">
                              <a:latin typeface="Cambria Math" panose="02040503050406030204" pitchFamily="18" charset="0"/>
                              <a:ea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𝑡</m:t>
                          </m:r>
                        </m:e>
                        <m:sup>
                          <m:r>
                            <a:rPr lang="hr-HR" b="0" i="1" smtClean="0">
                              <a:latin typeface="Cambria Math" panose="02040503050406030204" pitchFamily="18" charset="0"/>
                              <a:ea typeface="Cambria Math" panose="02040503050406030204" pitchFamily="18" charset="0"/>
                            </a:rPr>
                            <m:t>2</m:t>
                          </m:r>
                        </m:sup>
                      </m:sSup>
                      <m:r>
                        <a:rPr lang="hr-HR" b="0" i="1" smtClean="0">
                          <a:latin typeface="Cambria Math" panose="02040503050406030204" pitchFamily="18" charset="0"/>
                          <a:ea typeface="Cambria Math" panose="02040503050406030204" pitchFamily="18" charset="0"/>
                        </a:rPr>
                        <m:t>=0</m:t>
                      </m:r>
                    </m:oMath>
                  </m:oMathPara>
                </a14:m>
                <a:endParaRPr lang="hr-HR" b="0" dirty="0">
                  <a:ea typeface="Cambria Math" panose="02040503050406030204" pitchFamily="18" charset="0"/>
                </a:endParaRPr>
              </a:p>
              <a:p>
                <a:pPr marL="0" indent="0">
                  <a:buNone/>
                </a:pPr>
                <a:endParaRPr lang="hr-HR" sz="500" dirty="0"/>
              </a:p>
              <a:p>
                <a:pPr marL="0" indent="0">
                  <a:buNone/>
                </a:pPr>
                <a14:m>
                  <m:oMathPara xmlns:m="http://schemas.openxmlformats.org/officeDocument/2006/math">
                    <m:oMathParaPr>
                      <m:jc m:val="centerGroup"/>
                    </m:oMathParaPr>
                    <m:oMath xmlns:m="http://schemas.openxmlformats.org/officeDocument/2006/math">
                      <m:r>
                        <a:rPr lang="hr-HR" i="1" smtClean="0">
                          <a:latin typeface="Cambria Math" panose="02040503050406030204" pitchFamily="18" charset="0"/>
                          <a:ea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𝑡</m:t>
                      </m:r>
                      <m:d>
                        <m:dPr>
                          <m:ctrlPr>
                            <a:rPr lang="hr-HR" b="0" i="1" smtClean="0">
                              <a:latin typeface="Cambria Math" panose="02040503050406030204" pitchFamily="18" charset="0"/>
                              <a:ea typeface="Cambria Math" panose="02040503050406030204" pitchFamily="18" charset="0"/>
                            </a:rPr>
                          </m:ctrlPr>
                        </m:dPr>
                        <m:e>
                          <m:r>
                            <a:rPr lang="hr-HR" b="0" i="1" smtClean="0">
                              <a:latin typeface="Cambria Math" panose="02040503050406030204" pitchFamily="18" charset="0"/>
                              <a:ea typeface="Cambria Math" panose="02040503050406030204" pitchFamily="18" charset="0"/>
                            </a:rPr>
                            <m:t>2</m:t>
                          </m:r>
                          <m:sSub>
                            <m:sSubPr>
                              <m:ctrlPr>
                                <a:rPr lang="hr-HR" b="0" i="1" smtClean="0">
                                  <a:latin typeface="Cambria Math" panose="02040503050406030204" pitchFamily="18" charset="0"/>
                                  <a:ea typeface="Cambria Math" panose="02040503050406030204" pitchFamily="18" charset="0"/>
                                </a:rPr>
                              </m:ctrlPr>
                            </m:sSubPr>
                            <m:e>
                              <m:r>
                                <a:rPr lang="hr-HR" b="0" i="1" smtClean="0">
                                  <a:latin typeface="Cambria Math" panose="02040503050406030204" pitchFamily="18" charset="0"/>
                                  <a:ea typeface="Cambria Math" panose="02040503050406030204" pitchFamily="18" charset="0"/>
                                </a:rPr>
                                <m:t>𝑣</m:t>
                              </m:r>
                            </m:e>
                            <m:sub>
                              <m:r>
                                <a:rPr lang="hr-HR" b="0" i="1" smtClean="0">
                                  <a:latin typeface="Cambria Math" panose="02040503050406030204" pitchFamily="18" charset="0"/>
                                  <a:ea typeface="Cambria Math" panose="02040503050406030204" pitchFamily="18" charset="0"/>
                                </a:rPr>
                                <m:t>0</m:t>
                              </m:r>
                            </m:sub>
                          </m:sSub>
                          <m:r>
                            <a:rPr lang="hr-HR" b="0" i="1" smtClean="0">
                              <a:latin typeface="Cambria Math" panose="02040503050406030204" pitchFamily="18" charset="0"/>
                              <a:ea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𝑔</m:t>
                          </m:r>
                          <m:r>
                            <a:rPr lang="hr-HR" b="0" i="1" smtClean="0">
                              <a:latin typeface="Cambria Math" panose="02040503050406030204" pitchFamily="18" charset="0"/>
                              <a:ea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𝑡</m:t>
                          </m:r>
                        </m:e>
                      </m:d>
                      <m:r>
                        <a:rPr lang="hr-HR" b="0" i="1" smtClean="0">
                          <a:latin typeface="Cambria Math" panose="02040503050406030204" pitchFamily="18" charset="0"/>
                          <a:ea typeface="Cambria Math" panose="02040503050406030204" pitchFamily="18" charset="0"/>
                        </a:rPr>
                        <m:t>=2</m:t>
                      </m:r>
                      <m:r>
                        <a:rPr lang="hr-HR" b="0" i="1" smtClean="0">
                          <a:latin typeface="Cambria Math" panose="02040503050406030204" pitchFamily="18" charset="0"/>
                          <a:ea typeface="Cambria Math" panose="02040503050406030204" pitchFamily="18" charset="0"/>
                        </a:rPr>
                        <m:t>𝑡</m:t>
                      </m:r>
                      <m:d>
                        <m:dPr>
                          <m:ctrlPr>
                            <a:rPr lang="hr-HR" b="0" i="1" smtClean="0">
                              <a:latin typeface="Cambria Math" panose="02040503050406030204" pitchFamily="18" charset="0"/>
                              <a:ea typeface="Cambria Math" panose="02040503050406030204" pitchFamily="18" charset="0"/>
                            </a:rPr>
                          </m:ctrlPr>
                        </m:dPr>
                        <m:e>
                          <m:sSub>
                            <m:sSubPr>
                              <m:ctrlPr>
                                <a:rPr lang="hr-HR" b="0" i="1" smtClean="0">
                                  <a:latin typeface="Cambria Math" panose="02040503050406030204" pitchFamily="18" charset="0"/>
                                  <a:ea typeface="Cambria Math" panose="02040503050406030204" pitchFamily="18" charset="0"/>
                                </a:rPr>
                              </m:ctrlPr>
                            </m:sSubPr>
                            <m:e>
                              <m:r>
                                <a:rPr lang="hr-HR" b="0" i="1" smtClean="0">
                                  <a:latin typeface="Cambria Math" panose="02040503050406030204" pitchFamily="18" charset="0"/>
                                  <a:ea typeface="Cambria Math" panose="02040503050406030204" pitchFamily="18" charset="0"/>
                                </a:rPr>
                                <m:t>𝑣</m:t>
                              </m:r>
                            </m:e>
                            <m:sub>
                              <m:r>
                                <a:rPr lang="hr-HR" b="0" i="1" smtClean="0">
                                  <a:latin typeface="Cambria Math" panose="02040503050406030204" pitchFamily="18" charset="0"/>
                                  <a:ea typeface="Cambria Math" panose="02040503050406030204" pitchFamily="18" charset="0"/>
                                </a:rPr>
                                <m:t>0</m:t>
                              </m:r>
                            </m:sub>
                          </m:sSub>
                          <m:r>
                            <a:rPr lang="hr-HR" b="0" i="1" smtClean="0">
                              <a:latin typeface="Cambria Math" panose="02040503050406030204" pitchFamily="18" charset="0"/>
                              <a:ea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𝑔</m:t>
                          </m:r>
                          <m:r>
                            <a:rPr lang="hr-HR" b="0" i="1" smtClean="0">
                              <a:latin typeface="Cambria Math" panose="02040503050406030204" pitchFamily="18" charset="0"/>
                              <a:ea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𝑡</m:t>
                          </m:r>
                        </m:e>
                      </m:d>
                    </m:oMath>
                  </m:oMathPara>
                </a14:m>
                <a:endParaRPr lang="hr-HR" b="0" dirty="0">
                  <a:ea typeface="Cambria Math" panose="02040503050406030204" pitchFamily="18" charset="0"/>
                </a:endParaRPr>
              </a:p>
              <a:p>
                <a:pPr marL="0" indent="0">
                  <a:buNone/>
                </a:pPr>
                <a:endParaRPr lang="hr-HR" sz="500" dirty="0"/>
              </a:p>
              <a:p>
                <a:pPr marL="0" indent="0">
                  <a:buNone/>
                </a:pPr>
                <a14:m>
                  <m:oMathPara xmlns:m="http://schemas.openxmlformats.org/officeDocument/2006/math">
                    <m:oMathParaPr>
                      <m:jc m:val="centerGroup"/>
                    </m:oMathParaPr>
                    <m:oMath xmlns:m="http://schemas.openxmlformats.org/officeDocument/2006/math">
                      <m:r>
                        <a:rPr lang="hr-HR" b="0" i="1" smtClean="0">
                          <a:latin typeface="Cambria Math" panose="02040503050406030204" pitchFamily="18" charset="0"/>
                        </a:rPr>
                        <m:t>𝑡</m:t>
                      </m:r>
                      <m:r>
                        <a:rPr lang="hr-HR" b="0" i="1" smtClean="0">
                          <a:latin typeface="Cambria Math" panose="02040503050406030204" pitchFamily="18" charset="0"/>
                        </a:rPr>
                        <m:t>=</m:t>
                      </m:r>
                      <m:f>
                        <m:fPr>
                          <m:ctrlPr>
                            <a:rPr lang="hr-HR" b="0" i="1" smtClean="0">
                              <a:latin typeface="Cambria Math" panose="02040503050406030204" pitchFamily="18" charset="0"/>
                            </a:rPr>
                          </m:ctrlPr>
                        </m:fPr>
                        <m:num>
                          <m:r>
                            <a:rPr lang="hr-HR" b="0" i="1" smtClean="0">
                              <a:latin typeface="Cambria Math" panose="02040503050406030204" pitchFamily="18" charset="0"/>
                              <a:ea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𝑡</m:t>
                          </m:r>
                          <m:r>
                            <a:rPr lang="hr-HR" b="0" i="1" smtClean="0">
                              <a:latin typeface="Cambria Math" panose="02040503050406030204" pitchFamily="18" charset="0"/>
                              <a:ea typeface="Cambria Math" panose="02040503050406030204" pitchFamily="18" charset="0"/>
                            </a:rPr>
                            <m:t>(2</m:t>
                          </m:r>
                          <m:sSub>
                            <m:sSubPr>
                              <m:ctrlPr>
                                <a:rPr lang="hr-HR" b="0" i="1" smtClean="0">
                                  <a:latin typeface="Cambria Math" panose="02040503050406030204" pitchFamily="18" charset="0"/>
                                  <a:ea typeface="Cambria Math" panose="02040503050406030204" pitchFamily="18" charset="0"/>
                                </a:rPr>
                              </m:ctrlPr>
                            </m:sSubPr>
                            <m:e>
                              <m:r>
                                <a:rPr lang="hr-HR" b="0" i="1" smtClean="0">
                                  <a:latin typeface="Cambria Math" panose="02040503050406030204" pitchFamily="18" charset="0"/>
                                  <a:ea typeface="Cambria Math" panose="02040503050406030204" pitchFamily="18" charset="0"/>
                                </a:rPr>
                                <m:t>𝑣</m:t>
                              </m:r>
                            </m:e>
                            <m:sub>
                              <m:r>
                                <a:rPr lang="hr-HR" b="0" i="1" smtClean="0">
                                  <a:latin typeface="Cambria Math" panose="02040503050406030204" pitchFamily="18" charset="0"/>
                                  <a:ea typeface="Cambria Math" panose="02040503050406030204" pitchFamily="18" charset="0"/>
                                </a:rPr>
                                <m:t>0</m:t>
                              </m:r>
                            </m:sub>
                          </m:sSub>
                          <m:r>
                            <a:rPr lang="hr-HR" b="0" i="1" smtClean="0">
                              <a:latin typeface="Cambria Math" panose="02040503050406030204" pitchFamily="18" charset="0"/>
                              <a:ea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𝑔</m:t>
                          </m:r>
                          <m:r>
                            <a:rPr lang="hr-HR" b="0" i="1" smtClean="0">
                              <a:latin typeface="Cambria Math" panose="02040503050406030204" pitchFamily="18" charset="0"/>
                              <a:ea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𝑡</m:t>
                          </m:r>
                          <m:r>
                            <a:rPr lang="hr-HR" b="0" i="1" smtClean="0">
                              <a:latin typeface="Cambria Math" panose="02040503050406030204" pitchFamily="18" charset="0"/>
                              <a:ea typeface="Cambria Math" panose="02040503050406030204" pitchFamily="18" charset="0"/>
                            </a:rPr>
                            <m:t>)</m:t>
                          </m:r>
                        </m:num>
                        <m:den>
                          <m:r>
                            <a:rPr lang="hr-HR" b="0" i="1" smtClean="0">
                              <a:latin typeface="Cambria Math" panose="02040503050406030204" pitchFamily="18" charset="0"/>
                            </a:rPr>
                            <m:t>2(</m:t>
                          </m:r>
                          <m:sSub>
                            <m:sSubPr>
                              <m:ctrlPr>
                                <a:rPr lang="hr-HR" b="0" i="1" smtClean="0">
                                  <a:latin typeface="Cambria Math" panose="02040503050406030204" pitchFamily="18" charset="0"/>
                                </a:rPr>
                              </m:ctrlPr>
                            </m:sSubPr>
                            <m:e>
                              <m:r>
                                <a:rPr lang="hr-HR" b="0" i="1" smtClean="0">
                                  <a:latin typeface="Cambria Math" panose="02040503050406030204" pitchFamily="18" charset="0"/>
                                </a:rPr>
                                <m:t>𝑣</m:t>
                              </m:r>
                            </m:e>
                            <m:sub>
                              <m:r>
                                <a:rPr lang="hr-HR" b="0" i="1" smtClean="0">
                                  <a:latin typeface="Cambria Math" panose="02040503050406030204" pitchFamily="18" charset="0"/>
                                </a:rPr>
                                <m:t>0</m:t>
                              </m:r>
                            </m:sub>
                          </m:sSub>
                          <m:r>
                            <a:rPr lang="hr-HR" b="0" i="1" smtClean="0">
                              <a:latin typeface="Cambria Math" panose="02040503050406030204" pitchFamily="18" charset="0"/>
                            </a:rPr>
                            <m:t>−</m:t>
                          </m:r>
                          <m:r>
                            <a:rPr lang="hr-HR" b="0" i="1" smtClean="0">
                              <a:latin typeface="Cambria Math" panose="02040503050406030204" pitchFamily="18" charset="0"/>
                            </a:rPr>
                            <m:t>𝑔</m:t>
                          </m:r>
                          <m:r>
                            <a:rPr lang="hr-HR" b="0" i="1" smtClean="0">
                              <a:latin typeface="Cambria Math" panose="02040503050406030204" pitchFamily="18" charset="0"/>
                              <a:ea typeface="Cambria Math" panose="02040503050406030204" pitchFamily="18" charset="0"/>
                            </a:rPr>
                            <m:t>∆</m:t>
                          </m:r>
                          <m:r>
                            <a:rPr lang="hr-HR" b="0" i="1" smtClean="0">
                              <a:latin typeface="Cambria Math" panose="02040503050406030204" pitchFamily="18" charset="0"/>
                              <a:ea typeface="Cambria Math" panose="02040503050406030204" pitchFamily="18" charset="0"/>
                            </a:rPr>
                            <m:t>𝑡</m:t>
                          </m:r>
                          <m:r>
                            <a:rPr lang="hr-HR" b="0" i="1" smtClean="0">
                              <a:latin typeface="Cambria Math" panose="02040503050406030204" pitchFamily="18" charset="0"/>
                            </a:rPr>
                            <m:t>)</m:t>
                          </m:r>
                        </m:den>
                      </m:f>
                      <m:r>
                        <a:rPr lang="hr-HR" b="0" i="1" smtClean="0">
                          <a:latin typeface="Cambria Math" panose="02040503050406030204" pitchFamily="18" charset="0"/>
                        </a:rPr>
                        <m:t>=2,428 </m:t>
                      </m:r>
                      <m:r>
                        <m:rPr>
                          <m:sty m:val="p"/>
                        </m:rPr>
                        <a:rPr lang="hr-HR" b="0" i="0" smtClean="0">
                          <a:latin typeface="Cambria Math" panose="02040503050406030204" pitchFamily="18" charset="0"/>
                        </a:rPr>
                        <m:t>s</m:t>
                      </m:r>
                    </m:oMath>
                  </m:oMathPara>
                </a14:m>
                <a:endParaRPr lang="hr-HR" dirty="0"/>
              </a:p>
              <a:p>
                <a:pPr marL="0" indent="0">
                  <a:buNone/>
                </a:pPr>
                <a:endParaRPr lang="hr-HR" sz="1100" dirty="0"/>
              </a:p>
              <a:p>
                <a:pPr marL="0" indent="0">
                  <a:buNone/>
                </a:pPr>
                <a14:m>
                  <m:oMathPara xmlns:m="http://schemas.openxmlformats.org/officeDocument/2006/math">
                    <m:oMathParaPr>
                      <m:jc m:val="centerGroup"/>
                    </m:oMathParaPr>
                    <m:oMath xmlns:m="http://schemas.openxmlformats.org/officeDocument/2006/math">
                      <m:r>
                        <a:rPr lang="hr-HR" b="0" i="1" smtClean="0">
                          <a:latin typeface="Cambria Math" panose="02040503050406030204" pitchFamily="18" charset="0"/>
                        </a:rPr>
                        <m:t>h</m:t>
                      </m:r>
                      <m:r>
                        <a:rPr lang="hr-HR" b="0" i="1" smtClean="0">
                          <a:latin typeface="Cambria Math" panose="02040503050406030204" pitchFamily="18" charset="0"/>
                        </a:rPr>
                        <m:t>=</m:t>
                      </m:r>
                      <m:f>
                        <m:fPr>
                          <m:ctrlPr>
                            <a:rPr lang="hr-HR" b="0" i="1" smtClean="0">
                              <a:latin typeface="Cambria Math" panose="02040503050406030204" pitchFamily="18" charset="0"/>
                            </a:rPr>
                          </m:ctrlPr>
                        </m:fPr>
                        <m:num>
                          <m:r>
                            <a:rPr lang="hr-HR" b="0" i="1" smtClean="0">
                              <a:latin typeface="Cambria Math" panose="02040503050406030204" pitchFamily="18" charset="0"/>
                            </a:rPr>
                            <m:t>1</m:t>
                          </m:r>
                        </m:num>
                        <m:den>
                          <m:r>
                            <a:rPr lang="hr-HR" b="0" i="1" smtClean="0">
                              <a:latin typeface="Cambria Math" panose="02040503050406030204" pitchFamily="18" charset="0"/>
                            </a:rPr>
                            <m:t>2</m:t>
                          </m:r>
                        </m:den>
                      </m:f>
                      <m:r>
                        <a:rPr lang="hr-HR" b="0" i="1" smtClean="0">
                          <a:latin typeface="Cambria Math" panose="02040503050406030204" pitchFamily="18" charset="0"/>
                        </a:rPr>
                        <m:t>𝑔</m:t>
                      </m:r>
                      <m:sSup>
                        <m:sSupPr>
                          <m:ctrlPr>
                            <a:rPr lang="hr-HR" b="0" i="1" smtClean="0">
                              <a:latin typeface="Cambria Math" panose="02040503050406030204" pitchFamily="18" charset="0"/>
                            </a:rPr>
                          </m:ctrlPr>
                        </m:sSupPr>
                        <m:e>
                          <m:r>
                            <a:rPr lang="hr-HR" b="0" i="1" smtClean="0">
                              <a:latin typeface="Cambria Math" panose="02040503050406030204" pitchFamily="18" charset="0"/>
                            </a:rPr>
                            <m:t>𝑡</m:t>
                          </m:r>
                        </m:e>
                        <m:sup>
                          <m:r>
                            <a:rPr lang="hr-HR" b="0" i="1" smtClean="0">
                              <a:latin typeface="Cambria Math" panose="02040503050406030204" pitchFamily="18" charset="0"/>
                            </a:rPr>
                            <m:t>2</m:t>
                          </m:r>
                        </m:sup>
                      </m:sSup>
                      <m:r>
                        <a:rPr lang="hr-HR" b="0" i="1" smtClean="0">
                          <a:latin typeface="Cambria Math" panose="02040503050406030204" pitchFamily="18" charset="0"/>
                        </a:rPr>
                        <m:t>=28,91 </m:t>
                      </m:r>
                      <m:r>
                        <m:rPr>
                          <m:sty m:val="p"/>
                        </m:rPr>
                        <a:rPr lang="hr-HR" b="0" i="0" smtClean="0">
                          <a:latin typeface="Cambria Math" panose="02040503050406030204" pitchFamily="18" charset="0"/>
                        </a:rPr>
                        <m:t>m</m:t>
                      </m:r>
                    </m:oMath>
                  </m:oMathPara>
                </a14:m>
                <a:endParaRPr lang="hr-HR" dirty="0"/>
              </a:p>
              <a:p>
                <a:pPr marL="0" indent="0">
                  <a:buNone/>
                </a:pPr>
                <a:endParaRPr lang="hr-HR" dirty="0"/>
              </a:p>
            </p:txBody>
          </p:sp>
        </mc:Choice>
        <mc:Fallback xmlns="">
          <p:sp>
            <p:nvSpPr>
              <p:cNvPr id="3" name="Content Placeholder 2">
                <a:extLst>
                  <a:ext uri="{FF2B5EF4-FFF2-40B4-BE49-F238E27FC236}">
                    <a16:creationId xmlns:a16="http://schemas.microsoft.com/office/drawing/2014/main" id="{A762AB91-36DD-B51F-4C1B-4093226EB759}"/>
                  </a:ext>
                </a:extLst>
              </p:cNvPr>
              <p:cNvSpPr>
                <a:spLocks noGrp="1" noRot="1" noChangeAspect="1" noMove="1" noResize="1" noEditPoints="1" noAdjustHandles="1" noChangeArrowheads="1" noChangeShapeType="1" noTextEdit="1"/>
              </p:cNvSpPr>
              <p:nvPr>
                <p:ph idx="1"/>
              </p:nvPr>
            </p:nvSpPr>
            <p:spPr>
              <a:xfrm>
                <a:off x="838200" y="367553"/>
                <a:ext cx="10515600" cy="5809410"/>
              </a:xfrm>
              <a:blipFill>
                <a:blip r:embed="rId2"/>
                <a:stretch>
                  <a:fillRect/>
                </a:stretch>
              </a:blipFill>
            </p:spPr>
            <p:txBody>
              <a:bodyPr/>
              <a:lstStyle/>
              <a:p>
                <a:r>
                  <a:rPr lang="hr-HR">
                    <a:noFill/>
                  </a:rPr>
                  <a:t> </a:t>
                </a:r>
              </a:p>
            </p:txBody>
          </p:sp>
        </mc:Fallback>
      </mc:AlternateContent>
      <p:sp>
        <p:nvSpPr>
          <p:cNvPr id="4" name="Slide Number Placeholder 3">
            <a:extLst>
              <a:ext uri="{FF2B5EF4-FFF2-40B4-BE49-F238E27FC236}">
                <a16:creationId xmlns:a16="http://schemas.microsoft.com/office/drawing/2014/main" id="{0F0AC507-040B-45C6-F8A7-8076C236CB63}"/>
              </a:ext>
            </a:extLst>
          </p:cNvPr>
          <p:cNvSpPr>
            <a:spLocks noGrp="1"/>
          </p:cNvSpPr>
          <p:nvPr>
            <p:ph type="sldNum" sz="quarter" idx="12"/>
          </p:nvPr>
        </p:nvSpPr>
        <p:spPr/>
        <p:txBody>
          <a:bodyPr/>
          <a:lstStyle/>
          <a:p>
            <a:fld id="{7E1198CB-7F0D-4189-9D2D-D02CCD1BC1A9}" type="slidenum">
              <a:rPr lang="hr-HR" smtClean="0"/>
              <a:t>7</a:t>
            </a:fld>
            <a:endParaRPr lang="hr-HR"/>
          </a:p>
        </p:txBody>
      </p:sp>
      <p:sp>
        <p:nvSpPr>
          <p:cNvPr id="5" name="Rectangle 4">
            <a:extLst>
              <a:ext uri="{FF2B5EF4-FFF2-40B4-BE49-F238E27FC236}">
                <a16:creationId xmlns:a16="http://schemas.microsoft.com/office/drawing/2014/main" id="{AEAEAF1E-5DFD-029E-8E1B-2D9729592B4C}"/>
              </a:ext>
            </a:extLst>
          </p:cNvPr>
          <p:cNvSpPr/>
          <p:nvPr/>
        </p:nvSpPr>
        <p:spPr>
          <a:xfrm>
            <a:off x="3818965" y="4123765"/>
            <a:ext cx="4545106" cy="104887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6" name="Rectangle 5">
            <a:extLst>
              <a:ext uri="{FF2B5EF4-FFF2-40B4-BE49-F238E27FC236}">
                <a16:creationId xmlns:a16="http://schemas.microsoft.com/office/drawing/2014/main" id="{63A58ECB-638C-DC4F-AB40-E862F81B575C}"/>
              </a:ext>
            </a:extLst>
          </p:cNvPr>
          <p:cNvSpPr/>
          <p:nvPr/>
        </p:nvSpPr>
        <p:spPr>
          <a:xfrm>
            <a:off x="4316506" y="5235692"/>
            <a:ext cx="3550023" cy="878213"/>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Tree>
    <p:extLst>
      <p:ext uri="{BB962C8B-B14F-4D97-AF65-F5344CB8AC3E}">
        <p14:creationId xmlns:p14="http://schemas.microsoft.com/office/powerpoint/2010/main" val="37743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250"/>
                                        <p:tgtEl>
                                          <p:spTgt spid="3">
                                            <p:txEl>
                                              <p:pRg st="2" end="2"/>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250"/>
                                        <p:tgtEl>
                                          <p:spTgt spid="3">
                                            <p:txEl>
                                              <p:pRg st="4" end="4"/>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250"/>
                                        <p:tgtEl>
                                          <p:spTgt spid="3">
                                            <p:txEl>
                                              <p:pRg st="6" end="6"/>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250"/>
                                        <p:tgtEl>
                                          <p:spTgt spid="3">
                                            <p:txEl>
                                              <p:pRg st="8" end="8"/>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250"/>
                                        <p:tgtEl>
                                          <p:spTgt spid="3">
                                            <p:txEl>
                                              <p:pRg st="10" end="10"/>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250"/>
                                        <p:tgtEl>
                                          <p:spTgt spid="3">
                                            <p:txEl>
                                              <p:pRg st="12" end="12"/>
                                            </p:txEl>
                                          </p:spTgt>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animEffect transition="in" filter="fade">
                                      <p:cBhvr>
                                        <p:cTn id="35" dur="250"/>
                                        <p:tgtEl>
                                          <p:spTgt spid="3">
                                            <p:txEl>
                                              <p:pRg st="14" end="14"/>
                                            </p:tx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250"/>
                                        <p:tgtEl>
                                          <p:spTgt spid="5"/>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230FD-D630-308F-6CDF-C531F2DC72DA}"/>
              </a:ext>
            </a:extLst>
          </p:cNvPr>
          <p:cNvSpPr>
            <a:spLocks noGrp="1"/>
          </p:cNvSpPr>
          <p:nvPr>
            <p:ph type="ctrTitle"/>
          </p:nvPr>
        </p:nvSpPr>
        <p:spPr/>
        <p:txBody>
          <a:bodyPr/>
          <a:lstStyle/>
          <a:p>
            <a:r>
              <a:rPr lang="hr-HR" dirty="0">
                <a:solidFill>
                  <a:srgbClr val="FF0000"/>
                </a:solidFill>
              </a:rPr>
              <a:t>Teži zadatci</a:t>
            </a:r>
          </a:p>
        </p:txBody>
      </p:sp>
      <p:sp>
        <p:nvSpPr>
          <p:cNvPr id="3" name="Subtitle 2">
            <a:extLst>
              <a:ext uri="{FF2B5EF4-FFF2-40B4-BE49-F238E27FC236}">
                <a16:creationId xmlns:a16="http://schemas.microsoft.com/office/drawing/2014/main" id="{00BC3D8D-782C-39C4-365D-3B06298133B1}"/>
              </a:ext>
            </a:extLst>
          </p:cNvPr>
          <p:cNvSpPr>
            <a:spLocks noGrp="1"/>
          </p:cNvSpPr>
          <p:nvPr>
            <p:ph type="subTitle" idx="1"/>
          </p:nvPr>
        </p:nvSpPr>
        <p:spPr/>
        <p:txBody>
          <a:bodyPr/>
          <a:lstStyle/>
          <a:p>
            <a:r>
              <a:rPr lang="hr-HR" dirty="0"/>
              <a:t>(5.)</a:t>
            </a:r>
          </a:p>
        </p:txBody>
      </p:sp>
      <p:sp>
        <p:nvSpPr>
          <p:cNvPr id="4" name="Slide Number Placeholder 3">
            <a:extLst>
              <a:ext uri="{FF2B5EF4-FFF2-40B4-BE49-F238E27FC236}">
                <a16:creationId xmlns:a16="http://schemas.microsoft.com/office/drawing/2014/main" id="{267EC37C-882B-3B1B-E840-4E8E68DBFEF6}"/>
              </a:ext>
            </a:extLst>
          </p:cNvPr>
          <p:cNvSpPr>
            <a:spLocks noGrp="1"/>
          </p:cNvSpPr>
          <p:nvPr>
            <p:ph type="sldNum" sz="quarter" idx="12"/>
          </p:nvPr>
        </p:nvSpPr>
        <p:spPr/>
        <p:txBody>
          <a:bodyPr/>
          <a:lstStyle/>
          <a:p>
            <a:fld id="{7E1198CB-7F0D-4189-9D2D-D02CCD1BC1A9}" type="slidenum">
              <a:rPr lang="hr-HR" smtClean="0"/>
              <a:t>8</a:t>
            </a:fld>
            <a:endParaRPr lang="hr-HR"/>
          </a:p>
        </p:txBody>
      </p:sp>
    </p:spTree>
    <p:extLst>
      <p:ext uri="{BB962C8B-B14F-4D97-AF65-F5344CB8AC3E}">
        <p14:creationId xmlns:p14="http://schemas.microsoft.com/office/powerpoint/2010/main" val="34441892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C975-43A7-691E-3BFA-325FDB7E6E3A}"/>
              </a:ext>
            </a:extLst>
          </p:cNvPr>
          <p:cNvSpPr>
            <a:spLocks noGrp="1"/>
          </p:cNvSpPr>
          <p:nvPr>
            <p:ph type="ctrTitle"/>
          </p:nvPr>
        </p:nvSpPr>
        <p:spPr>
          <a:xfrm>
            <a:off x="1524000" y="1122363"/>
            <a:ext cx="9242612" cy="4480578"/>
          </a:xfrm>
        </p:spPr>
        <p:txBody>
          <a:bodyPr>
            <a:noAutofit/>
          </a:bodyPr>
          <a:lstStyle/>
          <a:p>
            <a:pPr algn="l"/>
            <a:r>
              <a:rPr lang="hr-HR" sz="3200" dirty="0">
                <a:solidFill>
                  <a:srgbClr val="FF0000"/>
                </a:solidFill>
              </a:rPr>
              <a:t>5</a:t>
            </a:r>
            <a:r>
              <a:rPr lang="hr-HR" sz="3200" dirty="0"/>
              <a:t>. Udaljenost između dvije autobusne stanice iznosi 1 km. Autobus kreće iz mirovanja s prve stanice i jednoliko ubrzava do brzine od 50 km/h. Zatim vozi stalnom brzinom, a u konačnici jednoliko usporava do zaustavljanja na drugoj stanici. Ukupno vrijeme gibanja autobusa od prve do druge stanice je 85,5 s. Vrijeme kočenja autobusa dva puta je kraće od vremena ubrzavanja.</a:t>
            </a:r>
            <a:br>
              <a:rPr lang="hr-HR" sz="3200" dirty="0"/>
            </a:br>
            <a:r>
              <a:rPr lang="hr-HR" sz="3200" dirty="0"/>
              <a:t>     a) Izračunaj srednju brzinu autobusa.</a:t>
            </a:r>
            <a:br>
              <a:rPr lang="hr-HR" sz="3200" dirty="0"/>
            </a:br>
            <a:r>
              <a:rPr lang="hr-HR" sz="3200" dirty="0"/>
              <a:t>     b) Nacrtaj graf ovisnosti brzine autobusa o vremenu.</a:t>
            </a:r>
          </a:p>
        </p:txBody>
      </p:sp>
      <p:sp>
        <p:nvSpPr>
          <p:cNvPr id="4" name="Slide Number Placeholder 3">
            <a:extLst>
              <a:ext uri="{FF2B5EF4-FFF2-40B4-BE49-F238E27FC236}">
                <a16:creationId xmlns:a16="http://schemas.microsoft.com/office/drawing/2014/main" id="{C63FDA5A-BAD8-7910-E487-362D935CF153}"/>
              </a:ext>
            </a:extLst>
          </p:cNvPr>
          <p:cNvSpPr>
            <a:spLocks noGrp="1"/>
          </p:cNvSpPr>
          <p:nvPr>
            <p:ph type="sldNum" sz="quarter" idx="12"/>
          </p:nvPr>
        </p:nvSpPr>
        <p:spPr/>
        <p:txBody>
          <a:bodyPr/>
          <a:lstStyle/>
          <a:p>
            <a:fld id="{7E1198CB-7F0D-4189-9D2D-D02CCD1BC1A9}" type="slidenum">
              <a:rPr lang="hr-HR" smtClean="0"/>
              <a:t>9</a:t>
            </a:fld>
            <a:endParaRPr lang="hr-HR"/>
          </a:p>
        </p:txBody>
      </p:sp>
    </p:spTree>
    <p:extLst>
      <p:ext uri="{BB962C8B-B14F-4D97-AF65-F5344CB8AC3E}">
        <p14:creationId xmlns:p14="http://schemas.microsoft.com/office/powerpoint/2010/main" val="24461244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ADD7B7D8F974D47B3AFCC565FFED2B9" ma:contentTypeVersion="10" ma:contentTypeDescription="Stvaranje novog dokumenta." ma:contentTypeScope="" ma:versionID="71bf875d0c71f60581d7f2784ec86d35">
  <xsd:schema xmlns:xsd="http://www.w3.org/2001/XMLSchema" xmlns:xs="http://www.w3.org/2001/XMLSchema" xmlns:p="http://schemas.microsoft.com/office/2006/metadata/properties" xmlns:ns2="eae52549-26ef-455f-a653-2b8a32a8c173" xmlns:ns3="e512ae74-70ce-4a49-9b47-6b928cc329ae" targetNamespace="http://schemas.microsoft.com/office/2006/metadata/properties" ma:root="true" ma:fieldsID="9f8610ab74fc0bdc97b41943d195620c" ns2:_="" ns3:_="">
    <xsd:import namespace="eae52549-26ef-455f-a653-2b8a32a8c173"/>
    <xsd:import namespace="e512ae74-70ce-4a49-9b47-6b928cc329a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e52549-26ef-455f-a653-2b8a32a8c1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Oznake slika" ma:readOnly="false" ma:fieldId="{5cf76f15-5ced-4ddc-b409-7134ff3c332f}" ma:taxonomyMulti="true" ma:sspId="a0d909bf-645b-46a2-8bb9-ccdb7433476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12ae74-70ce-4a49-9b47-6b928cc329a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b0602a5-66eb-4bdd-9f52-6bd0c8af9522}" ma:internalName="TaxCatchAll" ma:showField="CatchAllData" ma:web="e512ae74-70ce-4a49-9b47-6b928cc329a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Vrsta sadržaja"/>
        <xsd:element ref="dc:title" minOccurs="0" maxOccurs="1" ma:index="4" ma:displayName="Naslov"/>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12ae74-70ce-4a49-9b47-6b928cc329ae" xsi:nil="true"/>
    <lcf76f155ced4ddcb4097134ff3c332f xmlns="eae52549-26ef-455f-a653-2b8a32a8c17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41033A4-3B85-4D3F-9C01-3E3CB45845CB}"/>
</file>

<file path=customXml/itemProps2.xml><?xml version="1.0" encoding="utf-8"?>
<ds:datastoreItem xmlns:ds="http://schemas.openxmlformats.org/officeDocument/2006/customXml" ds:itemID="{9E3D5FDE-E719-4E87-9F8E-0F6C352DBE2F}">
  <ds:schemaRefs>
    <ds:schemaRef ds:uri="http://schemas.microsoft.com/sharepoint/v3/contenttype/forms"/>
  </ds:schemaRefs>
</ds:datastoreItem>
</file>

<file path=customXml/itemProps3.xml><?xml version="1.0" encoding="utf-8"?>
<ds:datastoreItem xmlns:ds="http://schemas.openxmlformats.org/officeDocument/2006/customXml" ds:itemID="{35963B6A-DD60-46DB-B944-97C1DF32FFA2}"/>
</file>

<file path=docProps/app.xml><?xml version="1.0" encoding="utf-8"?>
<Properties xmlns="http://schemas.openxmlformats.org/officeDocument/2006/extended-properties" xmlns:vt="http://schemas.openxmlformats.org/officeDocument/2006/docPropsVTypes">
  <TotalTime>345</TotalTime>
  <Words>684</Words>
  <Application>Microsoft Office PowerPoint</Application>
  <PresentationFormat>Široki zaslon</PresentationFormat>
  <Paragraphs>109</Paragraphs>
  <Slides>14</Slides>
  <Notes>0</Notes>
  <HiddenSlides>0</HiddenSlides>
  <MMClips>0</MMClips>
  <ScaleCrop>false</ScaleCrop>
  <HeadingPairs>
    <vt:vector size="4" baseType="variant">
      <vt:variant>
        <vt:lpstr>Tema</vt:lpstr>
      </vt:variant>
      <vt:variant>
        <vt:i4>1</vt:i4>
      </vt:variant>
      <vt:variant>
        <vt:lpstr>Naslovi slajdova</vt:lpstr>
      </vt:variant>
      <vt:variant>
        <vt:i4>14</vt:i4>
      </vt:variant>
    </vt:vector>
  </HeadingPairs>
  <TitlesOfParts>
    <vt:vector size="15" baseType="lpstr">
      <vt:lpstr>Office Theme</vt:lpstr>
      <vt:lpstr>Dodatna nastava iz fizike za 1. razrede – 6.10.2023.</vt:lpstr>
      <vt:lpstr>Lakši zadatci</vt:lpstr>
      <vt:lpstr>1. U duboku jamu ispustimo kamen zanemarivom početnom brzinom. Zvuk udara kamena u dno čujemo nakon 6,3 sekunde. Pretpostavivši da je otpor zraka zanemariv i da zvuk putuje jednolikom brzinom 340 m/s odredite dubinu jame (g = 10 m/s).</vt:lpstr>
      <vt:lpstr>Rješenje</vt:lpstr>
      <vt:lpstr>2. S vrha nebodera bacimo kamen brzinom 17,7 km/h prema dolje. Kamen će pasti na tlo 0,45 sekundi prije nego da smo ga pustili da pada bez početne brzine. Odredite visinu nebodera.</vt:lpstr>
      <vt:lpstr>Rješenje</vt:lpstr>
      <vt:lpstr>PowerPoint prezentacija</vt:lpstr>
      <vt:lpstr>Teži zadatci</vt:lpstr>
      <vt:lpstr>5. Udaljenost između dvije autobusne stanice iznosi 1 km. Autobus kreće iz mirovanja s prve stanice i jednoliko ubrzava do brzine od 50 km/h. Zatim vozi stalnom brzinom, a u konačnici jednoliko usporava do zaustavljanja na drugoj stanici. Ukupno vrijeme gibanja autobusa od prve do druge stanice je 85,5 s. Vrijeme kočenja autobusa dva puta je kraće od vremena ubrzavanja.      a) Izračunaj srednju brzinu autobusa.      b) Nacrtaj graf ovisnosti brzine autobusa o vremenu.</vt:lpstr>
      <vt:lpstr>Rješenje</vt:lpstr>
      <vt:lpstr>PowerPoint prezentacija</vt:lpstr>
      <vt:lpstr>PowerPoint prezentacija</vt:lpstr>
      <vt:lpstr>PowerPoint prezentacija</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Dodatna nastava iz fizike za 1. razrede – 20.10.2023.</dc:title>
  <dc:creator>Matej Volarević</dc:creator>
  <cp:lastModifiedBy>Matej Volarević</cp:lastModifiedBy>
  <cp:revision>5</cp:revision>
  <dcterms:created xsi:type="dcterms:W3CDTF">2023-10-19T17:07:25Z</dcterms:created>
  <dcterms:modified xsi:type="dcterms:W3CDTF">2023-11-18T15:24:04Z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0x010100CADD7B7D8F974D47B3AFCC565FFED2B9</vt:lpwstr>
  </property>
</Properties>
</file>