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723" r:id="rId2"/>
    <p:sldId id="661" r:id="rId3"/>
    <p:sldId id="716" r:id="rId4"/>
    <p:sldId id="717" r:id="rId5"/>
    <p:sldId id="718" r:id="rId6"/>
    <p:sldId id="724" r:id="rId7"/>
  </p:sldIdLst>
  <p:sldSz cx="24377650" cy="13716000"/>
  <p:notesSz cx="6858000" cy="9144000"/>
  <p:embeddedFontLst>
    <p:embeddedFont>
      <p:font typeface="Lato Light" panose="020F0502020204030203" pitchFamily="34" charset="0"/>
      <p:regular r:id="rId9"/>
      <p:italic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  <p:embeddedFont>
      <p:font typeface="Lato Regular" panose="020F0502020204030203" pitchFamily="34" charset="0"/>
      <p:regular r:id="rId15"/>
    </p:embeddedFont>
    <p:embeddedFont>
      <p:font typeface="Open Sans Light" panose="020B0306030504020204" pitchFamily="34" charset="0"/>
      <p:regular r:id="rId16"/>
      <p: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3">
          <p15:clr>
            <a:srgbClr val="A4A3A4"/>
          </p15:clr>
        </p15:guide>
        <p15:guide id="2" pos="76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ED0"/>
    <a:srgbClr val="CAE8AA"/>
    <a:srgbClr val="BEE296"/>
    <a:srgbClr val="D6EDBD"/>
    <a:srgbClr val="666666"/>
    <a:srgbClr val="445469"/>
    <a:srgbClr val="B78B02"/>
    <a:srgbClr val="F10F21"/>
    <a:srgbClr val="DEA902"/>
    <a:srgbClr val="D09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91" autoAdjust="0"/>
    <p:restoredTop sz="99409" autoAdjust="0"/>
  </p:normalViewPr>
  <p:slideViewPr>
    <p:cSldViewPr snapToGrid="0" snapToObjects="1">
      <p:cViewPr varScale="1">
        <p:scale>
          <a:sx n="44" d="100"/>
          <a:sy n="44" d="100"/>
        </p:scale>
        <p:origin x="102" y="630"/>
      </p:cViewPr>
      <p:guideLst>
        <p:guide orient="horz" pos="4323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8504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6/8/2015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7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58061" y="3957748"/>
            <a:ext cx="9112724" cy="831056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  <p:sp>
        <p:nvSpPr>
          <p:cNvPr id="9" name="Oval 8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3071044" y="607069"/>
            <a:ext cx="885447" cy="615554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63701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23084" y="4391316"/>
            <a:ext cx="24377644" cy="4250173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178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Indivi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4167691" y="4000500"/>
            <a:ext cx="6411832" cy="627697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3459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24377650" cy="1371600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4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f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3" y="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6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3" y="3962958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4876229" y="1216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876229" y="3964173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9741188" y="-1215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0" name="Picture Placeholder 2"/>
          <p:cNvSpPr>
            <a:spLocks noGrp="1" noChangeAspect="1"/>
          </p:cNvSpPr>
          <p:nvPr>
            <p:ph type="pic" sz="quarter" idx="20"/>
          </p:nvPr>
        </p:nvSpPr>
        <p:spPr>
          <a:xfrm>
            <a:off x="9741188" y="3961742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21"/>
          </p:nvPr>
        </p:nvSpPr>
        <p:spPr>
          <a:xfrm>
            <a:off x="14595131" y="243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4595131" y="3965388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9479147" y="2431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4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19479147" y="3965388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52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325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070977" y="2466755"/>
            <a:ext cx="4720487" cy="8450345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590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-1"/>
            <a:ext cx="24399930" cy="1371600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Raleway Light"/>
                <a:cs typeface="Raleway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7912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Design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9"/>
          <p:cNvSpPr>
            <a:spLocks noGrp="1" noChangeAspect="1"/>
          </p:cNvSpPr>
          <p:nvPr>
            <p:ph type="pic" sz="quarter" idx="10"/>
          </p:nvPr>
        </p:nvSpPr>
        <p:spPr>
          <a:xfrm>
            <a:off x="4231833" y="4585383"/>
            <a:ext cx="2835615" cy="5088754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0800848" y="4585383"/>
            <a:ext cx="2835615" cy="5088754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17459591" y="4585383"/>
            <a:ext cx="2835615" cy="5088754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8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-de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6"/>
          <p:cNvSpPr>
            <a:spLocks noGrp="1" noChangeAspect="1"/>
          </p:cNvSpPr>
          <p:nvPr>
            <p:ph type="pic" sz="quarter" idx="13"/>
          </p:nvPr>
        </p:nvSpPr>
        <p:spPr>
          <a:xfrm>
            <a:off x="14070303" y="4788784"/>
            <a:ext cx="2013012" cy="47701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9" name="Picture Placeholder 16"/>
          <p:cNvSpPr>
            <a:spLocks noGrp="1" noChangeAspect="1"/>
          </p:cNvSpPr>
          <p:nvPr>
            <p:ph type="pic" sz="quarter" idx="14"/>
          </p:nvPr>
        </p:nvSpPr>
        <p:spPr>
          <a:xfrm>
            <a:off x="8093638" y="4787452"/>
            <a:ext cx="1840329" cy="47701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16"/>
          <p:cNvSpPr>
            <a:spLocks noGrp="1" noChangeAspect="1"/>
          </p:cNvSpPr>
          <p:nvPr>
            <p:ph type="pic" sz="quarter" idx="10"/>
          </p:nvPr>
        </p:nvSpPr>
        <p:spPr>
          <a:xfrm>
            <a:off x="10278291" y="4349580"/>
            <a:ext cx="3493182" cy="62290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6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23071044" y="607069"/>
            <a:ext cx="885447" cy="615554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23071044" y="607069"/>
            <a:ext cx="885447" cy="615554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20415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4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31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3176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3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735617" y="3206029"/>
            <a:ext cx="2519228" cy="251762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8266908" y="3185107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4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3676411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9123672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6424238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0996206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0708" y="808009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3419724"/>
            <a:ext cx="24377650" cy="6316547"/>
          </a:xfrm>
        </p:spPr>
        <p:txBody>
          <a:bodyPr>
            <a:normAutofit/>
          </a:bodyPr>
          <a:lstStyle>
            <a:lvl1pPr marL="0" indent="0">
              <a:buNone/>
              <a:defRPr sz="4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0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3420048" y="3753036"/>
            <a:ext cx="8676664" cy="498216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6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9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47" r:id="rId2"/>
    <p:sldLayoutId id="2147483748" r:id="rId3"/>
    <p:sldLayoutId id="2147483657" r:id="rId4"/>
    <p:sldLayoutId id="2147483746" r:id="rId5"/>
    <p:sldLayoutId id="2147483752" r:id="rId6"/>
    <p:sldLayoutId id="2147483736" r:id="rId7"/>
    <p:sldLayoutId id="2147483768" r:id="rId8"/>
    <p:sldLayoutId id="2147483714" r:id="rId9"/>
    <p:sldLayoutId id="2147483694" r:id="rId10"/>
    <p:sldLayoutId id="2147483722" r:id="rId11"/>
    <p:sldLayoutId id="2147483737" r:id="rId12"/>
    <p:sldLayoutId id="2147483770" r:id="rId13"/>
    <p:sldLayoutId id="2147483787" r:id="rId14"/>
    <p:sldLayoutId id="2147483780" r:id="rId15"/>
    <p:sldLayoutId id="2147483788" r:id="rId16"/>
    <p:sldLayoutId id="2147483795" r:id="rId17"/>
    <p:sldLayoutId id="2147483796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filip.sakac@fer.hr" TargetMode="External"/><Relationship Id="rId2" Type="http://schemas.openxmlformats.org/officeDocument/2006/relationships/hyperlink" Target="mailto:antonio.brezjan@fer.hr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mailto:matej.vukosav@fer.hr" TargetMode="External"/><Relationship Id="rId4" Type="http://schemas.openxmlformats.org/officeDocument/2006/relationships/hyperlink" Target="mailto:emanuel.vukelic@fer.h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4" r="2139" b="10031"/>
          <a:stretch/>
        </p:blipFill>
        <p:spPr>
          <a:xfrm>
            <a:off x="0" y="-65314"/>
            <a:ext cx="24590829" cy="13846628"/>
          </a:xfrm>
        </p:spPr>
      </p:pic>
      <p:sp>
        <p:nvSpPr>
          <p:cNvPr id="11" name="Rectangle 10"/>
          <p:cNvSpPr/>
          <p:nvPr/>
        </p:nvSpPr>
        <p:spPr>
          <a:xfrm>
            <a:off x="0" y="-65314"/>
            <a:ext cx="24377649" cy="13823844"/>
          </a:xfrm>
          <a:prstGeom prst="rect">
            <a:avLst/>
          </a:prstGeom>
          <a:solidFill>
            <a:schemeClr val="accent5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001" y="4130844"/>
            <a:ext cx="3567511" cy="356305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306029" y="4361120"/>
            <a:ext cx="15942624" cy="264686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hr-HR" sz="16600" b="1" dirty="0" smtClean="0">
                <a:solidFill>
                  <a:schemeClr val="bg1"/>
                </a:solidFill>
                <a:latin typeface="Lato Regular"/>
                <a:cs typeface="Lato Regular"/>
              </a:rPr>
              <a:t>Gdje mi je auto</a:t>
            </a:r>
            <a:r>
              <a:rPr lang="hr-HR" sz="16600" b="1" dirty="0" smtClean="0">
                <a:solidFill>
                  <a:srgbClr val="CAE8AA"/>
                </a:solidFill>
                <a:latin typeface="Lato Regular"/>
                <a:cs typeface="Lato Regular"/>
              </a:rPr>
              <a:t>?!</a:t>
            </a:r>
            <a:endParaRPr lang="id-ID" sz="16600" b="1" dirty="0" smtClean="0">
              <a:solidFill>
                <a:srgbClr val="CAE8AA"/>
              </a:solidFill>
              <a:latin typeface="Lato Regular"/>
              <a:cs typeface="Lato Regula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90190" y="7759209"/>
            <a:ext cx="8597270" cy="15869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latin typeface="Open Sans Light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291999" y="7924171"/>
            <a:ext cx="11723927" cy="839116"/>
          </a:xfrm>
          <a:prstGeom prst="rect">
            <a:avLst/>
          </a:prstGeom>
        </p:spPr>
        <p:txBody>
          <a:bodyPr vert="horz" lIns="217490" tIns="108745" rIns="217490" bIns="108745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800" b="1" dirty="0" smtClean="0">
                <a:solidFill>
                  <a:srgbClr val="CAE8A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r>
              <a:rPr lang="hr-HR" sz="2800" b="1" dirty="0" smtClean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ANDROID APLIKACIJA </a:t>
            </a:r>
            <a:r>
              <a:rPr lang="hr-HR" sz="2800" b="1" dirty="0" smtClean="0">
                <a:solidFill>
                  <a:srgbClr val="CAE8A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en-US" sz="2800" b="1" dirty="0">
              <a:solidFill>
                <a:srgbClr val="CAE8A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87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0" b="8055"/>
          <a:stretch/>
        </p:blipFill>
        <p:spPr>
          <a:xfrm>
            <a:off x="0" y="-45721"/>
            <a:ext cx="24377649" cy="13807441"/>
          </a:xfrm>
        </p:spPr>
      </p:pic>
      <p:sp>
        <p:nvSpPr>
          <p:cNvPr id="128" name="Rectangle 127"/>
          <p:cNvSpPr>
            <a:spLocks noChangeAspect="1"/>
          </p:cNvSpPr>
          <p:nvPr/>
        </p:nvSpPr>
        <p:spPr>
          <a:xfrm>
            <a:off x="-1720" y="-212652"/>
            <a:ext cx="24399931" cy="14162567"/>
          </a:xfrm>
          <a:prstGeom prst="rect">
            <a:avLst/>
          </a:prstGeom>
          <a:solidFill>
            <a:schemeClr val="accent5">
              <a:lumMod val="50000"/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11255475" y="3002193"/>
            <a:ext cx="1907883" cy="1908379"/>
            <a:chOff x="10914389" y="3398630"/>
            <a:chExt cx="2545697" cy="2546360"/>
          </a:xfrm>
          <a:solidFill>
            <a:schemeClr val="bg1"/>
          </a:solidFill>
        </p:grpSpPr>
        <p:sp>
          <p:nvSpPr>
            <p:cNvPr id="130" name="Freeform 9"/>
            <p:cNvSpPr>
              <a:spLocks noEditPoints="1"/>
            </p:cNvSpPr>
            <p:nvPr/>
          </p:nvSpPr>
          <p:spPr bwMode="auto">
            <a:xfrm>
              <a:off x="10914389" y="3398630"/>
              <a:ext cx="2545697" cy="2546360"/>
            </a:xfrm>
            <a:custGeom>
              <a:avLst/>
              <a:gdLst>
                <a:gd name="T0" fmla="*/ 512 w 1024"/>
                <a:gd name="T1" fmla="*/ 0 h 1024"/>
                <a:gd name="T2" fmla="*/ 0 w 1024"/>
                <a:gd name="T3" fmla="*/ 512 h 1024"/>
                <a:gd name="T4" fmla="*/ 512 w 1024"/>
                <a:gd name="T5" fmla="*/ 1024 h 1024"/>
                <a:gd name="T6" fmla="*/ 1024 w 1024"/>
                <a:gd name="T7" fmla="*/ 512 h 1024"/>
                <a:gd name="T8" fmla="*/ 512 w 1024"/>
                <a:gd name="T9" fmla="*/ 0 h 1024"/>
                <a:gd name="T10" fmla="*/ 512 w 1024"/>
                <a:gd name="T11" fmla="*/ 951 h 1024"/>
                <a:gd name="T12" fmla="*/ 73 w 1024"/>
                <a:gd name="T13" fmla="*/ 512 h 1024"/>
                <a:gd name="T14" fmla="*/ 512 w 1024"/>
                <a:gd name="T15" fmla="*/ 73 h 1024"/>
                <a:gd name="T16" fmla="*/ 951 w 1024"/>
                <a:gd name="T17" fmla="*/ 512 h 1024"/>
                <a:gd name="T18" fmla="*/ 512 w 1024"/>
                <a:gd name="T19" fmla="*/ 95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4" h="1024">
                  <a:moveTo>
                    <a:pt x="512" y="0"/>
                  </a:moveTo>
                  <a:cubicBezTo>
                    <a:pt x="229" y="0"/>
                    <a:pt x="0" y="229"/>
                    <a:pt x="0" y="512"/>
                  </a:cubicBezTo>
                  <a:cubicBezTo>
                    <a:pt x="0" y="795"/>
                    <a:pt x="229" y="1024"/>
                    <a:pt x="512" y="1024"/>
                  </a:cubicBezTo>
                  <a:cubicBezTo>
                    <a:pt x="795" y="1024"/>
                    <a:pt x="1024" y="795"/>
                    <a:pt x="1024" y="512"/>
                  </a:cubicBezTo>
                  <a:cubicBezTo>
                    <a:pt x="1024" y="229"/>
                    <a:pt x="795" y="0"/>
                    <a:pt x="512" y="0"/>
                  </a:cubicBezTo>
                  <a:close/>
                  <a:moveTo>
                    <a:pt x="512" y="951"/>
                  </a:moveTo>
                  <a:cubicBezTo>
                    <a:pt x="270" y="951"/>
                    <a:pt x="73" y="754"/>
                    <a:pt x="73" y="512"/>
                  </a:cubicBezTo>
                  <a:cubicBezTo>
                    <a:pt x="73" y="270"/>
                    <a:pt x="270" y="73"/>
                    <a:pt x="512" y="73"/>
                  </a:cubicBezTo>
                  <a:cubicBezTo>
                    <a:pt x="754" y="73"/>
                    <a:pt x="951" y="270"/>
                    <a:pt x="951" y="512"/>
                  </a:cubicBezTo>
                  <a:cubicBezTo>
                    <a:pt x="951" y="754"/>
                    <a:pt x="754" y="951"/>
                    <a:pt x="512" y="9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2843" tIns="91422" rIns="182843" bIns="91422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11795226" y="4278110"/>
              <a:ext cx="787195" cy="787400"/>
              <a:chOff x="6350" y="4763"/>
              <a:chExt cx="2898775" cy="2898776"/>
            </a:xfrm>
            <a:grpFill/>
          </p:grpSpPr>
          <p:sp>
            <p:nvSpPr>
              <p:cNvPr id="132" name="Freeform 131"/>
              <p:cNvSpPr>
                <a:spLocks/>
              </p:cNvSpPr>
              <p:nvPr/>
            </p:nvSpPr>
            <p:spPr bwMode="auto">
              <a:xfrm>
                <a:off x="6350" y="4763"/>
                <a:ext cx="727075" cy="723900"/>
              </a:xfrm>
              <a:custGeom>
                <a:avLst/>
                <a:gdLst>
                  <a:gd name="T0" fmla="*/ 168 w 193"/>
                  <a:gd name="T1" fmla="*/ 0 h 192"/>
                  <a:gd name="T2" fmla="*/ 24 w 193"/>
                  <a:gd name="T3" fmla="*/ 0 h 192"/>
                  <a:gd name="T4" fmla="*/ 0 w 193"/>
                  <a:gd name="T5" fmla="*/ 24 h 192"/>
                  <a:gd name="T6" fmla="*/ 0 w 193"/>
                  <a:gd name="T7" fmla="*/ 168 h 192"/>
                  <a:gd name="T8" fmla="*/ 24 w 193"/>
                  <a:gd name="T9" fmla="*/ 192 h 192"/>
                  <a:gd name="T10" fmla="*/ 168 w 193"/>
                  <a:gd name="T11" fmla="*/ 192 h 192"/>
                  <a:gd name="T12" fmla="*/ 193 w 193"/>
                  <a:gd name="T13" fmla="*/ 168 h 192"/>
                  <a:gd name="T14" fmla="*/ 193 w 193"/>
                  <a:gd name="T15" fmla="*/ 24 h 192"/>
                  <a:gd name="T16" fmla="*/ 168 w 193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3" h="192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2"/>
                      <a:pt x="11" y="192"/>
                      <a:pt x="24" y="192"/>
                    </a:cubicBezTo>
                    <a:cubicBezTo>
                      <a:pt x="168" y="192"/>
                      <a:pt x="168" y="192"/>
                      <a:pt x="168" y="192"/>
                    </a:cubicBezTo>
                    <a:cubicBezTo>
                      <a:pt x="182" y="192"/>
                      <a:pt x="193" y="182"/>
                      <a:pt x="193" y="168"/>
                    </a:cubicBezTo>
                    <a:cubicBezTo>
                      <a:pt x="193" y="24"/>
                      <a:pt x="193" y="24"/>
                      <a:pt x="193" y="24"/>
                    </a:cubicBezTo>
                    <a:cubicBezTo>
                      <a:pt x="193" y="11"/>
                      <a:pt x="182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3" name="Freeform 132"/>
              <p:cNvSpPr>
                <a:spLocks/>
              </p:cNvSpPr>
              <p:nvPr/>
            </p:nvSpPr>
            <p:spPr bwMode="auto">
              <a:xfrm>
                <a:off x="6350" y="1093788"/>
                <a:ext cx="727075" cy="722313"/>
              </a:xfrm>
              <a:custGeom>
                <a:avLst/>
                <a:gdLst>
                  <a:gd name="T0" fmla="*/ 168 w 193"/>
                  <a:gd name="T1" fmla="*/ 0 h 192"/>
                  <a:gd name="T2" fmla="*/ 24 w 193"/>
                  <a:gd name="T3" fmla="*/ 0 h 192"/>
                  <a:gd name="T4" fmla="*/ 0 w 193"/>
                  <a:gd name="T5" fmla="*/ 24 h 192"/>
                  <a:gd name="T6" fmla="*/ 0 w 193"/>
                  <a:gd name="T7" fmla="*/ 168 h 192"/>
                  <a:gd name="T8" fmla="*/ 24 w 193"/>
                  <a:gd name="T9" fmla="*/ 192 h 192"/>
                  <a:gd name="T10" fmla="*/ 168 w 193"/>
                  <a:gd name="T11" fmla="*/ 192 h 192"/>
                  <a:gd name="T12" fmla="*/ 193 w 193"/>
                  <a:gd name="T13" fmla="*/ 168 h 192"/>
                  <a:gd name="T14" fmla="*/ 193 w 193"/>
                  <a:gd name="T15" fmla="*/ 24 h 192"/>
                  <a:gd name="T16" fmla="*/ 168 w 193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3" h="192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1"/>
                      <a:pt x="11" y="192"/>
                      <a:pt x="24" y="192"/>
                    </a:cubicBezTo>
                    <a:cubicBezTo>
                      <a:pt x="168" y="192"/>
                      <a:pt x="168" y="192"/>
                      <a:pt x="168" y="192"/>
                    </a:cubicBezTo>
                    <a:cubicBezTo>
                      <a:pt x="182" y="192"/>
                      <a:pt x="193" y="181"/>
                      <a:pt x="193" y="168"/>
                    </a:cubicBezTo>
                    <a:cubicBezTo>
                      <a:pt x="193" y="24"/>
                      <a:pt x="193" y="24"/>
                      <a:pt x="193" y="24"/>
                    </a:cubicBezTo>
                    <a:cubicBezTo>
                      <a:pt x="193" y="11"/>
                      <a:pt x="182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3" name="Freeform 162"/>
              <p:cNvSpPr>
                <a:spLocks/>
              </p:cNvSpPr>
              <p:nvPr/>
            </p:nvSpPr>
            <p:spPr bwMode="auto">
              <a:xfrm>
                <a:off x="6350" y="2178051"/>
                <a:ext cx="727075" cy="725488"/>
              </a:xfrm>
              <a:custGeom>
                <a:avLst/>
                <a:gdLst>
                  <a:gd name="T0" fmla="*/ 168 w 193"/>
                  <a:gd name="T1" fmla="*/ 0 h 193"/>
                  <a:gd name="T2" fmla="*/ 24 w 193"/>
                  <a:gd name="T3" fmla="*/ 0 h 193"/>
                  <a:gd name="T4" fmla="*/ 0 w 193"/>
                  <a:gd name="T5" fmla="*/ 25 h 193"/>
                  <a:gd name="T6" fmla="*/ 0 w 193"/>
                  <a:gd name="T7" fmla="*/ 169 h 193"/>
                  <a:gd name="T8" fmla="*/ 24 w 193"/>
                  <a:gd name="T9" fmla="*/ 193 h 193"/>
                  <a:gd name="T10" fmla="*/ 168 w 193"/>
                  <a:gd name="T11" fmla="*/ 193 h 193"/>
                  <a:gd name="T12" fmla="*/ 193 w 193"/>
                  <a:gd name="T13" fmla="*/ 169 h 193"/>
                  <a:gd name="T14" fmla="*/ 193 w 193"/>
                  <a:gd name="T15" fmla="*/ 25 h 193"/>
                  <a:gd name="T16" fmla="*/ 168 w 193"/>
                  <a:gd name="T17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3" h="193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0" y="182"/>
                      <a:pt x="11" y="193"/>
                      <a:pt x="24" y="193"/>
                    </a:cubicBezTo>
                    <a:cubicBezTo>
                      <a:pt x="168" y="193"/>
                      <a:pt x="168" y="193"/>
                      <a:pt x="168" y="193"/>
                    </a:cubicBezTo>
                    <a:cubicBezTo>
                      <a:pt x="182" y="193"/>
                      <a:pt x="193" y="182"/>
                      <a:pt x="193" y="169"/>
                    </a:cubicBezTo>
                    <a:cubicBezTo>
                      <a:pt x="193" y="25"/>
                      <a:pt x="193" y="25"/>
                      <a:pt x="193" y="25"/>
                    </a:cubicBezTo>
                    <a:cubicBezTo>
                      <a:pt x="193" y="11"/>
                      <a:pt x="182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4" name="Freeform 8"/>
              <p:cNvSpPr>
                <a:spLocks/>
              </p:cNvSpPr>
              <p:nvPr/>
            </p:nvSpPr>
            <p:spPr bwMode="auto">
              <a:xfrm>
                <a:off x="1095375" y="4763"/>
                <a:ext cx="1809750" cy="723900"/>
              </a:xfrm>
              <a:custGeom>
                <a:avLst/>
                <a:gdLst>
                  <a:gd name="T0" fmla="*/ 457 w 481"/>
                  <a:gd name="T1" fmla="*/ 0 h 192"/>
                  <a:gd name="T2" fmla="*/ 24 w 481"/>
                  <a:gd name="T3" fmla="*/ 0 h 192"/>
                  <a:gd name="T4" fmla="*/ 0 w 481"/>
                  <a:gd name="T5" fmla="*/ 24 h 192"/>
                  <a:gd name="T6" fmla="*/ 0 w 481"/>
                  <a:gd name="T7" fmla="*/ 168 h 192"/>
                  <a:gd name="T8" fmla="*/ 24 w 481"/>
                  <a:gd name="T9" fmla="*/ 192 h 192"/>
                  <a:gd name="T10" fmla="*/ 457 w 481"/>
                  <a:gd name="T11" fmla="*/ 192 h 192"/>
                  <a:gd name="T12" fmla="*/ 481 w 481"/>
                  <a:gd name="T13" fmla="*/ 168 h 192"/>
                  <a:gd name="T14" fmla="*/ 481 w 481"/>
                  <a:gd name="T15" fmla="*/ 24 h 192"/>
                  <a:gd name="T16" fmla="*/ 457 w 481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1" h="192">
                    <a:moveTo>
                      <a:pt x="45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2"/>
                      <a:pt x="11" y="192"/>
                      <a:pt x="24" y="192"/>
                    </a:cubicBezTo>
                    <a:cubicBezTo>
                      <a:pt x="457" y="192"/>
                      <a:pt x="457" y="192"/>
                      <a:pt x="457" y="192"/>
                    </a:cubicBezTo>
                    <a:cubicBezTo>
                      <a:pt x="470" y="192"/>
                      <a:pt x="481" y="182"/>
                      <a:pt x="481" y="168"/>
                    </a:cubicBezTo>
                    <a:cubicBezTo>
                      <a:pt x="481" y="24"/>
                      <a:pt x="481" y="24"/>
                      <a:pt x="481" y="24"/>
                    </a:cubicBezTo>
                    <a:cubicBezTo>
                      <a:pt x="481" y="11"/>
                      <a:pt x="470" y="0"/>
                      <a:pt x="45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5" name="Freeform 9"/>
              <p:cNvSpPr>
                <a:spLocks/>
              </p:cNvSpPr>
              <p:nvPr/>
            </p:nvSpPr>
            <p:spPr bwMode="auto">
              <a:xfrm>
                <a:off x="1095375" y="1093788"/>
                <a:ext cx="1809750" cy="722313"/>
              </a:xfrm>
              <a:custGeom>
                <a:avLst/>
                <a:gdLst>
                  <a:gd name="T0" fmla="*/ 457 w 481"/>
                  <a:gd name="T1" fmla="*/ 0 h 192"/>
                  <a:gd name="T2" fmla="*/ 24 w 481"/>
                  <a:gd name="T3" fmla="*/ 0 h 192"/>
                  <a:gd name="T4" fmla="*/ 0 w 481"/>
                  <a:gd name="T5" fmla="*/ 24 h 192"/>
                  <a:gd name="T6" fmla="*/ 0 w 481"/>
                  <a:gd name="T7" fmla="*/ 168 h 192"/>
                  <a:gd name="T8" fmla="*/ 24 w 481"/>
                  <a:gd name="T9" fmla="*/ 192 h 192"/>
                  <a:gd name="T10" fmla="*/ 457 w 481"/>
                  <a:gd name="T11" fmla="*/ 192 h 192"/>
                  <a:gd name="T12" fmla="*/ 481 w 481"/>
                  <a:gd name="T13" fmla="*/ 168 h 192"/>
                  <a:gd name="T14" fmla="*/ 481 w 481"/>
                  <a:gd name="T15" fmla="*/ 24 h 192"/>
                  <a:gd name="T16" fmla="*/ 457 w 481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1" h="192">
                    <a:moveTo>
                      <a:pt x="45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1"/>
                      <a:pt x="11" y="192"/>
                      <a:pt x="24" y="192"/>
                    </a:cubicBezTo>
                    <a:cubicBezTo>
                      <a:pt x="457" y="192"/>
                      <a:pt x="457" y="192"/>
                      <a:pt x="457" y="192"/>
                    </a:cubicBezTo>
                    <a:cubicBezTo>
                      <a:pt x="470" y="192"/>
                      <a:pt x="481" y="181"/>
                      <a:pt x="481" y="168"/>
                    </a:cubicBezTo>
                    <a:cubicBezTo>
                      <a:pt x="481" y="24"/>
                      <a:pt x="481" y="24"/>
                      <a:pt x="481" y="24"/>
                    </a:cubicBezTo>
                    <a:cubicBezTo>
                      <a:pt x="481" y="11"/>
                      <a:pt x="470" y="0"/>
                      <a:pt x="45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6" name="Freeform 10"/>
              <p:cNvSpPr>
                <a:spLocks/>
              </p:cNvSpPr>
              <p:nvPr/>
            </p:nvSpPr>
            <p:spPr bwMode="auto">
              <a:xfrm>
                <a:off x="1095375" y="2178051"/>
                <a:ext cx="1809750" cy="725488"/>
              </a:xfrm>
              <a:custGeom>
                <a:avLst/>
                <a:gdLst>
                  <a:gd name="T0" fmla="*/ 457 w 481"/>
                  <a:gd name="T1" fmla="*/ 0 h 193"/>
                  <a:gd name="T2" fmla="*/ 24 w 481"/>
                  <a:gd name="T3" fmla="*/ 0 h 193"/>
                  <a:gd name="T4" fmla="*/ 0 w 481"/>
                  <a:gd name="T5" fmla="*/ 25 h 193"/>
                  <a:gd name="T6" fmla="*/ 0 w 481"/>
                  <a:gd name="T7" fmla="*/ 169 h 193"/>
                  <a:gd name="T8" fmla="*/ 24 w 481"/>
                  <a:gd name="T9" fmla="*/ 193 h 193"/>
                  <a:gd name="T10" fmla="*/ 457 w 481"/>
                  <a:gd name="T11" fmla="*/ 193 h 193"/>
                  <a:gd name="T12" fmla="*/ 481 w 481"/>
                  <a:gd name="T13" fmla="*/ 169 h 193"/>
                  <a:gd name="T14" fmla="*/ 481 w 481"/>
                  <a:gd name="T15" fmla="*/ 25 h 193"/>
                  <a:gd name="T16" fmla="*/ 457 w 481"/>
                  <a:gd name="T17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1" h="193">
                    <a:moveTo>
                      <a:pt x="45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0" y="182"/>
                      <a:pt x="11" y="193"/>
                      <a:pt x="24" y="193"/>
                    </a:cubicBezTo>
                    <a:cubicBezTo>
                      <a:pt x="457" y="193"/>
                      <a:pt x="457" y="193"/>
                      <a:pt x="457" y="193"/>
                    </a:cubicBezTo>
                    <a:cubicBezTo>
                      <a:pt x="470" y="193"/>
                      <a:pt x="481" y="182"/>
                      <a:pt x="481" y="169"/>
                    </a:cubicBezTo>
                    <a:cubicBezTo>
                      <a:pt x="481" y="25"/>
                      <a:pt x="481" y="25"/>
                      <a:pt x="481" y="25"/>
                    </a:cubicBezTo>
                    <a:cubicBezTo>
                      <a:pt x="481" y="11"/>
                      <a:pt x="470" y="0"/>
                      <a:pt x="45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6008975" y="483017"/>
            <a:ext cx="12359700" cy="2079087"/>
            <a:chOff x="5988388" y="483017"/>
            <a:chExt cx="12359700" cy="2079087"/>
          </a:xfrm>
        </p:grpSpPr>
        <p:sp>
          <p:nvSpPr>
            <p:cNvPr id="64" name="TextBox 63"/>
            <p:cNvSpPr txBox="1"/>
            <p:nvPr/>
          </p:nvSpPr>
          <p:spPr>
            <a:xfrm>
              <a:off x="5988388" y="483017"/>
              <a:ext cx="12359700" cy="144653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hr-HR" sz="88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Ideja</a:t>
              </a:r>
              <a:endParaRPr lang="id-ID" sz="8800" b="1" dirty="0" smtClean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763349" y="5499169"/>
            <a:ext cx="11348805" cy="1083337"/>
            <a:chOff x="6763349" y="5499169"/>
            <a:chExt cx="11348805" cy="1083337"/>
          </a:xfrm>
        </p:grpSpPr>
        <p:sp>
          <p:nvSpPr>
            <p:cNvPr id="101" name="TextBox 100"/>
            <p:cNvSpPr txBox="1"/>
            <p:nvPr/>
          </p:nvSpPr>
          <p:spPr>
            <a:xfrm>
              <a:off x="7736775" y="5499169"/>
              <a:ext cx="10375379" cy="1083337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r>
                <a:rPr lang="hr-HR" sz="28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Automatsko pamćenje mjesta parkiranja automobila i navigacija u stvarnom vremenu</a:t>
              </a:r>
              <a:r>
                <a:rPr lang="hr-HR" sz="2800" dirty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 </a:t>
              </a:r>
              <a:r>
                <a:rPr lang="hr-HR" sz="28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do željene lokacije</a:t>
              </a:r>
              <a:endParaRPr lang="en-US" sz="2800" dirty="0">
                <a:solidFill>
                  <a:schemeClr val="bg1">
                    <a:lumMod val="95000"/>
                  </a:schemeClr>
                </a:solidFill>
                <a:latin typeface="Lato Light"/>
                <a:ea typeface="Open Sans Light" panose="020B0306030504020204" pitchFamily="34" charset="0"/>
                <a:cs typeface="Lato Light"/>
              </a:endParaRPr>
            </a:p>
          </p:txBody>
        </p:sp>
        <p:sp>
          <p:nvSpPr>
            <p:cNvPr id="120" name="Round Same Side Corner Rectangle 119"/>
            <p:cNvSpPr/>
            <p:nvPr/>
          </p:nvSpPr>
          <p:spPr>
            <a:xfrm rot="10800000" flipH="1">
              <a:off x="7736447" y="5607944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222"/>
            <p:cNvSpPr>
              <a:spLocks noEditPoints="1"/>
            </p:cNvSpPr>
            <p:nvPr/>
          </p:nvSpPr>
          <p:spPr bwMode="auto">
            <a:xfrm>
              <a:off x="6763349" y="5765073"/>
              <a:ext cx="646914" cy="649763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46875" y="6736965"/>
            <a:ext cx="11028367" cy="681004"/>
            <a:chOff x="6746875" y="7157924"/>
            <a:chExt cx="11028367" cy="681004"/>
          </a:xfrm>
        </p:grpSpPr>
        <p:sp>
          <p:nvSpPr>
            <p:cNvPr id="103" name="TextBox 102"/>
            <p:cNvSpPr txBox="1"/>
            <p:nvPr/>
          </p:nvSpPr>
          <p:spPr>
            <a:xfrm>
              <a:off x="7719190" y="7157924"/>
              <a:ext cx="10056052" cy="652450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pPr algn="just"/>
              <a:r>
                <a:rPr lang="hr-HR" sz="28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Plaćanje parkinga unutar aplikacije </a:t>
              </a:r>
              <a:endParaRPr lang="en-US" sz="2800" dirty="0">
                <a:solidFill>
                  <a:schemeClr val="bg1">
                    <a:lumMod val="95000"/>
                  </a:schemeClr>
                </a:solidFill>
                <a:latin typeface="Lato Light"/>
                <a:ea typeface="Open Sans Light" panose="020B0306030504020204" pitchFamily="34" charset="0"/>
                <a:cs typeface="Lato Light"/>
              </a:endParaRPr>
            </a:p>
          </p:txBody>
        </p:sp>
        <p:sp>
          <p:nvSpPr>
            <p:cNvPr id="114" name="Round Same Side Corner Rectangle 113"/>
            <p:cNvSpPr/>
            <p:nvPr/>
          </p:nvSpPr>
          <p:spPr>
            <a:xfrm rot="10800000" flipH="1">
              <a:off x="7740832" y="7231331"/>
              <a:ext cx="109698" cy="56145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/>
            </a:p>
          </p:txBody>
        </p:sp>
        <p:sp>
          <p:nvSpPr>
            <p:cNvPr id="89" name="Freeform 222"/>
            <p:cNvSpPr>
              <a:spLocks noEditPoints="1"/>
            </p:cNvSpPr>
            <p:nvPr/>
          </p:nvSpPr>
          <p:spPr bwMode="auto">
            <a:xfrm>
              <a:off x="6746875" y="7189165"/>
              <a:ext cx="646914" cy="649763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763349" y="7742785"/>
            <a:ext cx="11015166" cy="677276"/>
            <a:chOff x="6746875" y="11427286"/>
            <a:chExt cx="11015166" cy="677276"/>
          </a:xfrm>
        </p:grpSpPr>
        <p:sp>
          <p:nvSpPr>
            <p:cNvPr id="126" name="TextBox 125"/>
            <p:cNvSpPr txBox="1"/>
            <p:nvPr/>
          </p:nvSpPr>
          <p:spPr>
            <a:xfrm>
              <a:off x="7705990" y="11427286"/>
              <a:ext cx="10056051" cy="652450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pPr algn="just"/>
              <a:r>
                <a:rPr lang="hr-HR" sz="28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Prikaz zona u stvarnom vremenu</a:t>
              </a:r>
              <a:endParaRPr lang="en-US" sz="2800" dirty="0">
                <a:solidFill>
                  <a:schemeClr val="bg1">
                    <a:lumMod val="95000"/>
                  </a:schemeClr>
                </a:solidFill>
                <a:latin typeface="Lato Light"/>
                <a:ea typeface="Open Sans Light" panose="020B0306030504020204" pitchFamily="34" charset="0"/>
                <a:cs typeface="Lato Light"/>
              </a:endParaRPr>
            </a:p>
          </p:txBody>
        </p:sp>
        <p:sp>
          <p:nvSpPr>
            <p:cNvPr id="94" name="Freeform 222"/>
            <p:cNvSpPr>
              <a:spLocks noEditPoints="1"/>
            </p:cNvSpPr>
            <p:nvPr/>
          </p:nvSpPr>
          <p:spPr bwMode="auto">
            <a:xfrm>
              <a:off x="6746875" y="11454799"/>
              <a:ext cx="646914" cy="649763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763349" y="8744877"/>
            <a:ext cx="11348805" cy="669477"/>
            <a:chOff x="6763349" y="5745359"/>
            <a:chExt cx="11348805" cy="669477"/>
          </a:xfrm>
        </p:grpSpPr>
        <p:sp>
          <p:nvSpPr>
            <p:cNvPr id="39" name="TextBox 38"/>
            <p:cNvSpPr txBox="1"/>
            <p:nvPr/>
          </p:nvSpPr>
          <p:spPr>
            <a:xfrm>
              <a:off x="7736775" y="5745359"/>
              <a:ext cx="10375379" cy="652450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r>
                <a:rPr lang="hr-HR" sz="28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Praćenje isteka parkinga, podsjetnik, i još neke sitnice...</a:t>
              </a:r>
              <a:endParaRPr lang="en-US" sz="2800" dirty="0">
                <a:solidFill>
                  <a:schemeClr val="bg1">
                    <a:lumMod val="95000"/>
                  </a:schemeClr>
                </a:solidFill>
                <a:latin typeface="Lato Light"/>
                <a:ea typeface="Open Sans Light" panose="020B0306030504020204" pitchFamily="34" charset="0"/>
                <a:cs typeface="Lato Light"/>
              </a:endParaRPr>
            </a:p>
          </p:txBody>
        </p:sp>
        <p:sp>
          <p:nvSpPr>
            <p:cNvPr id="42" name="Freeform 222"/>
            <p:cNvSpPr>
              <a:spLocks noEditPoints="1"/>
            </p:cNvSpPr>
            <p:nvPr/>
          </p:nvSpPr>
          <p:spPr bwMode="auto">
            <a:xfrm>
              <a:off x="6763349" y="5765073"/>
              <a:ext cx="646914" cy="649763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" name="Round Same Side Corner Rectangle 42"/>
          <p:cNvSpPr/>
          <p:nvPr/>
        </p:nvSpPr>
        <p:spPr>
          <a:xfrm rot="10800000" flipH="1">
            <a:off x="7734969" y="7806831"/>
            <a:ext cx="109698" cy="56145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/>
          </a:p>
        </p:txBody>
      </p:sp>
      <p:sp>
        <p:nvSpPr>
          <p:cNvPr id="44" name="Round Same Side Corner Rectangle 43"/>
          <p:cNvSpPr/>
          <p:nvPr/>
        </p:nvSpPr>
        <p:spPr>
          <a:xfrm rot="10800000" flipH="1">
            <a:off x="7752553" y="8826740"/>
            <a:ext cx="109698" cy="56145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83391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51" b="27409"/>
          <a:stretch/>
        </p:blipFill>
        <p:spPr>
          <a:xfrm>
            <a:off x="-1718" y="-42530"/>
            <a:ext cx="24379368" cy="6486544"/>
          </a:xfrm>
        </p:spPr>
      </p:pic>
      <p:sp>
        <p:nvSpPr>
          <p:cNvPr id="61" name="Rectangle 60"/>
          <p:cNvSpPr>
            <a:spLocks noChangeAspect="1"/>
          </p:cNvSpPr>
          <p:nvPr/>
        </p:nvSpPr>
        <p:spPr>
          <a:xfrm>
            <a:off x="0" y="-274576"/>
            <a:ext cx="24377655" cy="671859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615281" y="7757039"/>
            <a:ext cx="2269988" cy="2486124"/>
            <a:chOff x="12615281" y="7757039"/>
            <a:chExt cx="2269988" cy="2486124"/>
          </a:xfrm>
        </p:grpSpPr>
        <p:sp>
          <p:nvSpPr>
            <p:cNvPr id="77" name="Freeform 6"/>
            <p:cNvSpPr>
              <a:spLocks noEditPoints="1"/>
            </p:cNvSpPr>
            <p:nvPr/>
          </p:nvSpPr>
          <p:spPr bwMode="auto">
            <a:xfrm>
              <a:off x="12913438" y="7757039"/>
              <a:ext cx="1673674" cy="1677444"/>
            </a:xfrm>
            <a:custGeom>
              <a:avLst/>
              <a:gdLst>
                <a:gd name="T0" fmla="*/ 106 w 212"/>
                <a:gd name="T1" fmla="*/ 212 h 212"/>
                <a:gd name="T2" fmla="*/ 0 w 212"/>
                <a:gd name="T3" fmla="*/ 106 h 212"/>
                <a:gd name="T4" fmla="*/ 106 w 212"/>
                <a:gd name="T5" fmla="*/ 0 h 212"/>
                <a:gd name="T6" fmla="*/ 212 w 212"/>
                <a:gd name="T7" fmla="*/ 106 h 212"/>
                <a:gd name="T8" fmla="*/ 106 w 212"/>
                <a:gd name="T9" fmla="*/ 212 h 212"/>
                <a:gd name="T10" fmla="*/ 106 w 212"/>
                <a:gd name="T11" fmla="*/ 20 h 212"/>
                <a:gd name="T12" fmla="*/ 20 w 212"/>
                <a:gd name="T13" fmla="*/ 106 h 212"/>
                <a:gd name="T14" fmla="*/ 106 w 212"/>
                <a:gd name="T15" fmla="*/ 192 h 212"/>
                <a:gd name="T16" fmla="*/ 192 w 212"/>
                <a:gd name="T17" fmla="*/ 106 h 212"/>
                <a:gd name="T18" fmla="*/ 106 w 212"/>
                <a:gd name="T19" fmla="*/ 2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6"/>
                  </a:cubicBezTo>
                  <a:cubicBezTo>
                    <a:pt x="212" y="165"/>
                    <a:pt x="165" y="212"/>
                    <a:pt x="106" y="212"/>
                  </a:cubicBezTo>
                  <a:close/>
                  <a:moveTo>
                    <a:pt x="106" y="20"/>
                  </a:moveTo>
                  <a:cubicBezTo>
                    <a:pt x="59" y="20"/>
                    <a:pt x="20" y="59"/>
                    <a:pt x="20" y="106"/>
                  </a:cubicBezTo>
                  <a:cubicBezTo>
                    <a:pt x="20" y="154"/>
                    <a:pt x="59" y="192"/>
                    <a:pt x="106" y="192"/>
                  </a:cubicBezTo>
                  <a:cubicBezTo>
                    <a:pt x="154" y="192"/>
                    <a:pt x="192" y="154"/>
                    <a:pt x="192" y="106"/>
                  </a:cubicBezTo>
                  <a:cubicBezTo>
                    <a:pt x="192" y="59"/>
                    <a:pt x="154" y="20"/>
                    <a:pt x="106" y="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13390105" y="8255666"/>
              <a:ext cx="760532" cy="717670"/>
              <a:chOff x="3498850" y="1541463"/>
              <a:chExt cx="504825" cy="476250"/>
            </a:xfrm>
            <a:solidFill>
              <a:schemeClr val="accent4"/>
            </a:solidFill>
          </p:grpSpPr>
          <p:sp>
            <p:nvSpPr>
              <p:cNvPr id="79" name="Oval 5"/>
              <p:cNvSpPr>
                <a:spLocks noChangeArrowheads="1"/>
              </p:cNvSpPr>
              <p:nvPr/>
            </p:nvSpPr>
            <p:spPr bwMode="auto">
              <a:xfrm>
                <a:off x="3743325" y="1801813"/>
                <a:ext cx="61913" cy="619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0" name="Freeform 6"/>
              <p:cNvSpPr>
                <a:spLocks noEditPoints="1"/>
              </p:cNvSpPr>
              <p:nvPr/>
            </p:nvSpPr>
            <p:spPr bwMode="auto">
              <a:xfrm>
                <a:off x="3498850" y="1541463"/>
                <a:ext cx="504825" cy="476250"/>
              </a:xfrm>
              <a:custGeom>
                <a:avLst/>
                <a:gdLst>
                  <a:gd name="T0" fmla="*/ 116 w 132"/>
                  <a:gd name="T1" fmla="*/ 48 h 124"/>
                  <a:gd name="T2" fmla="*/ 116 w 132"/>
                  <a:gd name="T3" fmla="*/ 22 h 124"/>
                  <a:gd name="T4" fmla="*/ 104 w 132"/>
                  <a:gd name="T5" fmla="*/ 0 h 124"/>
                  <a:gd name="T6" fmla="*/ 22 w 132"/>
                  <a:gd name="T7" fmla="*/ 0 h 124"/>
                  <a:gd name="T8" fmla="*/ 0 w 132"/>
                  <a:gd name="T9" fmla="*/ 102 h 124"/>
                  <a:gd name="T10" fmla="*/ 94 w 132"/>
                  <a:gd name="T11" fmla="*/ 124 h 124"/>
                  <a:gd name="T12" fmla="*/ 116 w 132"/>
                  <a:gd name="T13" fmla="*/ 96 h 124"/>
                  <a:gd name="T14" fmla="*/ 116 w 132"/>
                  <a:gd name="T15" fmla="*/ 48 h 124"/>
                  <a:gd name="T16" fmla="*/ 88 w 132"/>
                  <a:gd name="T17" fmla="*/ 8 h 124"/>
                  <a:gd name="T18" fmla="*/ 108 w 132"/>
                  <a:gd name="T19" fmla="*/ 12 h 124"/>
                  <a:gd name="T20" fmla="*/ 108 w 132"/>
                  <a:gd name="T21" fmla="*/ 24 h 124"/>
                  <a:gd name="T22" fmla="*/ 104 w 132"/>
                  <a:gd name="T23" fmla="*/ 36 h 124"/>
                  <a:gd name="T24" fmla="*/ 104 w 132"/>
                  <a:gd name="T25" fmla="*/ 32 h 124"/>
                  <a:gd name="T26" fmla="*/ 104 w 132"/>
                  <a:gd name="T27" fmla="*/ 16 h 124"/>
                  <a:gd name="T28" fmla="*/ 16 w 132"/>
                  <a:gd name="T29" fmla="*/ 12 h 124"/>
                  <a:gd name="T30" fmla="*/ 12 w 132"/>
                  <a:gd name="T31" fmla="*/ 24 h 124"/>
                  <a:gd name="T32" fmla="*/ 8 w 132"/>
                  <a:gd name="T33" fmla="*/ 22 h 124"/>
                  <a:gd name="T34" fmla="*/ 100 w 132"/>
                  <a:gd name="T35" fmla="*/ 20 h 124"/>
                  <a:gd name="T36" fmla="*/ 16 w 132"/>
                  <a:gd name="T37" fmla="*/ 16 h 124"/>
                  <a:gd name="T38" fmla="*/ 100 w 132"/>
                  <a:gd name="T39" fmla="*/ 20 h 124"/>
                  <a:gd name="T40" fmla="*/ 100 w 132"/>
                  <a:gd name="T41" fmla="*/ 28 h 124"/>
                  <a:gd name="T42" fmla="*/ 16 w 132"/>
                  <a:gd name="T43" fmla="*/ 24 h 124"/>
                  <a:gd name="T44" fmla="*/ 100 w 132"/>
                  <a:gd name="T45" fmla="*/ 32 h 124"/>
                  <a:gd name="T46" fmla="*/ 88 w 132"/>
                  <a:gd name="T47" fmla="*/ 36 h 124"/>
                  <a:gd name="T48" fmla="*/ 16 w 132"/>
                  <a:gd name="T49" fmla="*/ 35 h 124"/>
                  <a:gd name="T50" fmla="*/ 100 w 132"/>
                  <a:gd name="T51" fmla="*/ 32 h 124"/>
                  <a:gd name="T52" fmla="*/ 94 w 132"/>
                  <a:gd name="T53" fmla="*/ 116 h 124"/>
                  <a:gd name="T54" fmla="*/ 8 w 132"/>
                  <a:gd name="T55" fmla="*/ 102 h 124"/>
                  <a:gd name="T56" fmla="*/ 22 w 132"/>
                  <a:gd name="T57" fmla="*/ 44 h 124"/>
                  <a:gd name="T58" fmla="*/ 104 w 132"/>
                  <a:gd name="T59" fmla="*/ 44 h 124"/>
                  <a:gd name="T60" fmla="*/ 108 w 132"/>
                  <a:gd name="T61" fmla="*/ 56 h 124"/>
                  <a:gd name="T62" fmla="*/ 52 w 132"/>
                  <a:gd name="T63" fmla="*/ 76 h 124"/>
                  <a:gd name="T64" fmla="*/ 108 w 132"/>
                  <a:gd name="T65" fmla="*/ 96 h 124"/>
                  <a:gd name="T66" fmla="*/ 113 w 132"/>
                  <a:gd name="T67" fmla="*/ 88 h 124"/>
                  <a:gd name="T68" fmla="*/ 60 w 132"/>
                  <a:gd name="T69" fmla="*/ 76 h 124"/>
                  <a:gd name="T70" fmla="*/ 108 w 132"/>
                  <a:gd name="T71" fmla="*/ 64 h 124"/>
                  <a:gd name="T72" fmla="*/ 115 w 132"/>
                  <a:gd name="T73" fmla="*/ 59 h 124"/>
                  <a:gd name="T74" fmla="*/ 120 w 132"/>
                  <a:gd name="T75" fmla="*/ 7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2" h="124">
                    <a:moveTo>
                      <a:pt x="116" y="48"/>
                    </a:moveTo>
                    <a:cubicBezTo>
                      <a:pt x="116" y="48"/>
                      <a:pt x="116" y="48"/>
                      <a:pt x="116" y="48"/>
                    </a:cubicBezTo>
                    <a:cubicBezTo>
                      <a:pt x="116" y="24"/>
                      <a:pt x="116" y="24"/>
                      <a:pt x="116" y="24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6" y="5"/>
                      <a:pt x="111" y="0"/>
                      <a:pt x="104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14"/>
                      <a:pt x="10" y="124"/>
                      <a:pt x="22" y="124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106" y="124"/>
                      <a:pt x="116" y="114"/>
                      <a:pt x="116" y="102"/>
                    </a:cubicBezTo>
                    <a:cubicBezTo>
                      <a:pt x="116" y="96"/>
                      <a:pt x="116" y="96"/>
                      <a:pt x="116" y="96"/>
                    </a:cubicBezTo>
                    <a:cubicBezTo>
                      <a:pt x="116" y="96"/>
                      <a:pt x="116" y="96"/>
                      <a:pt x="116" y="96"/>
                    </a:cubicBezTo>
                    <a:cubicBezTo>
                      <a:pt x="132" y="84"/>
                      <a:pt x="132" y="60"/>
                      <a:pt x="116" y="48"/>
                    </a:cubicBezTo>
                    <a:close/>
                    <a:moveTo>
                      <a:pt x="22" y="8"/>
                    </a:moveTo>
                    <a:cubicBezTo>
                      <a:pt x="88" y="8"/>
                      <a:pt x="88" y="8"/>
                      <a:pt x="88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06" y="8"/>
                      <a:pt x="108" y="10"/>
                      <a:pt x="108" y="12"/>
                    </a:cubicBezTo>
                    <a:cubicBezTo>
                      <a:pt x="108" y="22"/>
                      <a:pt x="108" y="22"/>
                      <a:pt x="108" y="22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7" y="36"/>
                      <a:pt x="105" y="36"/>
                      <a:pt x="104" y="36"/>
                    </a:cubicBezTo>
                    <a:cubicBezTo>
                      <a:pt x="104" y="36"/>
                      <a:pt x="104" y="36"/>
                      <a:pt x="104" y="36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104" y="24"/>
                      <a:pt x="104" y="24"/>
                      <a:pt x="104" y="24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4"/>
                      <a:pt x="102" y="12"/>
                      <a:pt x="100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4" y="12"/>
                      <a:pt x="12" y="14"/>
                      <a:pt x="12" y="1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0" y="29"/>
                      <a:pt x="8" y="26"/>
                      <a:pt x="8" y="22"/>
                    </a:cubicBezTo>
                    <a:cubicBezTo>
                      <a:pt x="8" y="14"/>
                      <a:pt x="14" y="8"/>
                      <a:pt x="22" y="8"/>
                    </a:cubicBezTo>
                    <a:close/>
                    <a:moveTo>
                      <a:pt x="100" y="20"/>
                    </a:move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00" y="16"/>
                      <a:pt x="100" y="16"/>
                      <a:pt x="100" y="16"/>
                    </a:cubicBezTo>
                    <a:lnTo>
                      <a:pt x="100" y="20"/>
                    </a:lnTo>
                    <a:close/>
                    <a:moveTo>
                      <a:pt x="100" y="24"/>
                    </a:moveTo>
                    <a:cubicBezTo>
                      <a:pt x="100" y="28"/>
                      <a:pt x="100" y="28"/>
                      <a:pt x="100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4"/>
                      <a:pt x="16" y="24"/>
                      <a:pt x="16" y="24"/>
                    </a:cubicBezTo>
                    <a:lnTo>
                      <a:pt x="100" y="24"/>
                    </a:lnTo>
                    <a:close/>
                    <a:moveTo>
                      <a:pt x="100" y="32"/>
                    </a:moveTo>
                    <a:cubicBezTo>
                      <a:pt x="100" y="36"/>
                      <a:pt x="100" y="36"/>
                      <a:pt x="100" y="36"/>
                    </a:cubicBezTo>
                    <a:cubicBezTo>
                      <a:pt x="88" y="36"/>
                      <a:pt x="88" y="36"/>
                      <a:pt x="88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0" y="36"/>
                      <a:pt x="18" y="35"/>
                      <a:pt x="16" y="35"/>
                    </a:cubicBezTo>
                    <a:cubicBezTo>
                      <a:pt x="16" y="32"/>
                      <a:pt x="16" y="32"/>
                      <a:pt x="16" y="32"/>
                    </a:cubicBezTo>
                    <a:lnTo>
                      <a:pt x="100" y="32"/>
                    </a:lnTo>
                    <a:close/>
                    <a:moveTo>
                      <a:pt x="108" y="102"/>
                    </a:moveTo>
                    <a:cubicBezTo>
                      <a:pt x="108" y="110"/>
                      <a:pt x="102" y="116"/>
                      <a:pt x="94" y="116"/>
                    </a:cubicBezTo>
                    <a:cubicBezTo>
                      <a:pt x="22" y="116"/>
                      <a:pt x="22" y="116"/>
                      <a:pt x="22" y="116"/>
                    </a:cubicBezTo>
                    <a:cubicBezTo>
                      <a:pt x="14" y="116"/>
                      <a:pt x="8" y="110"/>
                      <a:pt x="8" y="10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12" y="42"/>
                      <a:pt x="17" y="44"/>
                      <a:pt x="22" y="44"/>
                    </a:cubicBezTo>
                    <a:cubicBezTo>
                      <a:pt x="88" y="44"/>
                      <a:pt x="88" y="44"/>
                      <a:pt x="88" y="4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6" y="44"/>
                      <a:pt x="108" y="46"/>
                      <a:pt x="108" y="48"/>
                    </a:cubicBezTo>
                    <a:cubicBezTo>
                      <a:pt x="108" y="56"/>
                      <a:pt x="108" y="56"/>
                      <a:pt x="108" y="56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61" y="56"/>
                      <a:pt x="52" y="65"/>
                      <a:pt x="52" y="76"/>
                    </a:cubicBezTo>
                    <a:cubicBezTo>
                      <a:pt x="52" y="87"/>
                      <a:pt x="61" y="96"/>
                      <a:pt x="72" y="96"/>
                    </a:cubicBezTo>
                    <a:cubicBezTo>
                      <a:pt x="108" y="96"/>
                      <a:pt x="108" y="96"/>
                      <a:pt x="108" y="96"/>
                    </a:cubicBezTo>
                    <a:lnTo>
                      <a:pt x="108" y="102"/>
                    </a:lnTo>
                    <a:close/>
                    <a:moveTo>
                      <a:pt x="113" y="88"/>
                    </a:moveTo>
                    <a:cubicBezTo>
                      <a:pt x="72" y="88"/>
                      <a:pt x="72" y="88"/>
                      <a:pt x="72" y="88"/>
                    </a:cubicBezTo>
                    <a:cubicBezTo>
                      <a:pt x="65" y="88"/>
                      <a:pt x="60" y="83"/>
                      <a:pt x="60" y="76"/>
                    </a:cubicBezTo>
                    <a:cubicBezTo>
                      <a:pt x="60" y="69"/>
                      <a:pt x="65" y="64"/>
                      <a:pt x="72" y="64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10" y="64"/>
                      <a:pt x="113" y="63"/>
                      <a:pt x="114" y="61"/>
                    </a:cubicBezTo>
                    <a:cubicBezTo>
                      <a:pt x="115" y="60"/>
                      <a:pt x="115" y="60"/>
                      <a:pt x="115" y="59"/>
                    </a:cubicBezTo>
                    <a:cubicBezTo>
                      <a:pt x="115" y="59"/>
                      <a:pt x="116" y="59"/>
                      <a:pt x="116" y="59"/>
                    </a:cubicBezTo>
                    <a:cubicBezTo>
                      <a:pt x="118" y="62"/>
                      <a:pt x="120" y="67"/>
                      <a:pt x="120" y="72"/>
                    </a:cubicBezTo>
                    <a:cubicBezTo>
                      <a:pt x="120" y="78"/>
                      <a:pt x="118" y="84"/>
                      <a:pt x="113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12615281" y="9412203"/>
              <a:ext cx="2269988" cy="830960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/>
              <a:r>
                <a:rPr lang="hr-HR" sz="42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Plaćanje</a:t>
              </a:r>
              <a:endParaRPr lang="en-US" sz="42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0626557" y="3040858"/>
            <a:ext cx="11959485" cy="637061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r>
              <a:rPr lang="hr-HR" sz="2700" dirty="0" smtClean="0">
                <a:solidFill>
                  <a:schemeClr val="bg1">
                    <a:lumMod val="95000"/>
                  </a:schemeClr>
                </a:solidFill>
                <a:latin typeface="Lato Light"/>
                <a:ea typeface="Open Sans Light" panose="020B0306030504020204" pitchFamily="34" charset="0"/>
                <a:cs typeface="Lato Light"/>
              </a:rPr>
              <a:t>Prikaz okolnih zona i trenutne lokacije na karti grada Zagreba</a:t>
            </a:r>
            <a:endParaRPr lang="en-US" sz="2700" dirty="0">
              <a:solidFill>
                <a:schemeClr val="bg1">
                  <a:lumMod val="95000"/>
                </a:schemeClr>
              </a:solidFill>
              <a:latin typeface="Lato Light"/>
              <a:ea typeface="Open Sans Light" panose="020B0306030504020204" pitchFamily="34" charset="0"/>
              <a:cs typeface="Lato Light"/>
            </a:endParaRPr>
          </a:p>
        </p:txBody>
      </p:sp>
      <p:sp>
        <p:nvSpPr>
          <p:cNvPr id="60" name="Freeform 222"/>
          <p:cNvSpPr>
            <a:spLocks noEditPoints="1"/>
          </p:cNvSpPr>
          <p:nvPr/>
        </p:nvSpPr>
        <p:spPr bwMode="auto">
          <a:xfrm>
            <a:off x="10106232" y="3112548"/>
            <a:ext cx="518612" cy="520896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0626557" y="3798370"/>
            <a:ext cx="11959485" cy="637061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r>
              <a:rPr lang="hr-HR" sz="2700" dirty="0" smtClean="0">
                <a:solidFill>
                  <a:schemeClr val="bg1">
                    <a:lumMod val="95000"/>
                  </a:schemeClr>
                </a:solidFill>
                <a:latin typeface="Lato Light"/>
                <a:ea typeface="Open Sans Light" panose="020B0306030504020204" pitchFamily="34" charset="0"/>
                <a:cs typeface="Lato Light"/>
              </a:rPr>
              <a:t>Plaćanje parkinga putem SMS-a ili ručno namještenog automata – iz aplikacije</a:t>
            </a:r>
            <a:endParaRPr lang="en-US" sz="2700" dirty="0">
              <a:solidFill>
                <a:schemeClr val="bg1">
                  <a:lumMod val="95000"/>
                </a:schemeClr>
              </a:solidFill>
              <a:latin typeface="Lato Light"/>
              <a:ea typeface="Open Sans Light" panose="020B0306030504020204" pitchFamily="34" charset="0"/>
              <a:cs typeface="Lato Light"/>
            </a:endParaRPr>
          </a:p>
        </p:txBody>
      </p:sp>
      <p:sp>
        <p:nvSpPr>
          <p:cNvPr id="94" name="Freeform 222"/>
          <p:cNvSpPr>
            <a:spLocks noEditPoints="1"/>
          </p:cNvSpPr>
          <p:nvPr/>
        </p:nvSpPr>
        <p:spPr bwMode="auto">
          <a:xfrm>
            <a:off x="10106232" y="3863084"/>
            <a:ext cx="518612" cy="520896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0626557" y="4618323"/>
            <a:ext cx="11959485" cy="637061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r>
              <a:rPr lang="hr-HR" sz="2700" dirty="0" smtClean="0">
                <a:solidFill>
                  <a:schemeClr val="bg1">
                    <a:lumMod val="95000"/>
                  </a:schemeClr>
                </a:solidFill>
                <a:latin typeface="Lato Light"/>
                <a:ea typeface="Open Sans Light" panose="020B0306030504020204" pitchFamily="34" charset="0"/>
                <a:cs typeface="Lato Light"/>
              </a:rPr>
              <a:t>Postavke na razini aplikacije</a:t>
            </a:r>
            <a:endParaRPr lang="en-US" sz="2700" dirty="0">
              <a:solidFill>
                <a:schemeClr val="bg1">
                  <a:lumMod val="95000"/>
                </a:schemeClr>
              </a:solidFill>
              <a:latin typeface="Lato Light"/>
              <a:ea typeface="Open Sans Light" panose="020B0306030504020204" pitchFamily="34" charset="0"/>
              <a:cs typeface="Lato Light"/>
            </a:endParaRPr>
          </a:p>
        </p:txBody>
      </p:sp>
      <p:sp>
        <p:nvSpPr>
          <p:cNvPr id="98" name="Freeform 222"/>
          <p:cNvSpPr>
            <a:spLocks noEditPoints="1"/>
          </p:cNvSpPr>
          <p:nvPr/>
        </p:nvSpPr>
        <p:spPr bwMode="auto">
          <a:xfrm>
            <a:off x="10106232" y="4683037"/>
            <a:ext cx="518612" cy="520896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9734090" y="1285089"/>
            <a:ext cx="7410968" cy="144653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hr-HR" sz="8800" b="1" dirty="0" smtClean="0">
                <a:solidFill>
                  <a:schemeClr val="bg1"/>
                </a:solidFill>
                <a:latin typeface="Lato Regular"/>
                <a:cs typeface="Lato Regular"/>
              </a:rPr>
              <a:t>Glavni izbornik</a:t>
            </a:r>
            <a:endParaRPr lang="id-ID" sz="8800" b="1" dirty="0" smtClean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51" y="727293"/>
            <a:ext cx="5607363" cy="1193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Placeholder 3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13" y="2495939"/>
            <a:ext cx="4720487" cy="8391976"/>
          </a:xfrm>
        </p:spPr>
      </p:pic>
      <p:grpSp>
        <p:nvGrpSpPr>
          <p:cNvPr id="5" name="Group 4"/>
          <p:cNvGrpSpPr/>
          <p:nvPr/>
        </p:nvGrpSpPr>
        <p:grpSpPr>
          <a:xfrm>
            <a:off x="9174406" y="7730432"/>
            <a:ext cx="2292413" cy="2505070"/>
            <a:chOff x="9174406" y="7730432"/>
            <a:chExt cx="2292413" cy="2505070"/>
          </a:xfrm>
        </p:grpSpPr>
        <p:sp>
          <p:nvSpPr>
            <p:cNvPr id="73" name="Freeform 9"/>
            <p:cNvSpPr>
              <a:spLocks noEditPoints="1"/>
            </p:cNvSpPr>
            <p:nvPr/>
          </p:nvSpPr>
          <p:spPr bwMode="auto">
            <a:xfrm>
              <a:off x="9481818" y="7730432"/>
              <a:ext cx="1673674" cy="1674110"/>
            </a:xfrm>
            <a:custGeom>
              <a:avLst/>
              <a:gdLst>
                <a:gd name="T0" fmla="*/ 106 w 212"/>
                <a:gd name="T1" fmla="*/ 212 h 212"/>
                <a:gd name="T2" fmla="*/ 0 w 212"/>
                <a:gd name="T3" fmla="*/ 106 h 212"/>
                <a:gd name="T4" fmla="*/ 106 w 212"/>
                <a:gd name="T5" fmla="*/ 0 h 212"/>
                <a:gd name="T6" fmla="*/ 212 w 212"/>
                <a:gd name="T7" fmla="*/ 106 h 212"/>
                <a:gd name="T8" fmla="*/ 106 w 212"/>
                <a:gd name="T9" fmla="*/ 212 h 212"/>
                <a:gd name="T10" fmla="*/ 106 w 212"/>
                <a:gd name="T11" fmla="*/ 20 h 212"/>
                <a:gd name="T12" fmla="*/ 20 w 212"/>
                <a:gd name="T13" fmla="*/ 106 h 212"/>
                <a:gd name="T14" fmla="*/ 106 w 212"/>
                <a:gd name="T15" fmla="*/ 192 h 212"/>
                <a:gd name="T16" fmla="*/ 192 w 212"/>
                <a:gd name="T17" fmla="*/ 106 h 212"/>
                <a:gd name="T18" fmla="*/ 106 w 212"/>
                <a:gd name="T19" fmla="*/ 2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6"/>
                  </a:cubicBezTo>
                  <a:cubicBezTo>
                    <a:pt x="212" y="165"/>
                    <a:pt x="165" y="212"/>
                    <a:pt x="106" y="212"/>
                  </a:cubicBezTo>
                  <a:close/>
                  <a:moveTo>
                    <a:pt x="106" y="20"/>
                  </a:moveTo>
                  <a:cubicBezTo>
                    <a:pt x="59" y="20"/>
                    <a:pt x="20" y="59"/>
                    <a:pt x="20" y="106"/>
                  </a:cubicBezTo>
                  <a:cubicBezTo>
                    <a:pt x="20" y="154"/>
                    <a:pt x="59" y="192"/>
                    <a:pt x="106" y="192"/>
                  </a:cubicBezTo>
                  <a:cubicBezTo>
                    <a:pt x="154" y="192"/>
                    <a:pt x="192" y="154"/>
                    <a:pt x="192" y="106"/>
                  </a:cubicBezTo>
                  <a:cubicBezTo>
                    <a:pt x="192" y="59"/>
                    <a:pt x="154" y="20"/>
                    <a:pt x="106" y="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174406" y="9404542"/>
              <a:ext cx="2292413" cy="830960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/>
              <a:r>
                <a:rPr lang="hr-HR" sz="42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Lokacija</a:t>
              </a:r>
              <a:endParaRPr lang="en-US" sz="42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45" name="AutoShape 98"/>
            <p:cNvSpPr>
              <a:spLocks/>
            </p:cNvSpPr>
            <p:nvPr/>
          </p:nvSpPr>
          <p:spPr bwMode="auto">
            <a:xfrm>
              <a:off x="10028746" y="8149151"/>
              <a:ext cx="579818" cy="8244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7647"/>
                  </a:moveTo>
                  <a:cubicBezTo>
                    <a:pt x="21599" y="8410"/>
                    <a:pt x="21443" y="9124"/>
                    <a:pt x="21132" y="9804"/>
                  </a:cubicBezTo>
                  <a:cubicBezTo>
                    <a:pt x="20820" y="10488"/>
                    <a:pt x="20404" y="11134"/>
                    <a:pt x="19880" y="11747"/>
                  </a:cubicBezTo>
                  <a:lnTo>
                    <a:pt x="12619" y="20679"/>
                  </a:lnTo>
                  <a:cubicBezTo>
                    <a:pt x="12095" y="21292"/>
                    <a:pt x="11491" y="21599"/>
                    <a:pt x="10804" y="21599"/>
                  </a:cubicBezTo>
                  <a:cubicBezTo>
                    <a:pt x="10112" y="21599"/>
                    <a:pt x="9520" y="21292"/>
                    <a:pt x="9024" y="20679"/>
                  </a:cubicBezTo>
                  <a:lnTo>
                    <a:pt x="1727" y="11718"/>
                  </a:lnTo>
                  <a:cubicBezTo>
                    <a:pt x="1203" y="11106"/>
                    <a:pt x="783" y="10462"/>
                    <a:pt x="472" y="9782"/>
                  </a:cubicBezTo>
                  <a:cubicBezTo>
                    <a:pt x="156" y="9110"/>
                    <a:pt x="0" y="8398"/>
                    <a:pt x="0" y="7647"/>
                  </a:cubicBezTo>
                  <a:cubicBezTo>
                    <a:pt x="0" y="6594"/>
                    <a:pt x="279" y="5601"/>
                    <a:pt x="843" y="4669"/>
                  </a:cubicBezTo>
                  <a:cubicBezTo>
                    <a:pt x="1403" y="3737"/>
                    <a:pt x="2179" y="2921"/>
                    <a:pt x="3164" y="2227"/>
                  </a:cubicBezTo>
                  <a:cubicBezTo>
                    <a:pt x="4143" y="1538"/>
                    <a:pt x="5296" y="990"/>
                    <a:pt x="6615" y="595"/>
                  </a:cubicBezTo>
                  <a:cubicBezTo>
                    <a:pt x="7936" y="197"/>
                    <a:pt x="9344" y="0"/>
                    <a:pt x="10819" y="0"/>
                  </a:cubicBezTo>
                  <a:cubicBezTo>
                    <a:pt x="12315" y="0"/>
                    <a:pt x="13719" y="197"/>
                    <a:pt x="15023" y="595"/>
                  </a:cubicBezTo>
                  <a:cubicBezTo>
                    <a:pt x="16335" y="993"/>
                    <a:pt x="17475" y="1538"/>
                    <a:pt x="18451" y="2227"/>
                  </a:cubicBezTo>
                  <a:cubicBezTo>
                    <a:pt x="19427" y="2921"/>
                    <a:pt x="20200" y="3737"/>
                    <a:pt x="20756" y="4669"/>
                  </a:cubicBezTo>
                  <a:cubicBezTo>
                    <a:pt x="21320" y="5603"/>
                    <a:pt x="21599" y="6594"/>
                    <a:pt x="21599" y="7647"/>
                  </a:cubicBezTo>
                  <a:moveTo>
                    <a:pt x="10819" y="11408"/>
                  </a:moveTo>
                  <a:cubicBezTo>
                    <a:pt x="11547" y="11408"/>
                    <a:pt x="12240" y="11309"/>
                    <a:pt x="12900" y="11114"/>
                  </a:cubicBezTo>
                  <a:cubicBezTo>
                    <a:pt x="13556" y="10922"/>
                    <a:pt x="14127" y="10651"/>
                    <a:pt x="14612" y="10310"/>
                  </a:cubicBezTo>
                  <a:cubicBezTo>
                    <a:pt x="15096" y="9968"/>
                    <a:pt x="15476" y="9564"/>
                    <a:pt x="15748" y="9107"/>
                  </a:cubicBezTo>
                  <a:cubicBezTo>
                    <a:pt x="16028" y="8650"/>
                    <a:pt x="16164" y="8158"/>
                    <a:pt x="16164" y="7645"/>
                  </a:cubicBezTo>
                  <a:cubicBezTo>
                    <a:pt x="16164" y="7131"/>
                    <a:pt x="16028" y="6642"/>
                    <a:pt x="15748" y="6176"/>
                  </a:cubicBezTo>
                  <a:cubicBezTo>
                    <a:pt x="15476" y="5713"/>
                    <a:pt x="15096" y="5304"/>
                    <a:pt x="14612" y="4951"/>
                  </a:cubicBezTo>
                  <a:cubicBezTo>
                    <a:pt x="14128" y="4604"/>
                    <a:pt x="13564" y="4327"/>
                    <a:pt x="12908" y="4135"/>
                  </a:cubicBezTo>
                  <a:cubicBezTo>
                    <a:pt x="12256" y="3943"/>
                    <a:pt x="11564" y="3842"/>
                    <a:pt x="10820" y="3842"/>
                  </a:cubicBezTo>
                  <a:cubicBezTo>
                    <a:pt x="10068" y="3842"/>
                    <a:pt x="9376" y="3940"/>
                    <a:pt x="8736" y="4135"/>
                  </a:cubicBezTo>
                  <a:cubicBezTo>
                    <a:pt x="8092" y="4327"/>
                    <a:pt x="7528" y="4604"/>
                    <a:pt x="7032" y="4951"/>
                  </a:cubicBezTo>
                  <a:cubicBezTo>
                    <a:pt x="6532" y="5304"/>
                    <a:pt x="6148" y="5713"/>
                    <a:pt x="5872" y="6171"/>
                  </a:cubicBezTo>
                  <a:cubicBezTo>
                    <a:pt x="5596" y="6628"/>
                    <a:pt x="5460" y="7119"/>
                    <a:pt x="5460" y="7642"/>
                  </a:cubicBezTo>
                  <a:cubicBezTo>
                    <a:pt x="5460" y="8155"/>
                    <a:pt x="5596" y="8644"/>
                    <a:pt x="5872" y="9104"/>
                  </a:cubicBezTo>
                  <a:cubicBezTo>
                    <a:pt x="6148" y="9561"/>
                    <a:pt x="6532" y="9965"/>
                    <a:pt x="7032" y="10307"/>
                  </a:cubicBezTo>
                  <a:cubicBezTo>
                    <a:pt x="7528" y="10648"/>
                    <a:pt x="8092" y="10919"/>
                    <a:pt x="8736" y="11111"/>
                  </a:cubicBezTo>
                  <a:cubicBezTo>
                    <a:pt x="9376" y="11309"/>
                    <a:pt x="10068" y="11408"/>
                    <a:pt x="10819" y="11408"/>
                  </a:cubicBezTo>
                </a:path>
              </a:pathLst>
            </a:custGeom>
            <a:solidFill>
              <a:srgbClr val="CECED0"/>
            </a:solidFill>
            <a:ln>
              <a:noFill/>
            </a:ln>
            <a:effectLst/>
            <a:extLst/>
          </p:spPr>
          <p:txBody>
            <a:bodyPr lIns="38100" tIns="38100" rIns="38100" bIns="38100" anchor="ctr"/>
            <a:lstStyle/>
            <a:p>
              <a:pPr defTabSz="342528">
                <a:defRPr/>
              </a:pPr>
              <a:endParaRPr lang="es-ES" sz="21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6155763" y="7782602"/>
            <a:ext cx="2077457" cy="2452900"/>
            <a:chOff x="16144496" y="7782602"/>
            <a:chExt cx="2044616" cy="2452900"/>
          </a:xfrm>
        </p:grpSpPr>
        <p:sp>
          <p:nvSpPr>
            <p:cNvPr id="44" name="Freeform 7"/>
            <p:cNvSpPr>
              <a:spLocks noEditPoints="1"/>
            </p:cNvSpPr>
            <p:nvPr/>
          </p:nvSpPr>
          <p:spPr bwMode="auto">
            <a:xfrm>
              <a:off x="16329968" y="7782602"/>
              <a:ext cx="1673674" cy="1674110"/>
            </a:xfrm>
            <a:custGeom>
              <a:avLst/>
              <a:gdLst>
                <a:gd name="T0" fmla="*/ 106 w 212"/>
                <a:gd name="T1" fmla="*/ 212 h 212"/>
                <a:gd name="T2" fmla="*/ 0 w 212"/>
                <a:gd name="T3" fmla="*/ 106 h 212"/>
                <a:gd name="T4" fmla="*/ 106 w 212"/>
                <a:gd name="T5" fmla="*/ 0 h 212"/>
                <a:gd name="T6" fmla="*/ 212 w 212"/>
                <a:gd name="T7" fmla="*/ 106 h 212"/>
                <a:gd name="T8" fmla="*/ 106 w 212"/>
                <a:gd name="T9" fmla="*/ 212 h 212"/>
                <a:gd name="T10" fmla="*/ 106 w 212"/>
                <a:gd name="T11" fmla="*/ 20 h 212"/>
                <a:gd name="T12" fmla="*/ 20 w 212"/>
                <a:gd name="T13" fmla="*/ 106 h 212"/>
                <a:gd name="T14" fmla="*/ 106 w 212"/>
                <a:gd name="T15" fmla="*/ 192 h 212"/>
                <a:gd name="T16" fmla="*/ 192 w 212"/>
                <a:gd name="T17" fmla="*/ 106 h 212"/>
                <a:gd name="T18" fmla="*/ 106 w 212"/>
                <a:gd name="T19" fmla="*/ 2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6"/>
                  </a:cubicBezTo>
                  <a:cubicBezTo>
                    <a:pt x="212" y="165"/>
                    <a:pt x="165" y="212"/>
                    <a:pt x="106" y="212"/>
                  </a:cubicBezTo>
                  <a:close/>
                  <a:moveTo>
                    <a:pt x="106" y="20"/>
                  </a:moveTo>
                  <a:cubicBezTo>
                    <a:pt x="59" y="20"/>
                    <a:pt x="20" y="59"/>
                    <a:pt x="20" y="106"/>
                  </a:cubicBezTo>
                  <a:cubicBezTo>
                    <a:pt x="20" y="154"/>
                    <a:pt x="59" y="192"/>
                    <a:pt x="106" y="192"/>
                  </a:cubicBezTo>
                  <a:cubicBezTo>
                    <a:pt x="154" y="192"/>
                    <a:pt x="192" y="154"/>
                    <a:pt x="192" y="106"/>
                  </a:cubicBezTo>
                  <a:cubicBezTo>
                    <a:pt x="192" y="59"/>
                    <a:pt x="154" y="20"/>
                    <a:pt x="106" y="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144496" y="9404542"/>
              <a:ext cx="2044616" cy="830960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/>
              <a:r>
                <a:rPr lang="hr-HR" sz="42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Alarm</a:t>
              </a:r>
              <a:endParaRPr lang="en-US" sz="42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46" name="AutoShape 13"/>
            <p:cNvSpPr>
              <a:spLocks/>
            </p:cNvSpPr>
            <p:nvPr/>
          </p:nvSpPr>
          <p:spPr bwMode="auto">
            <a:xfrm>
              <a:off x="16770636" y="8193411"/>
              <a:ext cx="842476" cy="82151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080" y="5513"/>
                  </a:moveTo>
                  <a:cubicBezTo>
                    <a:pt x="17129" y="6606"/>
                    <a:pt x="17242" y="7684"/>
                    <a:pt x="17416" y="8751"/>
                  </a:cubicBezTo>
                  <a:cubicBezTo>
                    <a:pt x="17593" y="9818"/>
                    <a:pt x="17852" y="10843"/>
                    <a:pt x="18196" y="11820"/>
                  </a:cubicBezTo>
                  <a:cubicBezTo>
                    <a:pt x="18539" y="12800"/>
                    <a:pt x="18988" y="13717"/>
                    <a:pt x="19540" y="14575"/>
                  </a:cubicBezTo>
                  <a:cubicBezTo>
                    <a:pt x="20094" y="15436"/>
                    <a:pt x="20779" y="16210"/>
                    <a:pt x="21599" y="16896"/>
                  </a:cubicBezTo>
                  <a:cubicBezTo>
                    <a:pt x="21564" y="17526"/>
                    <a:pt x="21335" y="18042"/>
                    <a:pt x="20910" y="18443"/>
                  </a:cubicBezTo>
                  <a:cubicBezTo>
                    <a:pt x="20486" y="18844"/>
                    <a:pt x="19994" y="19042"/>
                    <a:pt x="19437" y="19042"/>
                  </a:cubicBezTo>
                  <a:lnTo>
                    <a:pt x="13679" y="19042"/>
                  </a:lnTo>
                  <a:cubicBezTo>
                    <a:pt x="13530" y="19781"/>
                    <a:pt x="13194" y="20394"/>
                    <a:pt x="12666" y="20874"/>
                  </a:cubicBezTo>
                  <a:cubicBezTo>
                    <a:pt x="12137" y="21357"/>
                    <a:pt x="11519" y="21599"/>
                    <a:pt x="10816" y="21599"/>
                  </a:cubicBezTo>
                  <a:cubicBezTo>
                    <a:pt x="10113" y="21599"/>
                    <a:pt x="9493" y="21357"/>
                    <a:pt x="8957" y="20874"/>
                  </a:cubicBezTo>
                  <a:cubicBezTo>
                    <a:pt x="8420" y="20394"/>
                    <a:pt x="8074" y="19781"/>
                    <a:pt x="7920" y="19042"/>
                  </a:cubicBezTo>
                  <a:lnTo>
                    <a:pt x="2159" y="19042"/>
                  </a:lnTo>
                  <a:cubicBezTo>
                    <a:pt x="1603" y="19042"/>
                    <a:pt x="1113" y="18841"/>
                    <a:pt x="687" y="18438"/>
                  </a:cubicBezTo>
                  <a:cubicBezTo>
                    <a:pt x="261" y="18031"/>
                    <a:pt x="30" y="17514"/>
                    <a:pt x="0" y="16896"/>
                  </a:cubicBezTo>
                  <a:cubicBezTo>
                    <a:pt x="851" y="16193"/>
                    <a:pt x="1554" y="15414"/>
                    <a:pt x="2111" y="14564"/>
                  </a:cubicBezTo>
                  <a:cubicBezTo>
                    <a:pt x="2667" y="13712"/>
                    <a:pt x="3113" y="12805"/>
                    <a:pt x="3449" y="11848"/>
                  </a:cubicBezTo>
                  <a:cubicBezTo>
                    <a:pt x="3785" y="10888"/>
                    <a:pt x="4029" y="9878"/>
                    <a:pt x="4186" y="8819"/>
                  </a:cubicBezTo>
                  <a:cubicBezTo>
                    <a:pt x="4342" y="7760"/>
                    <a:pt x="4457" y="6679"/>
                    <a:pt x="4529" y="5570"/>
                  </a:cubicBezTo>
                  <a:cubicBezTo>
                    <a:pt x="4578" y="4810"/>
                    <a:pt x="4809" y="4096"/>
                    <a:pt x="5217" y="3418"/>
                  </a:cubicBezTo>
                  <a:cubicBezTo>
                    <a:pt x="5627" y="2744"/>
                    <a:pt x="6143" y="2154"/>
                    <a:pt x="6763" y="1648"/>
                  </a:cubicBezTo>
                  <a:cubicBezTo>
                    <a:pt x="7387" y="1146"/>
                    <a:pt x="8054" y="745"/>
                    <a:pt x="8767" y="448"/>
                  </a:cubicBezTo>
                  <a:cubicBezTo>
                    <a:pt x="9480" y="149"/>
                    <a:pt x="10162" y="0"/>
                    <a:pt x="10816" y="0"/>
                  </a:cubicBezTo>
                  <a:cubicBezTo>
                    <a:pt x="11422" y="0"/>
                    <a:pt x="12091" y="149"/>
                    <a:pt x="12817" y="448"/>
                  </a:cubicBezTo>
                  <a:cubicBezTo>
                    <a:pt x="13545" y="745"/>
                    <a:pt x="14225" y="1143"/>
                    <a:pt x="14851" y="1634"/>
                  </a:cubicBezTo>
                  <a:cubicBezTo>
                    <a:pt x="15477" y="2131"/>
                    <a:pt x="16005" y="2713"/>
                    <a:pt x="16434" y="3382"/>
                  </a:cubicBezTo>
                  <a:cubicBezTo>
                    <a:pt x="16864" y="4045"/>
                    <a:pt x="17080" y="4759"/>
                    <a:pt x="17080" y="5513"/>
                  </a:cubicBezTo>
                  <a:moveTo>
                    <a:pt x="18688" y="16899"/>
                  </a:moveTo>
                  <a:cubicBezTo>
                    <a:pt x="18050" y="16123"/>
                    <a:pt x="17519" y="15295"/>
                    <a:pt x="17098" y="14417"/>
                  </a:cubicBezTo>
                  <a:cubicBezTo>
                    <a:pt x="16677" y="13537"/>
                    <a:pt x="16331" y="12630"/>
                    <a:pt x="16067" y="11687"/>
                  </a:cubicBezTo>
                  <a:cubicBezTo>
                    <a:pt x="15800" y="10747"/>
                    <a:pt x="15595" y="9782"/>
                    <a:pt x="15451" y="8796"/>
                  </a:cubicBezTo>
                  <a:cubicBezTo>
                    <a:pt x="15308" y="7808"/>
                    <a:pt x="15205" y="6806"/>
                    <a:pt x="15138" y="5787"/>
                  </a:cubicBezTo>
                  <a:cubicBezTo>
                    <a:pt x="15105" y="5293"/>
                    <a:pt x="14938" y="4824"/>
                    <a:pt x="14635" y="4381"/>
                  </a:cubicBezTo>
                  <a:cubicBezTo>
                    <a:pt x="14333" y="3941"/>
                    <a:pt x="13969" y="3554"/>
                    <a:pt x="13543" y="3221"/>
                  </a:cubicBezTo>
                  <a:cubicBezTo>
                    <a:pt x="13117" y="2888"/>
                    <a:pt x="12660" y="2628"/>
                    <a:pt x="12173" y="2444"/>
                  </a:cubicBezTo>
                  <a:cubicBezTo>
                    <a:pt x="11686" y="2258"/>
                    <a:pt x="11234" y="2168"/>
                    <a:pt x="10816" y="2168"/>
                  </a:cubicBezTo>
                  <a:cubicBezTo>
                    <a:pt x="10431" y="2168"/>
                    <a:pt x="9993" y="2264"/>
                    <a:pt x="9495" y="2456"/>
                  </a:cubicBezTo>
                  <a:cubicBezTo>
                    <a:pt x="9000" y="2650"/>
                    <a:pt x="8533" y="2907"/>
                    <a:pt x="8097" y="3221"/>
                  </a:cubicBezTo>
                  <a:cubicBezTo>
                    <a:pt x="7659" y="3534"/>
                    <a:pt x="7284" y="3910"/>
                    <a:pt x="6974" y="4342"/>
                  </a:cubicBezTo>
                  <a:cubicBezTo>
                    <a:pt x="6661" y="4776"/>
                    <a:pt x="6499" y="5220"/>
                    <a:pt x="6481" y="5680"/>
                  </a:cubicBezTo>
                  <a:cubicBezTo>
                    <a:pt x="6433" y="6682"/>
                    <a:pt x="6335" y="7681"/>
                    <a:pt x="6194" y="8689"/>
                  </a:cubicBezTo>
                  <a:cubicBezTo>
                    <a:pt x="6050" y="9691"/>
                    <a:pt x="5843" y="10674"/>
                    <a:pt x="5568" y="11631"/>
                  </a:cubicBezTo>
                  <a:cubicBezTo>
                    <a:pt x="5294" y="12594"/>
                    <a:pt x="4937" y="13514"/>
                    <a:pt x="4499" y="14403"/>
                  </a:cubicBezTo>
                  <a:cubicBezTo>
                    <a:pt x="4060" y="15290"/>
                    <a:pt x="3534" y="16123"/>
                    <a:pt x="2921" y="16899"/>
                  </a:cubicBezTo>
                  <a:lnTo>
                    <a:pt x="18688" y="16899"/>
                  </a:lnTo>
                  <a:close/>
                  <a:moveTo>
                    <a:pt x="10816" y="20625"/>
                  </a:moveTo>
                  <a:cubicBezTo>
                    <a:pt x="10965" y="20625"/>
                    <a:pt x="11037" y="20535"/>
                    <a:pt x="11037" y="20354"/>
                  </a:cubicBezTo>
                  <a:cubicBezTo>
                    <a:pt x="11037" y="20174"/>
                    <a:pt x="10965" y="20081"/>
                    <a:pt x="10816" y="20072"/>
                  </a:cubicBezTo>
                  <a:cubicBezTo>
                    <a:pt x="10383" y="20072"/>
                    <a:pt x="10011" y="19903"/>
                    <a:pt x="9698" y="19570"/>
                  </a:cubicBezTo>
                  <a:cubicBezTo>
                    <a:pt x="9387" y="19236"/>
                    <a:pt x="9234" y="18833"/>
                    <a:pt x="9234" y="18353"/>
                  </a:cubicBezTo>
                  <a:cubicBezTo>
                    <a:pt x="9234" y="18175"/>
                    <a:pt x="9154" y="18085"/>
                    <a:pt x="9000" y="18085"/>
                  </a:cubicBezTo>
                  <a:cubicBezTo>
                    <a:pt x="8836" y="18085"/>
                    <a:pt x="8754" y="18175"/>
                    <a:pt x="8754" y="18353"/>
                  </a:cubicBezTo>
                  <a:cubicBezTo>
                    <a:pt x="8754" y="18985"/>
                    <a:pt x="8954" y="19522"/>
                    <a:pt x="9357" y="19965"/>
                  </a:cubicBezTo>
                  <a:cubicBezTo>
                    <a:pt x="9757" y="20405"/>
                    <a:pt x="10244" y="20625"/>
                    <a:pt x="10816" y="20625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/>
          </p:spPr>
          <p:txBody>
            <a:bodyPr lIns="38100" tIns="38100" rIns="38100" bIns="38100" anchor="ctr"/>
            <a:lstStyle/>
            <a:p>
              <a:pPr defTabSz="342528">
                <a:defRPr/>
              </a:pPr>
              <a:endParaRPr lang="es-ES" sz="210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381682" y="7797272"/>
            <a:ext cx="2521387" cy="2452900"/>
            <a:chOff x="19381682" y="7797272"/>
            <a:chExt cx="2521387" cy="2452900"/>
          </a:xfrm>
        </p:grpSpPr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9799572" y="7797272"/>
              <a:ext cx="1673674" cy="1674110"/>
            </a:xfrm>
            <a:custGeom>
              <a:avLst/>
              <a:gdLst>
                <a:gd name="T0" fmla="*/ 106 w 212"/>
                <a:gd name="T1" fmla="*/ 212 h 212"/>
                <a:gd name="T2" fmla="*/ 0 w 212"/>
                <a:gd name="T3" fmla="*/ 106 h 212"/>
                <a:gd name="T4" fmla="*/ 106 w 212"/>
                <a:gd name="T5" fmla="*/ 0 h 212"/>
                <a:gd name="T6" fmla="*/ 212 w 212"/>
                <a:gd name="T7" fmla="*/ 106 h 212"/>
                <a:gd name="T8" fmla="*/ 106 w 212"/>
                <a:gd name="T9" fmla="*/ 212 h 212"/>
                <a:gd name="T10" fmla="*/ 106 w 212"/>
                <a:gd name="T11" fmla="*/ 20 h 212"/>
                <a:gd name="T12" fmla="*/ 20 w 212"/>
                <a:gd name="T13" fmla="*/ 106 h 212"/>
                <a:gd name="T14" fmla="*/ 106 w 212"/>
                <a:gd name="T15" fmla="*/ 192 h 212"/>
                <a:gd name="T16" fmla="*/ 192 w 212"/>
                <a:gd name="T17" fmla="*/ 106 h 212"/>
                <a:gd name="T18" fmla="*/ 106 w 212"/>
                <a:gd name="T19" fmla="*/ 2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6"/>
                  </a:cubicBezTo>
                  <a:cubicBezTo>
                    <a:pt x="212" y="165"/>
                    <a:pt x="165" y="212"/>
                    <a:pt x="106" y="212"/>
                  </a:cubicBezTo>
                  <a:close/>
                  <a:moveTo>
                    <a:pt x="106" y="20"/>
                  </a:moveTo>
                  <a:cubicBezTo>
                    <a:pt x="59" y="20"/>
                    <a:pt x="20" y="59"/>
                    <a:pt x="20" y="106"/>
                  </a:cubicBezTo>
                  <a:cubicBezTo>
                    <a:pt x="20" y="154"/>
                    <a:pt x="59" y="192"/>
                    <a:pt x="106" y="192"/>
                  </a:cubicBezTo>
                  <a:cubicBezTo>
                    <a:pt x="154" y="192"/>
                    <a:pt x="192" y="154"/>
                    <a:pt x="192" y="106"/>
                  </a:cubicBezTo>
                  <a:cubicBezTo>
                    <a:pt x="192" y="59"/>
                    <a:pt x="154" y="20"/>
                    <a:pt x="106" y="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9381682" y="9419212"/>
              <a:ext cx="2521387" cy="830960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/>
              <a:r>
                <a:rPr lang="hr-HR" sz="42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Postavke</a:t>
              </a:r>
              <a:endParaRPr lang="en-US" sz="42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47" name="AutoShape 108"/>
            <p:cNvSpPr>
              <a:spLocks/>
            </p:cNvSpPr>
            <p:nvPr/>
          </p:nvSpPr>
          <p:spPr bwMode="auto">
            <a:xfrm>
              <a:off x="20308719" y="8269359"/>
              <a:ext cx="700527" cy="68309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711" y="0"/>
                  </a:moveTo>
                  <a:cubicBezTo>
                    <a:pt x="20953" y="0"/>
                    <a:pt x="21161" y="105"/>
                    <a:pt x="21338" y="317"/>
                  </a:cubicBezTo>
                  <a:cubicBezTo>
                    <a:pt x="21514" y="525"/>
                    <a:pt x="21599" y="778"/>
                    <a:pt x="21599" y="1066"/>
                  </a:cubicBezTo>
                  <a:lnTo>
                    <a:pt x="21599" y="4118"/>
                  </a:lnTo>
                  <a:cubicBezTo>
                    <a:pt x="21599" y="4409"/>
                    <a:pt x="21514" y="4661"/>
                    <a:pt x="21338" y="4870"/>
                  </a:cubicBezTo>
                  <a:cubicBezTo>
                    <a:pt x="21161" y="5084"/>
                    <a:pt x="20953" y="5190"/>
                    <a:pt x="20711" y="5190"/>
                  </a:cubicBezTo>
                  <a:lnTo>
                    <a:pt x="913" y="5190"/>
                  </a:lnTo>
                  <a:cubicBezTo>
                    <a:pt x="656" y="5190"/>
                    <a:pt x="440" y="5084"/>
                    <a:pt x="261" y="4870"/>
                  </a:cubicBezTo>
                  <a:cubicBezTo>
                    <a:pt x="85" y="4661"/>
                    <a:pt x="0" y="4409"/>
                    <a:pt x="0" y="4118"/>
                  </a:cubicBezTo>
                  <a:lnTo>
                    <a:pt x="0" y="1066"/>
                  </a:lnTo>
                  <a:cubicBezTo>
                    <a:pt x="0" y="778"/>
                    <a:pt x="85" y="525"/>
                    <a:pt x="261" y="317"/>
                  </a:cubicBezTo>
                  <a:cubicBezTo>
                    <a:pt x="438" y="105"/>
                    <a:pt x="653" y="0"/>
                    <a:pt x="913" y="0"/>
                  </a:cubicBezTo>
                  <a:lnTo>
                    <a:pt x="20711" y="0"/>
                  </a:lnTo>
                  <a:close/>
                  <a:moveTo>
                    <a:pt x="20711" y="8213"/>
                  </a:moveTo>
                  <a:cubicBezTo>
                    <a:pt x="20953" y="8213"/>
                    <a:pt x="21161" y="8316"/>
                    <a:pt x="21338" y="8527"/>
                  </a:cubicBezTo>
                  <a:cubicBezTo>
                    <a:pt x="21514" y="8742"/>
                    <a:pt x="21599" y="8985"/>
                    <a:pt x="21599" y="9264"/>
                  </a:cubicBezTo>
                  <a:lnTo>
                    <a:pt x="21599" y="12331"/>
                  </a:lnTo>
                  <a:cubicBezTo>
                    <a:pt x="21599" y="12622"/>
                    <a:pt x="21514" y="12872"/>
                    <a:pt x="21338" y="13078"/>
                  </a:cubicBezTo>
                  <a:cubicBezTo>
                    <a:pt x="21161" y="13286"/>
                    <a:pt x="20953" y="13389"/>
                    <a:pt x="20711" y="13389"/>
                  </a:cubicBezTo>
                  <a:lnTo>
                    <a:pt x="913" y="13389"/>
                  </a:lnTo>
                  <a:cubicBezTo>
                    <a:pt x="656" y="13389"/>
                    <a:pt x="440" y="13283"/>
                    <a:pt x="261" y="13069"/>
                  </a:cubicBezTo>
                  <a:cubicBezTo>
                    <a:pt x="85" y="12860"/>
                    <a:pt x="0" y="12613"/>
                    <a:pt x="0" y="12331"/>
                  </a:cubicBezTo>
                  <a:lnTo>
                    <a:pt x="0" y="9265"/>
                  </a:lnTo>
                  <a:cubicBezTo>
                    <a:pt x="0" y="8977"/>
                    <a:pt x="85" y="8730"/>
                    <a:pt x="261" y="8521"/>
                  </a:cubicBezTo>
                  <a:cubicBezTo>
                    <a:pt x="438" y="8316"/>
                    <a:pt x="653" y="8213"/>
                    <a:pt x="913" y="8213"/>
                  </a:cubicBezTo>
                  <a:lnTo>
                    <a:pt x="20711" y="8213"/>
                  </a:lnTo>
                  <a:close/>
                  <a:moveTo>
                    <a:pt x="20711" y="16412"/>
                  </a:moveTo>
                  <a:cubicBezTo>
                    <a:pt x="20953" y="16412"/>
                    <a:pt x="21161" y="16514"/>
                    <a:pt x="21338" y="16726"/>
                  </a:cubicBezTo>
                  <a:cubicBezTo>
                    <a:pt x="21514" y="16940"/>
                    <a:pt x="21599" y="17190"/>
                    <a:pt x="21599" y="17478"/>
                  </a:cubicBezTo>
                  <a:lnTo>
                    <a:pt x="21599" y="20504"/>
                  </a:lnTo>
                  <a:cubicBezTo>
                    <a:pt x="21599" y="20812"/>
                    <a:pt x="21514" y="21071"/>
                    <a:pt x="21338" y="21282"/>
                  </a:cubicBezTo>
                  <a:cubicBezTo>
                    <a:pt x="21161" y="21494"/>
                    <a:pt x="20953" y="21599"/>
                    <a:pt x="20711" y="21599"/>
                  </a:cubicBezTo>
                  <a:lnTo>
                    <a:pt x="913" y="21599"/>
                  </a:lnTo>
                  <a:cubicBezTo>
                    <a:pt x="656" y="21599"/>
                    <a:pt x="440" y="21494"/>
                    <a:pt x="261" y="21282"/>
                  </a:cubicBezTo>
                  <a:cubicBezTo>
                    <a:pt x="85" y="21071"/>
                    <a:pt x="0" y="20812"/>
                    <a:pt x="0" y="20504"/>
                  </a:cubicBezTo>
                  <a:lnTo>
                    <a:pt x="0" y="17478"/>
                  </a:lnTo>
                  <a:cubicBezTo>
                    <a:pt x="0" y="17190"/>
                    <a:pt x="85" y="16940"/>
                    <a:pt x="261" y="16726"/>
                  </a:cubicBezTo>
                  <a:cubicBezTo>
                    <a:pt x="438" y="16514"/>
                    <a:pt x="653" y="16412"/>
                    <a:pt x="913" y="16412"/>
                  </a:cubicBezTo>
                  <a:lnTo>
                    <a:pt x="20711" y="164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lIns="38100" tIns="38100" rIns="38100" bIns="38100" anchor="ctr"/>
            <a:lstStyle/>
            <a:p>
              <a:pPr defTabSz="342528">
                <a:defRPr/>
              </a:pPr>
              <a:endParaRPr lang="es-ES" sz="210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96" y="2466755"/>
            <a:ext cx="4753319" cy="8450345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11636940" y="1265875"/>
            <a:ext cx="45719" cy="2367570"/>
          </a:xfrm>
          <a:prstGeom prst="rect">
            <a:avLst/>
          </a:prstGeom>
          <a:solidFill>
            <a:srgbClr val="CECE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59" name="Title 20"/>
          <p:cNvSpPr txBox="1">
            <a:spLocks/>
          </p:cNvSpPr>
          <p:nvPr/>
        </p:nvSpPr>
        <p:spPr>
          <a:xfrm>
            <a:off x="11984547" y="1432308"/>
            <a:ext cx="4858623" cy="677108"/>
          </a:xfrm>
          <a:prstGeom prst="rect">
            <a:avLst/>
          </a:prstGeom>
        </p:spPr>
        <p:txBody>
          <a:bodyPr vert="horz" wrap="square" lIns="243785" tIns="0" rIns="243785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hr-HR" sz="4400" dirty="0" smtClean="0">
                <a:solidFill>
                  <a:schemeClr val="tx2"/>
                </a:solidFill>
                <a:latin typeface="Lato Regular"/>
                <a:cs typeface="Lato Regular"/>
              </a:rPr>
              <a:t>1. način: GPS </a:t>
            </a:r>
            <a:endParaRPr lang="en-US" sz="4400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62" name="Title 20"/>
          <p:cNvSpPr txBox="1">
            <a:spLocks/>
          </p:cNvSpPr>
          <p:nvPr/>
        </p:nvSpPr>
        <p:spPr>
          <a:xfrm>
            <a:off x="11984547" y="2604133"/>
            <a:ext cx="4317946" cy="677108"/>
          </a:xfrm>
          <a:prstGeom prst="rect">
            <a:avLst/>
          </a:prstGeom>
        </p:spPr>
        <p:txBody>
          <a:bodyPr vert="horz" wrap="square" lIns="243785" tIns="0" rIns="243785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hr-HR" sz="4400" dirty="0" smtClean="0">
                <a:solidFill>
                  <a:schemeClr val="tx2"/>
                </a:solidFill>
                <a:latin typeface="Lato Regular"/>
                <a:cs typeface="Lato Regular"/>
              </a:rPr>
              <a:t>2. način: Wi-Fi</a:t>
            </a:r>
            <a:endParaRPr lang="en-US" sz="4400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3" y="2466755"/>
            <a:ext cx="4753319" cy="845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1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53" presetClass="entr" presetSubtype="16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5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75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43553E-6 3.14815E-6 L -0.00019 -0.47512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3762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35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12712E-7 -4.25926E-6 L -0.14073 -0.00116 " pathEditMode="relative" rAng="0" ptsTypes="AA">
                                      <p:cBhvr>
                                        <p:cTn id="116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53" y="-93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35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09195E-6 1.2963E-6 L -0.14125 -0.0007 " pathEditMode="relative" rAng="0" ptsTypes="AA">
                                      <p:cBhvr>
                                        <p:cTn id="11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6" y="-127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35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7.81454E-9 -3.7037E-7 L -0.14144 -0.00104 " pathEditMode="relative" rAng="0" ptsTypes="AA">
                                      <p:cBhvr>
                                        <p:cTn id="12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76" y="-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75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60" grpId="1" animBg="1"/>
      <p:bldP spid="60" grpId="2" animBg="1"/>
      <p:bldP spid="89" grpId="0"/>
      <p:bldP spid="89" grpId="1"/>
      <p:bldP spid="94" grpId="0" animBg="1"/>
      <p:bldP spid="94" grpId="1" animBg="1"/>
      <p:bldP spid="97" grpId="0"/>
      <p:bldP spid="97" grpId="1"/>
      <p:bldP spid="98" grpId="0" animBg="1"/>
      <p:bldP spid="98" grpId="1" animBg="1"/>
      <p:bldP spid="101" grpId="0"/>
      <p:bldP spid="101" grpId="1"/>
      <p:bldP spid="58" grpId="0" animBg="1"/>
      <p:bldP spid="59" grpId="0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Placeholder 9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51" b="27409"/>
          <a:stretch/>
        </p:blipFill>
        <p:spPr>
          <a:xfrm>
            <a:off x="-1718" y="-42530"/>
            <a:ext cx="24379368" cy="6486544"/>
          </a:xfrm>
          <a:prstGeom prst="rect">
            <a:avLst/>
          </a:prstGeom>
        </p:spPr>
      </p:pic>
      <p:sp>
        <p:nvSpPr>
          <p:cNvPr id="101" name="Rectangle 100"/>
          <p:cNvSpPr>
            <a:spLocks noChangeAspect="1"/>
          </p:cNvSpPr>
          <p:nvPr/>
        </p:nvSpPr>
        <p:spPr>
          <a:xfrm>
            <a:off x="-1718" y="-274576"/>
            <a:ext cx="24377655" cy="671859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020390" y="727293"/>
            <a:ext cx="5607363" cy="11937474"/>
            <a:chOff x="2020390" y="727293"/>
            <a:chExt cx="5607363" cy="11937474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0390" y="727293"/>
              <a:ext cx="5607363" cy="11937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829" y="2466755"/>
              <a:ext cx="4753319" cy="8450344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9317869" y="727293"/>
            <a:ext cx="5607363" cy="11937474"/>
            <a:chOff x="9317869" y="727293"/>
            <a:chExt cx="5607363" cy="11937474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7869" y="727293"/>
              <a:ext cx="5607363" cy="11937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332" y="2466755"/>
              <a:ext cx="4753319" cy="8450344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6615348" y="727293"/>
            <a:ext cx="5607363" cy="11937474"/>
            <a:chOff x="16615348" y="727293"/>
            <a:chExt cx="5607363" cy="11937474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15348" y="727293"/>
              <a:ext cx="5607363" cy="11937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73827" y="2466755"/>
              <a:ext cx="4753319" cy="8450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617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9038" y="3767110"/>
            <a:ext cx="3207119" cy="682848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489" y="3767110"/>
            <a:ext cx="3207119" cy="68284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31538" y="4958639"/>
            <a:ext cx="3946668" cy="800134"/>
          </a:xfrm>
          <a:prstGeom prst="rect">
            <a:avLst/>
          </a:prstGeom>
          <a:noFill/>
        </p:spPr>
        <p:txBody>
          <a:bodyPr wrap="square" lIns="243755" tIns="121878" rIns="243755" bIns="121878" rtlCol="0">
            <a:spAutoFit/>
          </a:bodyPr>
          <a:lstStyle/>
          <a:p>
            <a:r>
              <a:rPr lang="hr-HR" dirty="0" smtClean="0">
                <a:solidFill>
                  <a:schemeClr val="tx2"/>
                </a:solidFill>
                <a:latin typeface="Lato Regular"/>
                <a:cs typeface="Lato Regular"/>
              </a:rPr>
              <a:t>Pregled</a:t>
            </a:r>
            <a:endParaRPr lang="en-US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2366" y="5643487"/>
            <a:ext cx="3946668" cy="984800"/>
          </a:xfrm>
          <a:prstGeom prst="rect">
            <a:avLst/>
          </a:prstGeom>
          <a:noFill/>
        </p:spPr>
        <p:txBody>
          <a:bodyPr wrap="square" lIns="243755" tIns="121878" rIns="243755" bIns="121878" rtlCol="0">
            <a:spAutoFit/>
          </a:bodyPr>
          <a:lstStyle/>
          <a:p>
            <a:r>
              <a:rPr lang="hr-HR" sz="2400" dirty="0" smtClean="0">
                <a:latin typeface="Lato Light"/>
                <a:cs typeface="Lato Light"/>
              </a:rPr>
              <a:t>trenutne lokacije, okolnih zona te navođenje</a:t>
            </a:r>
            <a:endParaRPr lang="en-US" sz="2400" b="1" dirty="0">
              <a:latin typeface="Lato Light"/>
              <a:cs typeface="Lato Light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638" y="4788784"/>
            <a:ext cx="2683181" cy="4770100"/>
          </a:xfrm>
        </p:spPr>
      </p:pic>
      <p:sp>
        <p:nvSpPr>
          <p:cNvPr id="9" name="TextBox 8"/>
          <p:cNvSpPr txBox="1"/>
          <p:nvPr/>
        </p:nvSpPr>
        <p:spPr>
          <a:xfrm>
            <a:off x="3631538" y="7324587"/>
            <a:ext cx="3946668" cy="800232"/>
          </a:xfrm>
          <a:prstGeom prst="rect">
            <a:avLst/>
          </a:prstGeom>
          <a:noFill/>
        </p:spPr>
        <p:txBody>
          <a:bodyPr wrap="square" lIns="243755" tIns="121878" rIns="243755" bIns="121878" rtlCol="0">
            <a:spAutoFit/>
          </a:bodyPr>
          <a:lstStyle/>
          <a:p>
            <a:r>
              <a:rPr lang="hr-HR" dirty="0" smtClean="0">
                <a:solidFill>
                  <a:schemeClr val="tx2"/>
                </a:solidFill>
                <a:latin typeface="Lato Regular"/>
                <a:cs typeface="Lato Regular"/>
              </a:rPr>
              <a:t>Praćenje</a:t>
            </a:r>
            <a:endParaRPr lang="en-US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02366" y="8009433"/>
            <a:ext cx="3946668" cy="1354132"/>
          </a:xfrm>
          <a:prstGeom prst="rect">
            <a:avLst/>
          </a:prstGeom>
          <a:noFill/>
        </p:spPr>
        <p:txBody>
          <a:bodyPr wrap="square" lIns="243755" tIns="121878" rIns="243755" bIns="121878" rtlCol="0">
            <a:spAutoFit/>
          </a:bodyPr>
          <a:lstStyle/>
          <a:p>
            <a:r>
              <a:rPr lang="hr-HR" sz="2400" dirty="0" smtClean="0">
                <a:latin typeface="Lato Light"/>
                <a:cs typeface="Lato Light"/>
              </a:rPr>
              <a:t>i predviđanje lokacije na koju se korisnik mogao spakirati</a:t>
            </a:r>
            <a:endParaRPr lang="en-US" sz="2400" b="1" dirty="0">
              <a:latin typeface="Lato Light"/>
              <a:cs typeface="Lato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71080" y="7233727"/>
            <a:ext cx="3946668" cy="800232"/>
          </a:xfrm>
          <a:prstGeom prst="rect">
            <a:avLst/>
          </a:prstGeom>
          <a:noFill/>
        </p:spPr>
        <p:txBody>
          <a:bodyPr wrap="square" lIns="243755" tIns="121878" rIns="243755" bIns="121878" rtlCol="0">
            <a:spAutoFit/>
          </a:bodyPr>
          <a:lstStyle/>
          <a:p>
            <a:r>
              <a:rPr lang="hr-HR" dirty="0" smtClean="0">
                <a:solidFill>
                  <a:schemeClr val="tx2"/>
                </a:solidFill>
                <a:latin typeface="Lato Regular"/>
                <a:cs typeface="Lato Regular"/>
              </a:rPr>
              <a:t>Plaćanje</a:t>
            </a:r>
            <a:endParaRPr lang="en-US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741908" y="7918575"/>
            <a:ext cx="3946668" cy="984800"/>
          </a:xfrm>
          <a:prstGeom prst="rect">
            <a:avLst/>
          </a:prstGeom>
          <a:noFill/>
        </p:spPr>
        <p:txBody>
          <a:bodyPr wrap="square" lIns="243755" tIns="121878" rIns="243755" bIns="121878" rtlCol="0">
            <a:spAutoFit/>
          </a:bodyPr>
          <a:lstStyle/>
          <a:p>
            <a:r>
              <a:rPr lang="hr-HR" sz="2400" dirty="0" smtClean="0">
                <a:latin typeface="Lato Light"/>
                <a:cs typeface="Lato Light"/>
              </a:rPr>
              <a:t>putem SMS-a i ručnog automata</a:t>
            </a:r>
            <a:endParaRPr lang="en-US" sz="2400" b="1" dirty="0">
              <a:latin typeface="Lato Light"/>
              <a:cs typeface="Lato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825304" y="4985740"/>
            <a:ext cx="5335958" cy="1354132"/>
          </a:xfrm>
          <a:prstGeom prst="rect">
            <a:avLst/>
          </a:prstGeom>
          <a:noFill/>
        </p:spPr>
        <p:txBody>
          <a:bodyPr wrap="square" lIns="243755" tIns="121878" rIns="243755" bIns="121878" rtlCol="0">
            <a:spAutoFit/>
          </a:bodyPr>
          <a:lstStyle/>
          <a:p>
            <a:r>
              <a:rPr lang="hr-HR" dirty="0" smtClean="0">
                <a:solidFill>
                  <a:schemeClr val="tx2"/>
                </a:solidFill>
                <a:latin typeface="Lato Regular"/>
                <a:cs typeface="Lato Regular"/>
              </a:rPr>
              <a:t>Samostalno</a:t>
            </a:r>
          </a:p>
          <a:p>
            <a:r>
              <a:rPr lang="hr-HR" dirty="0" smtClean="0">
                <a:solidFill>
                  <a:schemeClr val="tx2"/>
                </a:solidFill>
                <a:latin typeface="Lato Regular"/>
                <a:cs typeface="Lato Regular"/>
              </a:rPr>
              <a:t>prebacivanje</a:t>
            </a:r>
            <a:endParaRPr lang="en-US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795910" y="6248927"/>
            <a:ext cx="3976540" cy="615468"/>
          </a:xfrm>
          <a:prstGeom prst="rect">
            <a:avLst/>
          </a:prstGeom>
          <a:noFill/>
        </p:spPr>
        <p:txBody>
          <a:bodyPr wrap="square" lIns="243755" tIns="121878" rIns="243755" bIns="121878" rtlCol="0">
            <a:spAutoFit/>
          </a:bodyPr>
          <a:lstStyle/>
          <a:p>
            <a:r>
              <a:rPr lang="hr-HR" sz="2400" dirty="0" smtClean="0">
                <a:latin typeface="Lato Light"/>
                <a:cs typeface="Lato Light"/>
              </a:rPr>
              <a:t>u različite načine rada</a:t>
            </a:r>
            <a:endParaRPr lang="en-US" sz="2400" b="1" dirty="0">
              <a:latin typeface="Lato Light"/>
              <a:cs typeface="Lato Ligh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961722" y="4970304"/>
            <a:ext cx="1521602" cy="1591898"/>
            <a:chOff x="1523720" y="4073671"/>
            <a:chExt cx="1522197" cy="1591898"/>
          </a:xfrm>
        </p:grpSpPr>
        <p:sp>
          <p:nvSpPr>
            <p:cNvPr id="20" name="Oval 19"/>
            <p:cNvSpPr/>
            <p:nvPr/>
          </p:nvSpPr>
          <p:spPr>
            <a:xfrm>
              <a:off x="1523720" y="4073671"/>
              <a:ext cx="1522197" cy="15918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AutoShape 115"/>
            <p:cNvSpPr>
              <a:spLocks/>
            </p:cNvSpPr>
            <p:nvPr/>
          </p:nvSpPr>
          <p:spPr bwMode="auto">
            <a:xfrm>
              <a:off x="1911609" y="4451102"/>
              <a:ext cx="820217" cy="8276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357" y="18801"/>
                  </a:moveTo>
                  <a:cubicBezTo>
                    <a:pt x="21518" y="18965"/>
                    <a:pt x="21599" y="19177"/>
                    <a:pt x="21599" y="19436"/>
                  </a:cubicBezTo>
                  <a:cubicBezTo>
                    <a:pt x="21599" y="19580"/>
                    <a:pt x="21518" y="19775"/>
                    <a:pt x="21357" y="20018"/>
                  </a:cubicBezTo>
                  <a:cubicBezTo>
                    <a:pt x="21193" y="20261"/>
                    <a:pt x="20989" y="20504"/>
                    <a:pt x="20746" y="20741"/>
                  </a:cubicBezTo>
                  <a:cubicBezTo>
                    <a:pt x="20503" y="20978"/>
                    <a:pt x="20260" y="21184"/>
                    <a:pt x="20023" y="21348"/>
                  </a:cubicBezTo>
                  <a:cubicBezTo>
                    <a:pt x="19783" y="21518"/>
                    <a:pt x="19593" y="21599"/>
                    <a:pt x="19447" y="21599"/>
                  </a:cubicBezTo>
                  <a:cubicBezTo>
                    <a:pt x="19189" y="21599"/>
                    <a:pt x="18975" y="21515"/>
                    <a:pt x="18811" y="21343"/>
                  </a:cubicBezTo>
                  <a:lnTo>
                    <a:pt x="13957" y="16502"/>
                  </a:lnTo>
                  <a:cubicBezTo>
                    <a:pt x="13217" y="16980"/>
                    <a:pt x="12428" y="17350"/>
                    <a:pt x="11589" y="17604"/>
                  </a:cubicBezTo>
                  <a:cubicBezTo>
                    <a:pt x="10750" y="17864"/>
                    <a:pt x="9891" y="17991"/>
                    <a:pt x="9007" y="17991"/>
                  </a:cubicBezTo>
                  <a:cubicBezTo>
                    <a:pt x="7769" y="17991"/>
                    <a:pt x="6608" y="17759"/>
                    <a:pt x="5517" y="17290"/>
                  </a:cubicBezTo>
                  <a:cubicBezTo>
                    <a:pt x="4427" y="16822"/>
                    <a:pt x="3469" y="16175"/>
                    <a:pt x="2644" y="15353"/>
                  </a:cubicBezTo>
                  <a:cubicBezTo>
                    <a:pt x="1816" y="14534"/>
                    <a:pt x="1172" y="13580"/>
                    <a:pt x="700" y="12487"/>
                  </a:cubicBezTo>
                  <a:cubicBezTo>
                    <a:pt x="231" y="11400"/>
                    <a:pt x="0" y="10236"/>
                    <a:pt x="0" y="8999"/>
                  </a:cubicBezTo>
                  <a:cubicBezTo>
                    <a:pt x="0" y="7768"/>
                    <a:pt x="231" y="6602"/>
                    <a:pt x="700" y="5515"/>
                  </a:cubicBezTo>
                  <a:cubicBezTo>
                    <a:pt x="1169" y="4422"/>
                    <a:pt x="1816" y="3467"/>
                    <a:pt x="2644" y="2645"/>
                  </a:cubicBezTo>
                  <a:cubicBezTo>
                    <a:pt x="3469" y="1827"/>
                    <a:pt x="4424" y="1180"/>
                    <a:pt x="5512" y="708"/>
                  </a:cubicBezTo>
                  <a:cubicBezTo>
                    <a:pt x="6600" y="237"/>
                    <a:pt x="7764" y="0"/>
                    <a:pt x="9007" y="0"/>
                  </a:cubicBezTo>
                  <a:cubicBezTo>
                    <a:pt x="10244" y="0"/>
                    <a:pt x="11403" y="237"/>
                    <a:pt x="12488" y="708"/>
                  </a:cubicBezTo>
                  <a:cubicBezTo>
                    <a:pt x="13573" y="1180"/>
                    <a:pt x="14530" y="1827"/>
                    <a:pt x="15358" y="2645"/>
                  </a:cubicBezTo>
                  <a:cubicBezTo>
                    <a:pt x="16183" y="3467"/>
                    <a:pt x="16830" y="4422"/>
                    <a:pt x="17299" y="5515"/>
                  </a:cubicBezTo>
                  <a:cubicBezTo>
                    <a:pt x="17768" y="6602"/>
                    <a:pt x="18003" y="7768"/>
                    <a:pt x="18003" y="8999"/>
                  </a:cubicBezTo>
                  <a:cubicBezTo>
                    <a:pt x="18003" y="9886"/>
                    <a:pt x="17873" y="10747"/>
                    <a:pt x="17616" y="11589"/>
                  </a:cubicBezTo>
                  <a:cubicBezTo>
                    <a:pt x="17359" y="12433"/>
                    <a:pt x="16991" y="13218"/>
                    <a:pt x="16514" y="13947"/>
                  </a:cubicBezTo>
                  <a:lnTo>
                    <a:pt x="21357" y="18801"/>
                  </a:lnTo>
                  <a:close/>
                  <a:moveTo>
                    <a:pt x="3596" y="8999"/>
                  </a:moveTo>
                  <a:cubicBezTo>
                    <a:pt x="3596" y="9759"/>
                    <a:pt x="3740" y="10465"/>
                    <a:pt x="4028" y="11117"/>
                  </a:cubicBezTo>
                  <a:cubicBezTo>
                    <a:pt x="4317" y="11770"/>
                    <a:pt x="4707" y="12337"/>
                    <a:pt x="5193" y="12820"/>
                  </a:cubicBezTo>
                  <a:cubicBezTo>
                    <a:pt x="5679" y="13300"/>
                    <a:pt x="6252" y="13684"/>
                    <a:pt x="6908" y="13969"/>
                  </a:cubicBezTo>
                  <a:cubicBezTo>
                    <a:pt x="7566" y="14252"/>
                    <a:pt x="8264" y="14393"/>
                    <a:pt x="9004" y="14393"/>
                  </a:cubicBezTo>
                  <a:cubicBezTo>
                    <a:pt x="9744" y="14393"/>
                    <a:pt x="10439" y="14252"/>
                    <a:pt x="11092" y="13969"/>
                  </a:cubicBezTo>
                  <a:cubicBezTo>
                    <a:pt x="11745" y="13684"/>
                    <a:pt x="12318" y="13300"/>
                    <a:pt x="12801" y="12820"/>
                  </a:cubicBezTo>
                  <a:cubicBezTo>
                    <a:pt x="13290" y="12337"/>
                    <a:pt x="13677" y="11770"/>
                    <a:pt x="13965" y="11117"/>
                  </a:cubicBezTo>
                  <a:cubicBezTo>
                    <a:pt x="14254" y="10465"/>
                    <a:pt x="14398" y="9759"/>
                    <a:pt x="14398" y="8999"/>
                  </a:cubicBezTo>
                  <a:cubicBezTo>
                    <a:pt x="14398" y="8259"/>
                    <a:pt x="14254" y="7565"/>
                    <a:pt x="13965" y="6912"/>
                  </a:cubicBezTo>
                  <a:cubicBezTo>
                    <a:pt x="13674" y="6257"/>
                    <a:pt x="13290" y="5684"/>
                    <a:pt x="12801" y="5192"/>
                  </a:cubicBezTo>
                  <a:cubicBezTo>
                    <a:pt x="12315" y="4704"/>
                    <a:pt x="11745" y="4317"/>
                    <a:pt x="11092" y="4032"/>
                  </a:cubicBezTo>
                  <a:cubicBezTo>
                    <a:pt x="10439" y="3749"/>
                    <a:pt x="9741" y="3605"/>
                    <a:pt x="9004" y="3605"/>
                  </a:cubicBezTo>
                  <a:cubicBezTo>
                    <a:pt x="8267" y="3605"/>
                    <a:pt x="7566" y="3749"/>
                    <a:pt x="6908" y="4032"/>
                  </a:cubicBezTo>
                  <a:cubicBezTo>
                    <a:pt x="6252" y="4317"/>
                    <a:pt x="5676" y="4704"/>
                    <a:pt x="5193" y="5192"/>
                  </a:cubicBezTo>
                  <a:cubicBezTo>
                    <a:pt x="4707" y="5684"/>
                    <a:pt x="4317" y="6257"/>
                    <a:pt x="4028" y="6912"/>
                  </a:cubicBezTo>
                  <a:cubicBezTo>
                    <a:pt x="3740" y="7565"/>
                    <a:pt x="3596" y="8256"/>
                    <a:pt x="3596" y="8999"/>
                  </a:cubicBezTo>
                  <a:moveTo>
                    <a:pt x="9007" y="5591"/>
                  </a:moveTo>
                  <a:cubicBezTo>
                    <a:pt x="9185" y="5591"/>
                    <a:pt x="9343" y="5656"/>
                    <a:pt x="9473" y="5785"/>
                  </a:cubicBezTo>
                  <a:cubicBezTo>
                    <a:pt x="9603" y="5918"/>
                    <a:pt x="9668" y="6082"/>
                    <a:pt x="9668" y="6279"/>
                  </a:cubicBezTo>
                  <a:cubicBezTo>
                    <a:pt x="9668" y="6460"/>
                    <a:pt x="9603" y="6616"/>
                    <a:pt x="9473" y="6745"/>
                  </a:cubicBezTo>
                  <a:cubicBezTo>
                    <a:pt x="9343" y="6878"/>
                    <a:pt x="9185" y="6943"/>
                    <a:pt x="9007" y="6943"/>
                  </a:cubicBezTo>
                  <a:cubicBezTo>
                    <a:pt x="8439" y="6943"/>
                    <a:pt x="7953" y="7144"/>
                    <a:pt x="7552" y="7536"/>
                  </a:cubicBezTo>
                  <a:cubicBezTo>
                    <a:pt x="7151" y="7934"/>
                    <a:pt x="6950" y="8423"/>
                    <a:pt x="6950" y="8996"/>
                  </a:cubicBezTo>
                  <a:cubicBezTo>
                    <a:pt x="6950" y="9180"/>
                    <a:pt x="6885" y="9332"/>
                    <a:pt x="6755" y="9465"/>
                  </a:cubicBezTo>
                  <a:cubicBezTo>
                    <a:pt x="6622" y="9595"/>
                    <a:pt x="6467" y="9657"/>
                    <a:pt x="6289" y="9657"/>
                  </a:cubicBezTo>
                  <a:cubicBezTo>
                    <a:pt x="6080" y="9657"/>
                    <a:pt x="5913" y="9595"/>
                    <a:pt x="5786" y="9465"/>
                  </a:cubicBezTo>
                  <a:cubicBezTo>
                    <a:pt x="5659" y="9332"/>
                    <a:pt x="5599" y="9180"/>
                    <a:pt x="5599" y="8996"/>
                  </a:cubicBezTo>
                  <a:cubicBezTo>
                    <a:pt x="5599" y="8539"/>
                    <a:pt x="5684" y="8104"/>
                    <a:pt x="5862" y="7686"/>
                  </a:cubicBezTo>
                  <a:cubicBezTo>
                    <a:pt x="6037" y="7271"/>
                    <a:pt x="6280" y="6907"/>
                    <a:pt x="6597" y="6590"/>
                  </a:cubicBezTo>
                  <a:cubicBezTo>
                    <a:pt x="6905" y="6277"/>
                    <a:pt x="7264" y="6028"/>
                    <a:pt x="7676" y="5856"/>
                  </a:cubicBezTo>
                  <a:cubicBezTo>
                    <a:pt x="8086" y="5681"/>
                    <a:pt x="8529" y="5591"/>
                    <a:pt x="9007" y="559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38100" tIns="38100" rIns="38100" bIns="38100" anchor="ctr"/>
            <a:lstStyle/>
            <a:p>
              <a:pPr defTabSz="342763">
                <a:defRPr/>
              </a:pPr>
              <a:endParaRPr lang="es-ES" sz="2200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87621" y="7314166"/>
            <a:ext cx="1521602" cy="1591898"/>
            <a:chOff x="1549628" y="6417533"/>
            <a:chExt cx="1522197" cy="1591898"/>
          </a:xfrm>
        </p:grpSpPr>
        <p:sp>
          <p:nvSpPr>
            <p:cNvPr id="23" name="Oval 22"/>
            <p:cNvSpPr/>
            <p:nvPr/>
          </p:nvSpPr>
          <p:spPr>
            <a:xfrm>
              <a:off x="1549628" y="6417533"/>
              <a:ext cx="1522197" cy="159189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AutoShape 60"/>
            <p:cNvSpPr>
              <a:spLocks noChangeAspect="1"/>
            </p:cNvSpPr>
            <p:nvPr/>
          </p:nvSpPr>
          <p:spPr bwMode="auto">
            <a:xfrm>
              <a:off x="1940525" y="6858000"/>
              <a:ext cx="889082" cy="788146"/>
            </a:xfrm>
            <a:custGeom>
              <a:avLst/>
              <a:gdLst>
                <a:gd name="T0" fmla="*/ 10800 w 21600"/>
                <a:gd name="T1" fmla="*/ 10796 h 21592"/>
                <a:gd name="T2" fmla="*/ 10800 w 21600"/>
                <a:gd name="T3" fmla="*/ 10796 h 21592"/>
                <a:gd name="T4" fmla="*/ 10800 w 21600"/>
                <a:gd name="T5" fmla="*/ 10796 h 21592"/>
                <a:gd name="T6" fmla="*/ 10800 w 21600"/>
                <a:gd name="T7" fmla="*/ 10796 h 21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92">
                  <a:moveTo>
                    <a:pt x="16719" y="11484"/>
                  </a:moveTo>
                  <a:cubicBezTo>
                    <a:pt x="16972" y="11823"/>
                    <a:pt x="17102" y="12217"/>
                    <a:pt x="17111" y="12666"/>
                  </a:cubicBezTo>
                  <a:cubicBezTo>
                    <a:pt x="17118" y="13118"/>
                    <a:pt x="16986" y="13503"/>
                    <a:pt x="16719" y="13825"/>
                  </a:cubicBezTo>
                  <a:lnTo>
                    <a:pt x="10660" y="21039"/>
                  </a:lnTo>
                  <a:cubicBezTo>
                    <a:pt x="10393" y="21361"/>
                    <a:pt x="10061" y="21530"/>
                    <a:pt x="9664" y="21548"/>
                  </a:cubicBezTo>
                  <a:cubicBezTo>
                    <a:pt x="9270" y="21568"/>
                    <a:pt x="8950" y="21398"/>
                    <a:pt x="8704" y="21039"/>
                  </a:cubicBezTo>
                  <a:lnTo>
                    <a:pt x="991" y="10768"/>
                  </a:lnTo>
                  <a:cubicBezTo>
                    <a:pt x="721" y="10408"/>
                    <a:pt x="488" y="9960"/>
                    <a:pt x="293" y="9416"/>
                  </a:cubicBezTo>
                  <a:cubicBezTo>
                    <a:pt x="98" y="8878"/>
                    <a:pt x="0" y="8375"/>
                    <a:pt x="0" y="7918"/>
                  </a:cubicBezTo>
                  <a:lnTo>
                    <a:pt x="0" y="1668"/>
                  </a:lnTo>
                  <a:cubicBezTo>
                    <a:pt x="0" y="1216"/>
                    <a:pt x="134" y="825"/>
                    <a:pt x="401" y="497"/>
                  </a:cubicBezTo>
                  <a:cubicBezTo>
                    <a:pt x="671" y="166"/>
                    <a:pt x="1003" y="0"/>
                    <a:pt x="1392" y="0"/>
                  </a:cubicBezTo>
                  <a:lnTo>
                    <a:pt x="6619" y="0"/>
                  </a:lnTo>
                  <a:cubicBezTo>
                    <a:pt x="6811" y="0"/>
                    <a:pt x="7016" y="28"/>
                    <a:pt x="7237" y="83"/>
                  </a:cubicBezTo>
                  <a:cubicBezTo>
                    <a:pt x="7456" y="138"/>
                    <a:pt x="7677" y="224"/>
                    <a:pt x="7899" y="336"/>
                  </a:cubicBezTo>
                  <a:cubicBezTo>
                    <a:pt x="8120" y="451"/>
                    <a:pt x="8332" y="580"/>
                    <a:pt x="8524" y="724"/>
                  </a:cubicBezTo>
                  <a:cubicBezTo>
                    <a:pt x="8719" y="865"/>
                    <a:pt x="8880" y="1021"/>
                    <a:pt x="9005" y="1185"/>
                  </a:cubicBezTo>
                  <a:lnTo>
                    <a:pt x="16719" y="11484"/>
                  </a:lnTo>
                  <a:close/>
                  <a:moveTo>
                    <a:pt x="3603" y="5922"/>
                  </a:moveTo>
                  <a:cubicBezTo>
                    <a:pt x="3964" y="5922"/>
                    <a:pt x="4279" y="5761"/>
                    <a:pt x="4548" y="5441"/>
                  </a:cubicBezTo>
                  <a:cubicBezTo>
                    <a:pt x="4815" y="5116"/>
                    <a:pt x="4952" y="4740"/>
                    <a:pt x="4952" y="4311"/>
                  </a:cubicBezTo>
                  <a:cubicBezTo>
                    <a:pt x="4952" y="3862"/>
                    <a:pt x="4815" y="3477"/>
                    <a:pt x="4548" y="3160"/>
                  </a:cubicBezTo>
                  <a:cubicBezTo>
                    <a:pt x="4281" y="2844"/>
                    <a:pt x="3966" y="2686"/>
                    <a:pt x="3603" y="2686"/>
                  </a:cubicBezTo>
                  <a:cubicBezTo>
                    <a:pt x="3227" y="2686"/>
                    <a:pt x="2908" y="2844"/>
                    <a:pt x="2643" y="3160"/>
                  </a:cubicBezTo>
                  <a:cubicBezTo>
                    <a:pt x="2378" y="3477"/>
                    <a:pt x="2246" y="3862"/>
                    <a:pt x="2246" y="4311"/>
                  </a:cubicBezTo>
                  <a:cubicBezTo>
                    <a:pt x="2246" y="4739"/>
                    <a:pt x="2378" y="5116"/>
                    <a:pt x="2643" y="5441"/>
                  </a:cubicBezTo>
                  <a:cubicBezTo>
                    <a:pt x="2905" y="5761"/>
                    <a:pt x="3225" y="5922"/>
                    <a:pt x="3603" y="5922"/>
                  </a:cubicBezTo>
                  <a:moveTo>
                    <a:pt x="21198" y="11510"/>
                  </a:moveTo>
                  <a:cubicBezTo>
                    <a:pt x="21465" y="11852"/>
                    <a:pt x="21599" y="12252"/>
                    <a:pt x="21599" y="12709"/>
                  </a:cubicBezTo>
                  <a:cubicBezTo>
                    <a:pt x="21599" y="13167"/>
                    <a:pt x="21465" y="13558"/>
                    <a:pt x="21198" y="13880"/>
                  </a:cubicBezTo>
                  <a:lnTo>
                    <a:pt x="15163" y="21093"/>
                  </a:lnTo>
                  <a:cubicBezTo>
                    <a:pt x="14896" y="21415"/>
                    <a:pt x="14564" y="21582"/>
                    <a:pt x="14174" y="21591"/>
                  </a:cubicBezTo>
                  <a:cubicBezTo>
                    <a:pt x="13782" y="21600"/>
                    <a:pt x="13450" y="21433"/>
                    <a:pt x="13183" y="21093"/>
                  </a:cubicBezTo>
                  <a:lnTo>
                    <a:pt x="13044" y="20903"/>
                  </a:lnTo>
                  <a:lnTo>
                    <a:pt x="18963" y="13825"/>
                  </a:lnTo>
                  <a:cubicBezTo>
                    <a:pt x="19230" y="13503"/>
                    <a:pt x="19365" y="13118"/>
                    <a:pt x="19360" y="12660"/>
                  </a:cubicBezTo>
                  <a:cubicBezTo>
                    <a:pt x="19355" y="12206"/>
                    <a:pt x="19223" y="11812"/>
                    <a:pt x="18963" y="11484"/>
                  </a:cubicBezTo>
                  <a:lnTo>
                    <a:pt x="11247" y="1185"/>
                  </a:lnTo>
                  <a:cubicBezTo>
                    <a:pt x="11009" y="865"/>
                    <a:pt x="10689" y="604"/>
                    <a:pt x="10282" y="408"/>
                  </a:cubicBezTo>
                  <a:cubicBezTo>
                    <a:pt x="9873" y="210"/>
                    <a:pt x="9484" y="83"/>
                    <a:pt x="9109" y="28"/>
                  </a:cubicBezTo>
                  <a:lnTo>
                    <a:pt x="11112" y="28"/>
                  </a:lnTo>
                  <a:cubicBezTo>
                    <a:pt x="11502" y="28"/>
                    <a:pt x="11935" y="141"/>
                    <a:pt x="12406" y="365"/>
                  </a:cubicBezTo>
                  <a:cubicBezTo>
                    <a:pt x="12878" y="589"/>
                    <a:pt x="13236" y="874"/>
                    <a:pt x="13481" y="1213"/>
                  </a:cubicBezTo>
                  <a:lnTo>
                    <a:pt x="21198" y="115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38100" tIns="38100" rIns="38100" bIns="38100" anchor="ctr"/>
            <a:lstStyle/>
            <a:p>
              <a:pPr defTabSz="342763">
                <a:defRPr/>
              </a:pPr>
              <a:endParaRPr lang="es-ES" sz="2200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7155266" y="7296399"/>
            <a:ext cx="1521602" cy="1591900"/>
            <a:chOff x="1577743" y="8769748"/>
            <a:chExt cx="1522197" cy="1591899"/>
          </a:xfrm>
        </p:grpSpPr>
        <p:sp>
          <p:nvSpPr>
            <p:cNvPr id="26" name="Oval 25"/>
            <p:cNvSpPr/>
            <p:nvPr/>
          </p:nvSpPr>
          <p:spPr>
            <a:xfrm>
              <a:off x="1577743" y="8769748"/>
              <a:ext cx="1522197" cy="15918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AutoShape 71"/>
            <p:cNvSpPr>
              <a:spLocks noChangeAspect="1"/>
            </p:cNvSpPr>
            <p:nvPr/>
          </p:nvSpPr>
          <p:spPr bwMode="auto">
            <a:xfrm>
              <a:off x="1976987" y="9202286"/>
              <a:ext cx="767800" cy="745703"/>
            </a:xfrm>
            <a:custGeom>
              <a:avLst/>
              <a:gdLst>
                <a:gd name="T0" fmla="*/ 10800 w 21600"/>
                <a:gd name="T1" fmla="*/ 10794 h 21588"/>
                <a:gd name="T2" fmla="*/ 10800 w 21600"/>
                <a:gd name="T3" fmla="*/ 10794 h 21588"/>
                <a:gd name="T4" fmla="*/ 10800 w 21600"/>
                <a:gd name="T5" fmla="*/ 10794 h 21588"/>
                <a:gd name="T6" fmla="*/ 10800 w 21600"/>
                <a:gd name="T7" fmla="*/ 10794 h 2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88">
                  <a:moveTo>
                    <a:pt x="10794" y="0"/>
                  </a:moveTo>
                  <a:cubicBezTo>
                    <a:pt x="12288" y="0"/>
                    <a:pt x="13689" y="251"/>
                    <a:pt x="14997" y="750"/>
                  </a:cubicBezTo>
                  <a:cubicBezTo>
                    <a:pt x="16304" y="1249"/>
                    <a:pt x="17445" y="1929"/>
                    <a:pt x="18422" y="2781"/>
                  </a:cubicBezTo>
                  <a:cubicBezTo>
                    <a:pt x="19399" y="3639"/>
                    <a:pt x="20173" y="4640"/>
                    <a:pt x="20743" y="5783"/>
                  </a:cubicBezTo>
                  <a:cubicBezTo>
                    <a:pt x="21315" y="6926"/>
                    <a:pt x="21599" y="8156"/>
                    <a:pt x="21599" y="9468"/>
                  </a:cubicBezTo>
                  <a:cubicBezTo>
                    <a:pt x="21599" y="10774"/>
                    <a:pt x="21315" y="12002"/>
                    <a:pt x="20743" y="13141"/>
                  </a:cubicBezTo>
                  <a:cubicBezTo>
                    <a:pt x="20173" y="14287"/>
                    <a:pt x="19399" y="15288"/>
                    <a:pt x="18422" y="16149"/>
                  </a:cubicBezTo>
                  <a:cubicBezTo>
                    <a:pt x="17445" y="17007"/>
                    <a:pt x="16304" y="17686"/>
                    <a:pt x="14997" y="18180"/>
                  </a:cubicBezTo>
                  <a:cubicBezTo>
                    <a:pt x="13689" y="18677"/>
                    <a:pt x="12288" y="18922"/>
                    <a:pt x="10794" y="18922"/>
                  </a:cubicBezTo>
                  <a:cubicBezTo>
                    <a:pt x="10104" y="18922"/>
                    <a:pt x="9426" y="18869"/>
                    <a:pt x="8767" y="18761"/>
                  </a:cubicBezTo>
                  <a:cubicBezTo>
                    <a:pt x="7444" y="20014"/>
                    <a:pt x="5900" y="20877"/>
                    <a:pt x="4135" y="21354"/>
                  </a:cubicBezTo>
                  <a:cubicBezTo>
                    <a:pt x="3947" y="21391"/>
                    <a:pt x="3758" y="21430"/>
                    <a:pt x="3565" y="21467"/>
                  </a:cubicBezTo>
                  <a:cubicBezTo>
                    <a:pt x="3375" y="21509"/>
                    <a:pt x="3170" y="21549"/>
                    <a:pt x="2951" y="21583"/>
                  </a:cubicBezTo>
                  <a:cubicBezTo>
                    <a:pt x="2831" y="21600"/>
                    <a:pt x="2727" y="21571"/>
                    <a:pt x="2643" y="21495"/>
                  </a:cubicBezTo>
                  <a:cubicBezTo>
                    <a:pt x="2556" y="21419"/>
                    <a:pt x="2497" y="21309"/>
                    <a:pt x="2466" y="21165"/>
                  </a:cubicBezTo>
                  <a:cubicBezTo>
                    <a:pt x="2438" y="21021"/>
                    <a:pt x="2457" y="20900"/>
                    <a:pt x="2523" y="20807"/>
                  </a:cubicBezTo>
                  <a:cubicBezTo>
                    <a:pt x="2591" y="20714"/>
                    <a:pt x="2666" y="20621"/>
                    <a:pt x="2749" y="20530"/>
                  </a:cubicBezTo>
                  <a:cubicBezTo>
                    <a:pt x="2920" y="20324"/>
                    <a:pt x="3083" y="20124"/>
                    <a:pt x="3233" y="19929"/>
                  </a:cubicBezTo>
                  <a:cubicBezTo>
                    <a:pt x="3384" y="19737"/>
                    <a:pt x="3521" y="19506"/>
                    <a:pt x="3645" y="19241"/>
                  </a:cubicBezTo>
                  <a:cubicBezTo>
                    <a:pt x="3768" y="18976"/>
                    <a:pt x="3881" y="18662"/>
                    <a:pt x="3982" y="18301"/>
                  </a:cubicBezTo>
                  <a:cubicBezTo>
                    <a:pt x="4083" y="17940"/>
                    <a:pt x="4173" y="17506"/>
                    <a:pt x="4248" y="16992"/>
                  </a:cubicBezTo>
                  <a:cubicBezTo>
                    <a:pt x="2942" y="16109"/>
                    <a:pt x="1906" y="15020"/>
                    <a:pt x="1143" y="13731"/>
                  </a:cubicBezTo>
                  <a:cubicBezTo>
                    <a:pt x="381" y="12436"/>
                    <a:pt x="0" y="11017"/>
                    <a:pt x="0" y="9468"/>
                  </a:cubicBezTo>
                  <a:cubicBezTo>
                    <a:pt x="0" y="8164"/>
                    <a:pt x="284" y="6937"/>
                    <a:pt x="856" y="5789"/>
                  </a:cubicBezTo>
                  <a:cubicBezTo>
                    <a:pt x="1428" y="4640"/>
                    <a:pt x="2200" y="3639"/>
                    <a:pt x="3177" y="2781"/>
                  </a:cubicBezTo>
                  <a:cubicBezTo>
                    <a:pt x="4154" y="1929"/>
                    <a:pt x="5293" y="1249"/>
                    <a:pt x="6597" y="750"/>
                  </a:cubicBezTo>
                  <a:cubicBezTo>
                    <a:pt x="7901" y="251"/>
                    <a:pt x="9299" y="0"/>
                    <a:pt x="10794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38100" tIns="38100" rIns="38100" bIns="38100" anchor="ctr"/>
            <a:lstStyle/>
            <a:p>
              <a:pPr defTabSz="342763">
                <a:defRPr/>
              </a:pPr>
              <a:endParaRPr lang="es-ES" sz="2200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155266" y="4972316"/>
            <a:ext cx="1521602" cy="1591900"/>
            <a:chOff x="17369805" y="4186092"/>
            <a:chExt cx="1522197" cy="1591899"/>
          </a:xfrm>
        </p:grpSpPr>
        <p:sp>
          <p:nvSpPr>
            <p:cNvPr id="29" name="Oval 28"/>
            <p:cNvSpPr/>
            <p:nvPr/>
          </p:nvSpPr>
          <p:spPr>
            <a:xfrm>
              <a:off x="17369805" y="4186092"/>
              <a:ext cx="1522197" cy="15918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400" dirty="0">
                <a:solidFill>
                  <a:schemeClr val="tx2"/>
                </a:solidFill>
                <a:latin typeface="Lato Light"/>
                <a:cs typeface="Lato Light"/>
              </a:endParaRPr>
            </a:p>
          </p:txBody>
        </p:sp>
        <p:sp>
          <p:nvSpPr>
            <p:cNvPr id="30" name="AutoShape 119"/>
            <p:cNvSpPr>
              <a:spLocks noChangeAspect="1"/>
            </p:cNvSpPr>
            <p:nvPr/>
          </p:nvSpPr>
          <p:spPr bwMode="auto">
            <a:xfrm>
              <a:off x="17756187" y="4572000"/>
              <a:ext cx="760654" cy="7387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328" y="11543"/>
                  </a:moveTo>
                  <a:cubicBezTo>
                    <a:pt x="21492" y="11930"/>
                    <a:pt x="21571" y="12337"/>
                    <a:pt x="21571" y="12758"/>
                  </a:cubicBezTo>
                  <a:cubicBezTo>
                    <a:pt x="21571" y="13464"/>
                    <a:pt x="21388" y="14105"/>
                    <a:pt x="21017" y="14678"/>
                  </a:cubicBezTo>
                  <a:cubicBezTo>
                    <a:pt x="21111" y="15215"/>
                    <a:pt x="21077" y="15745"/>
                    <a:pt x="20924" y="16285"/>
                  </a:cubicBezTo>
                  <a:cubicBezTo>
                    <a:pt x="20769" y="16819"/>
                    <a:pt x="20512" y="17287"/>
                    <a:pt x="20141" y="17697"/>
                  </a:cubicBezTo>
                  <a:cubicBezTo>
                    <a:pt x="20105" y="18451"/>
                    <a:pt x="19901" y="19081"/>
                    <a:pt x="19531" y="19580"/>
                  </a:cubicBezTo>
                  <a:cubicBezTo>
                    <a:pt x="19161" y="20080"/>
                    <a:pt x="18700" y="20481"/>
                    <a:pt x="18146" y="20783"/>
                  </a:cubicBezTo>
                  <a:cubicBezTo>
                    <a:pt x="17593" y="21088"/>
                    <a:pt x="16982" y="21297"/>
                    <a:pt x="16321" y="21419"/>
                  </a:cubicBezTo>
                  <a:cubicBezTo>
                    <a:pt x="15660" y="21540"/>
                    <a:pt x="15010" y="21599"/>
                    <a:pt x="14380" y="21599"/>
                  </a:cubicBezTo>
                  <a:cubicBezTo>
                    <a:pt x="13730" y="21599"/>
                    <a:pt x="13077" y="21554"/>
                    <a:pt x="12424" y="21461"/>
                  </a:cubicBezTo>
                  <a:cubicBezTo>
                    <a:pt x="11772" y="21362"/>
                    <a:pt x="11127" y="21235"/>
                    <a:pt x="10497" y="21074"/>
                  </a:cubicBezTo>
                  <a:cubicBezTo>
                    <a:pt x="9864" y="20894"/>
                    <a:pt x="9237" y="20702"/>
                    <a:pt x="8610" y="20493"/>
                  </a:cubicBezTo>
                  <a:cubicBezTo>
                    <a:pt x="7982" y="20286"/>
                    <a:pt x="7341" y="20182"/>
                    <a:pt x="6680" y="20182"/>
                  </a:cubicBezTo>
                  <a:lnTo>
                    <a:pt x="1607" y="20182"/>
                  </a:lnTo>
                  <a:cubicBezTo>
                    <a:pt x="1167" y="20182"/>
                    <a:pt x="785" y="20029"/>
                    <a:pt x="471" y="19713"/>
                  </a:cubicBezTo>
                  <a:cubicBezTo>
                    <a:pt x="158" y="19405"/>
                    <a:pt x="0" y="19024"/>
                    <a:pt x="0" y="18572"/>
                  </a:cubicBezTo>
                  <a:lnTo>
                    <a:pt x="0" y="9880"/>
                  </a:lnTo>
                  <a:cubicBezTo>
                    <a:pt x="0" y="9440"/>
                    <a:pt x="158" y="9064"/>
                    <a:pt x="471" y="8754"/>
                  </a:cubicBezTo>
                  <a:cubicBezTo>
                    <a:pt x="785" y="8440"/>
                    <a:pt x="1167" y="8285"/>
                    <a:pt x="1607" y="8285"/>
                  </a:cubicBezTo>
                  <a:lnTo>
                    <a:pt x="6315" y="8285"/>
                  </a:lnTo>
                  <a:cubicBezTo>
                    <a:pt x="6558" y="8160"/>
                    <a:pt x="6750" y="8022"/>
                    <a:pt x="6897" y="7872"/>
                  </a:cubicBezTo>
                  <a:cubicBezTo>
                    <a:pt x="7041" y="7723"/>
                    <a:pt x="7197" y="7548"/>
                    <a:pt x="7369" y="7342"/>
                  </a:cubicBezTo>
                  <a:cubicBezTo>
                    <a:pt x="7513" y="7161"/>
                    <a:pt x="7663" y="6986"/>
                    <a:pt x="7810" y="6819"/>
                  </a:cubicBezTo>
                  <a:cubicBezTo>
                    <a:pt x="7957" y="6653"/>
                    <a:pt x="8112" y="6483"/>
                    <a:pt x="8276" y="6311"/>
                  </a:cubicBezTo>
                  <a:cubicBezTo>
                    <a:pt x="8570" y="5997"/>
                    <a:pt x="8918" y="5690"/>
                    <a:pt x="9302" y="5385"/>
                  </a:cubicBezTo>
                  <a:cubicBezTo>
                    <a:pt x="9692" y="5085"/>
                    <a:pt x="9989" y="4749"/>
                    <a:pt x="10195" y="4379"/>
                  </a:cubicBezTo>
                  <a:cubicBezTo>
                    <a:pt x="10339" y="4117"/>
                    <a:pt x="10443" y="3826"/>
                    <a:pt x="10506" y="3507"/>
                  </a:cubicBezTo>
                  <a:cubicBezTo>
                    <a:pt x="10565" y="3188"/>
                    <a:pt x="10627" y="2866"/>
                    <a:pt x="10675" y="2538"/>
                  </a:cubicBezTo>
                  <a:cubicBezTo>
                    <a:pt x="10726" y="2216"/>
                    <a:pt x="10780" y="1900"/>
                    <a:pt x="10845" y="1592"/>
                  </a:cubicBezTo>
                  <a:cubicBezTo>
                    <a:pt x="10907" y="1287"/>
                    <a:pt x="11014" y="1016"/>
                    <a:pt x="11161" y="776"/>
                  </a:cubicBezTo>
                  <a:cubicBezTo>
                    <a:pt x="11311" y="536"/>
                    <a:pt x="11523" y="350"/>
                    <a:pt x="11800" y="208"/>
                  </a:cubicBezTo>
                  <a:cubicBezTo>
                    <a:pt x="12074" y="67"/>
                    <a:pt x="12441" y="0"/>
                    <a:pt x="12902" y="0"/>
                  </a:cubicBezTo>
                  <a:cubicBezTo>
                    <a:pt x="13450" y="0"/>
                    <a:pt x="13956" y="112"/>
                    <a:pt x="14411" y="344"/>
                  </a:cubicBezTo>
                  <a:cubicBezTo>
                    <a:pt x="14869" y="573"/>
                    <a:pt x="15250" y="881"/>
                    <a:pt x="15567" y="1270"/>
                  </a:cubicBezTo>
                  <a:cubicBezTo>
                    <a:pt x="15880" y="1657"/>
                    <a:pt x="16126" y="2101"/>
                    <a:pt x="16304" y="2600"/>
                  </a:cubicBezTo>
                  <a:cubicBezTo>
                    <a:pt x="16479" y="3103"/>
                    <a:pt x="16570" y="3609"/>
                    <a:pt x="16570" y="4123"/>
                  </a:cubicBezTo>
                  <a:cubicBezTo>
                    <a:pt x="16570" y="4653"/>
                    <a:pt x="16491" y="5162"/>
                    <a:pt x="16332" y="5645"/>
                  </a:cubicBezTo>
                  <a:cubicBezTo>
                    <a:pt x="16174" y="6125"/>
                    <a:pt x="15982" y="6610"/>
                    <a:pt x="15759" y="7096"/>
                  </a:cubicBezTo>
                  <a:cubicBezTo>
                    <a:pt x="16072" y="7079"/>
                    <a:pt x="16389" y="7057"/>
                    <a:pt x="16705" y="7034"/>
                  </a:cubicBezTo>
                  <a:cubicBezTo>
                    <a:pt x="17019" y="7011"/>
                    <a:pt x="17335" y="7000"/>
                    <a:pt x="17652" y="7000"/>
                  </a:cubicBezTo>
                  <a:cubicBezTo>
                    <a:pt x="18149" y="7000"/>
                    <a:pt x="18630" y="7048"/>
                    <a:pt x="19099" y="7144"/>
                  </a:cubicBezTo>
                  <a:cubicBezTo>
                    <a:pt x="19568" y="7237"/>
                    <a:pt x="19986" y="7395"/>
                    <a:pt x="20356" y="7616"/>
                  </a:cubicBezTo>
                  <a:cubicBezTo>
                    <a:pt x="20726" y="7839"/>
                    <a:pt x="21026" y="8144"/>
                    <a:pt x="21255" y="8528"/>
                  </a:cubicBezTo>
                  <a:cubicBezTo>
                    <a:pt x="21486" y="8918"/>
                    <a:pt x="21599" y="9409"/>
                    <a:pt x="21599" y="10002"/>
                  </a:cubicBezTo>
                  <a:cubicBezTo>
                    <a:pt x="21599" y="10265"/>
                    <a:pt x="21580" y="10519"/>
                    <a:pt x="21535" y="10773"/>
                  </a:cubicBezTo>
                  <a:cubicBezTo>
                    <a:pt x="21484" y="11030"/>
                    <a:pt x="21419" y="11284"/>
                    <a:pt x="21328" y="11543"/>
                  </a:cubicBezTo>
                  <a:moveTo>
                    <a:pt x="4258" y="18519"/>
                  </a:moveTo>
                  <a:cubicBezTo>
                    <a:pt x="4555" y="18519"/>
                    <a:pt x="4809" y="18417"/>
                    <a:pt x="5024" y="18214"/>
                  </a:cubicBezTo>
                  <a:cubicBezTo>
                    <a:pt x="5233" y="18013"/>
                    <a:pt x="5340" y="17759"/>
                    <a:pt x="5340" y="17454"/>
                  </a:cubicBezTo>
                  <a:cubicBezTo>
                    <a:pt x="5340" y="17155"/>
                    <a:pt x="5233" y="16900"/>
                    <a:pt x="5024" y="16686"/>
                  </a:cubicBezTo>
                  <a:cubicBezTo>
                    <a:pt x="4812" y="16477"/>
                    <a:pt x="4557" y="16372"/>
                    <a:pt x="4258" y="16372"/>
                  </a:cubicBezTo>
                  <a:cubicBezTo>
                    <a:pt x="3941" y="16372"/>
                    <a:pt x="3684" y="16477"/>
                    <a:pt x="3486" y="16686"/>
                  </a:cubicBezTo>
                  <a:cubicBezTo>
                    <a:pt x="3289" y="16900"/>
                    <a:pt x="3190" y="17155"/>
                    <a:pt x="3190" y="17454"/>
                  </a:cubicBezTo>
                  <a:cubicBezTo>
                    <a:pt x="3190" y="17767"/>
                    <a:pt x="3289" y="18024"/>
                    <a:pt x="3486" y="18222"/>
                  </a:cubicBezTo>
                  <a:cubicBezTo>
                    <a:pt x="3681" y="18420"/>
                    <a:pt x="3939" y="18519"/>
                    <a:pt x="4258" y="18519"/>
                  </a:cubicBezTo>
                  <a:moveTo>
                    <a:pt x="19164" y="14342"/>
                  </a:moveTo>
                  <a:cubicBezTo>
                    <a:pt x="19703" y="13901"/>
                    <a:pt x="19975" y="13345"/>
                    <a:pt x="19975" y="12679"/>
                  </a:cubicBezTo>
                  <a:cubicBezTo>
                    <a:pt x="19975" y="12473"/>
                    <a:pt x="19918" y="12281"/>
                    <a:pt x="19805" y="12097"/>
                  </a:cubicBezTo>
                  <a:cubicBezTo>
                    <a:pt x="19695" y="11919"/>
                    <a:pt x="19576" y="11761"/>
                    <a:pt x="19446" y="11623"/>
                  </a:cubicBezTo>
                  <a:cubicBezTo>
                    <a:pt x="19590" y="11363"/>
                    <a:pt x="19720" y="11106"/>
                    <a:pt x="19833" y="10849"/>
                  </a:cubicBezTo>
                  <a:cubicBezTo>
                    <a:pt x="19944" y="10592"/>
                    <a:pt x="20003" y="10312"/>
                    <a:pt x="20003" y="10002"/>
                  </a:cubicBezTo>
                  <a:cubicBezTo>
                    <a:pt x="20003" y="9688"/>
                    <a:pt x="19924" y="9440"/>
                    <a:pt x="19766" y="9251"/>
                  </a:cubicBezTo>
                  <a:cubicBezTo>
                    <a:pt x="19607" y="9070"/>
                    <a:pt x="19415" y="8929"/>
                    <a:pt x="19184" y="8833"/>
                  </a:cubicBezTo>
                  <a:cubicBezTo>
                    <a:pt x="18955" y="8739"/>
                    <a:pt x="18698" y="8683"/>
                    <a:pt x="18418" y="8663"/>
                  </a:cubicBezTo>
                  <a:cubicBezTo>
                    <a:pt x="18138" y="8643"/>
                    <a:pt x="17884" y="8635"/>
                    <a:pt x="17649" y="8635"/>
                  </a:cubicBezTo>
                  <a:cubicBezTo>
                    <a:pt x="17242" y="8635"/>
                    <a:pt x="16835" y="8649"/>
                    <a:pt x="16423" y="8677"/>
                  </a:cubicBezTo>
                  <a:cubicBezTo>
                    <a:pt x="16010" y="8706"/>
                    <a:pt x="15606" y="8720"/>
                    <a:pt x="15199" y="8720"/>
                  </a:cubicBezTo>
                  <a:cubicBezTo>
                    <a:pt x="14917" y="8720"/>
                    <a:pt x="14643" y="8706"/>
                    <a:pt x="14366" y="8677"/>
                  </a:cubicBezTo>
                  <a:cubicBezTo>
                    <a:pt x="14089" y="8649"/>
                    <a:pt x="13829" y="8584"/>
                    <a:pt x="13574" y="8474"/>
                  </a:cubicBezTo>
                  <a:cubicBezTo>
                    <a:pt x="13574" y="8104"/>
                    <a:pt x="13645" y="7754"/>
                    <a:pt x="13792" y="7421"/>
                  </a:cubicBezTo>
                  <a:cubicBezTo>
                    <a:pt x="13936" y="7087"/>
                    <a:pt x="14094" y="6751"/>
                    <a:pt x="14275" y="6413"/>
                  </a:cubicBezTo>
                  <a:cubicBezTo>
                    <a:pt x="14448" y="6074"/>
                    <a:pt x="14606" y="5721"/>
                    <a:pt x="14747" y="5351"/>
                  </a:cubicBezTo>
                  <a:cubicBezTo>
                    <a:pt x="14886" y="4984"/>
                    <a:pt x="14953" y="4574"/>
                    <a:pt x="14953" y="4122"/>
                  </a:cubicBezTo>
                  <a:cubicBezTo>
                    <a:pt x="14953" y="3823"/>
                    <a:pt x="14905" y="3529"/>
                    <a:pt x="14812" y="3236"/>
                  </a:cubicBezTo>
                  <a:cubicBezTo>
                    <a:pt x="14716" y="2945"/>
                    <a:pt x="14583" y="2677"/>
                    <a:pt x="14411" y="2439"/>
                  </a:cubicBezTo>
                  <a:cubicBezTo>
                    <a:pt x="14238" y="2199"/>
                    <a:pt x="14027" y="2002"/>
                    <a:pt x="13775" y="1843"/>
                  </a:cubicBezTo>
                  <a:cubicBezTo>
                    <a:pt x="13521" y="1688"/>
                    <a:pt x="13230" y="1606"/>
                    <a:pt x="12893" y="1606"/>
                  </a:cubicBezTo>
                  <a:lnTo>
                    <a:pt x="12744" y="1606"/>
                  </a:lnTo>
                  <a:cubicBezTo>
                    <a:pt x="12681" y="1606"/>
                    <a:pt x="12631" y="1617"/>
                    <a:pt x="12594" y="1634"/>
                  </a:cubicBezTo>
                  <a:cubicBezTo>
                    <a:pt x="12523" y="1671"/>
                    <a:pt x="12481" y="1705"/>
                    <a:pt x="12472" y="1742"/>
                  </a:cubicBezTo>
                  <a:cubicBezTo>
                    <a:pt x="12464" y="1778"/>
                    <a:pt x="12450" y="1838"/>
                    <a:pt x="12430" y="1920"/>
                  </a:cubicBezTo>
                  <a:cubicBezTo>
                    <a:pt x="12323" y="2450"/>
                    <a:pt x="12221" y="3007"/>
                    <a:pt x="12128" y="3586"/>
                  </a:cubicBezTo>
                  <a:cubicBezTo>
                    <a:pt x="12034" y="4167"/>
                    <a:pt x="11854" y="4698"/>
                    <a:pt x="11596" y="5176"/>
                  </a:cubicBezTo>
                  <a:cubicBezTo>
                    <a:pt x="11334" y="5636"/>
                    <a:pt x="11000" y="6034"/>
                    <a:pt x="10596" y="6367"/>
                  </a:cubicBezTo>
                  <a:cubicBezTo>
                    <a:pt x="10189" y="6701"/>
                    <a:pt x="9802" y="7051"/>
                    <a:pt x="9432" y="7421"/>
                  </a:cubicBezTo>
                  <a:cubicBezTo>
                    <a:pt x="9169" y="7700"/>
                    <a:pt x="8949" y="7954"/>
                    <a:pt x="8771" y="8183"/>
                  </a:cubicBezTo>
                  <a:cubicBezTo>
                    <a:pt x="8593" y="8412"/>
                    <a:pt x="8403" y="8632"/>
                    <a:pt x="8211" y="8833"/>
                  </a:cubicBezTo>
                  <a:cubicBezTo>
                    <a:pt x="8016" y="9036"/>
                    <a:pt x="7799" y="9222"/>
                    <a:pt x="7556" y="9400"/>
                  </a:cubicBezTo>
                  <a:cubicBezTo>
                    <a:pt x="7313" y="9575"/>
                    <a:pt x="7019" y="9736"/>
                    <a:pt x="6674" y="9880"/>
                  </a:cubicBezTo>
                  <a:lnTo>
                    <a:pt x="6646" y="9880"/>
                  </a:lnTo>
                  <a:lnTo>
                    <a:pt x="6646" y="18572"/>
                  </a:lnTo>
                  <a:cubicBezTo>
                    <a:pt x="7279" y="18572"/>
                    <a:pt x="7889" y="18649"/>
                    <a:pt x="8485" y="18795"/>
                  </a:cubicBezTo>
                  <a:cubicBezTo>
                    <a:pt x="9081" y="18945"/>
                    <a:pt x="9683" y="19103"/>
                    <a:pt x="10294" y="19270"/>
                  </a:cubicBezTo>
                  <a:cubicBezTo>
                    <a:pt x="10901" y="19439"/>
                    <a:pt x="11537" y="19592"/>
                    <a:pt x="12207" y="19741"/>
                  </a:cubicBezTo>
                  <a:cubicBezTo>
                    <a:pt x="12874" y="19891"/>
                    <a:pt x="13594" y="19965"/>
                    <a:pt x="14374" y="19965"/>
                  </a:cubicBezTo>
                  <a:cubicBezTo>
                    <a:pt x="14781" y="19965"/>
                    <a:pt x="15222" y="19939"/>
                    <a:pt x="15699" y="19885"/>
                  </a:cubicBezTo>
                  <a:cubicBezTo>
                    <a:pt x="16177" y="19829"/>
                    <a:pt x="16626" y="19710"/>
                    <a:pt x="17047" y="19527"/>
                  </a:cubicBezTo>
                  <a:cubicBezTo>
                    <a:pt x="17468" y="19343"/>
                    <a:pt x="17816" y="19086"/>
                    <a:pt x="18101" y="18762"/>
                  </a:cubicBezTo>
                  <a:cubicBezTo>
                    <a:pt x="18387" y="18440"/>
                    <a:pt x="18525" y="18010"/>
                    <a:pt x="18525" y="17477"/>
                  </a:cubicBezTo>
                  <a:cubicBezTo>
                    <a:pt x="18525" y="17386"/>
                    <a:pt x="18522" y="17304"/>
                    <a:pt x="18517" y="17225"/>
                  </a:cubicBezTo>
                  <a:cubicBezTo>
                    <a:pt x="18503" y="17152"/>
                    <a:pt x="18488" y="17070"/>
                    <a:pt x="18471" y="16980"/>
                  </a:cubicBezTo>
                  <a:cubicBezTo>
                    <a:pt x="18785" y="16836"/>
                    <a:pt x="19028" y="16596"/>
                    <a:pt x="19195" y="16262"/>
                  </a:cubicBezTo>
                  <a:cubicBezTo>
                    <a:pt x="19364" y="15929"/>
                    <a:pt x="19446" y="15593"/>
                    <a:pt x="19446" y="15263"/>
                  </a:cubicBezTo>
                  <a:cubicBezTo>
                    <a:pt x="19449" y="14912"/>
                    <a:pt x="19350" y="14605"/>
                    <a:pt x="19164" y="1434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38100" tIns="38100" rIns="38100" bIns="38100" anchor="ctr"/>
            <a:lstStyle/>
            <a:p>
              <a:pPr defTabSz="342763">
                <a:defRPr/>
              </a:pPr>
              <a:endParaRPr lang="es-ES" sz="2200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845032" y="483017"/>
            <a:ext cx="12359700" cy="1692223"/>
            <a:chOff x="5988388" y="483017"/>
            <a:chExt cx="12359700" cy="1692223"/>
          </a:xfrm>
        </p:grpSpPr>
        <p:sp>
          <p:nvSpPr>
            <p:cNvPr id="38" name="TextBox 37"/>
            <p:cNvSpPr txBox="1"/>
            <p:nvPr/>
          </p:nvSpPr>
          <p:spPr>
            <a:xfrm>
              <a:off x="5988388" y="483017"/>
              <a:ext cx="12359700" cy="144653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hr-HR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Zaključak</a:t>
              </a:r>
              <a:endParaRPr lang="id-ID" sz="8800" b="1" dirty="0" smtClean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1412311" y="2083803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0" r="12480"/>
          <a:stretch>
            <a:fillRect/>
          </a:stretch>
        </p:blipFill>
        <p:spPr/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61" y="3031318"/>
            <a:ext cx="4158039" cy="8853148"/>
          </a:xfrm>
          <a:prstGeom prst="rect">
            <a:avLst/>
          </a:prstGeom>
        </p:spPr>
      </p:pic>
      <p:pic>
        <p:nvPicPr>
          <p:cNvPr id="43" name="Picture Placeholder 42"/>
          <p:cNvPicPr>
            <a:picLocks noGrp="1" noChangeAspect="1"/>
          </p:cNvPicPr>
          <p:nvPr>
            <p:ph type="pic" sz="quarter" idx="10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r="164"/>
          <a:stretch>
            <a:fillRect/>
          </a:stretch>
        </p:blipFill>
        <p:spPr>
          <a:xfrm>
            <a:off x="10428685" y="4349580"/>
            <a:ext cx="3493182" cy="6229080"/>
          </a:xfrm>
        </p:spPr>
      </p:pic>
    </p:spTree>
    <p:extLst>
      <p:ext uri="{BB962C8B-B14F-4D97-AF65-F5344CB8AC3E}">
        <p14:creationId xmlns:p14="http://schemas.microsoft.com/office/powerpoint/2010/main" val="109878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>
            <a:spLocks/>
          </p:cNvSpPr>
          <p:nvPr/>
        </p:nvSpPr>
        <p:spPr>
          <a:xfrm>
            <a:off x="3641690" y="5202642"/>
            <a:ext cx="17131486" cy="5610858"/>
          </a:xfrm>
          <a:prstGeom prst="rect">
            <a:avLst/>
          </a:prstGeom>
        </p:spPr>
        <p:txBody>
          <a:bodyPr lIns="91425" tIns="45712" rIns="91425" bIns="45712"/>
          <a:lstStyle>
            <a:lvl1pPr algn="ctr" defTabSz="1087636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>
              <a:lnSpc>
                <a:spcPct val="90000"/>
              </a:lnSpc>
              <a:tabLst>
                <a:tab pos="4983873" algn="l"/>
              </a:tabLst>
            </a:pPr>
            <a:r>
              <a:rPr lang="hr-HR" sz="5400" b="1" dirty="0" smtClean="0">
                <a:solidFill>
                  <a:schemeClr val="bg1"/>
                </a:solidFill>
                <a:hlinkClick r:id="rId2"/>
              </a:rPr>
              <a:t>antonio.brezjan@fer.hr</a:t>
            </a:r>
            <a:endParaRPr lang="hr-HR" sz="54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4983873" algn="l"/>
              </a:tabLst>
            </a:pPr>
            <a:r>
              <a:rPr lang="hr-HR" sz="5400" b="1" dirty="0" smtClean="0">
                <a:solidFill>
                  <a:schemeClr val="bg1"/>
                </a:solidFill>
                <a:hlinkClick r:id="rId3"/>
              </a:rPr>
              <a:t>filip.sakac@fer.hr</a:t>
            </a:r>
            <a:endParaRPr lang="hr-HR" sz="54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4983873" algn="l"/>
              </a:tabLst>
            </a:pPr>
            <a:r>
              <a:rPr lang="hr-HR" sz="5400" b="1" dirty="0" smtClean="0">
                <a:solidFill>
                  <a:schemeClr val="bg1"/>
                </a:solidFill>
                <a:hlinkClick r:id="rId4"/>
              </a:rPr>
              <a:t>emanuel.vukelic@fer.hr</a:t>
            </a:r>
            <a:endParaRPr lang="hr-HR" sz="54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4983873" algn="l"/>
              </a:tabLst>
            </a:pPr>
            <a:r>
              <a:rPr lang="hr-HR" sz="5400" b="1" dirty="0" smtClean="0">
                <a:solidFill>
                  <a:schemeClr val="bg1"/>
                </a:solidFill>
                <a:hlinkClick r:id="rId5"/>
              </a:rPr>
              <a:t>matej.vukosav@fer.hr</a:t>
            </a:r>
            <a:endParaRPr lang="hr-HR" sz="54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hr-HR" sz="4000" dirty="0" smtClean="0">
              <a:solidFill>
                <a:schemeClr val="bg1"/>
              </a:solidFill>
              <a:latin typeface="Open Sans Light"/>
              <a:cs typeface="Open Sans Light"/>
            </a:endParaRPr>
          </a:p>
          <a:p>
            <a:pPr>
              <a:lnSpc>
                <a:spcPct val="90000"/>
              </a:lnSpc>
            </a:pPr>
            <a:endParaRPr lang="hr-HR" sz="4000" dirty="0">
              <a:solidFill>
                <a:schemeClr val="bg1"/>
              </a:solidFill>
              <a:latin typeface="Open Sans Light"/>
              <a:cs typeface="Open Sans Light"/>
            </a:endParaRPr>
          </a:p>
          <a:p>
            <a:pPr>
              <a:lnSpc>
                <a:spcPct val="90000"/>
              </a:lnSpc>
            </a:pPr>
            <a:r>
              <a:rPr lang="hr-HR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Programske paradigme i jezici</a:t>
            </a:r>
          </a:p>
          <a:p>
            <a:pPr>
              <a:lnSpc>
                <a:spcPct val="90000"/>
              </a:lnSpc>
            </a:pPr>
            <a:r>
              <a:rPr lang="hr-HR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2015.</a:t>
            </a:r>
            <a:endParaRPr lang="hr-HR" sz="36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424844" y="10330608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36" name="AutoShape 81"/>
          <p:cNvSpPr>
            <a:spLocks/>
          </p:cNvSpPr>
          <p:nvPr/>
        </p:nvSpPr>
        <p:spPr bwMode="auto">
          <a:xfrm>
            <a:off x="11608769" y="3588471"/>
            <a:ext cx="1254260" cy="91889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82" y="15633"/>
                </a:moveTo>
                <a:cubicBezTo>
                  <a:pt x="11211" y="15633"/>
                  <a:pt x="11622" y="15565"/>
                  <a:pt x="12011" y="15416"/>
                </a:cubicBezTo>
                <a:cubicBezTo>
                  <a:pt x="12403" y="15272"/>
                  <a:pt x="12778" y="15084"/>
                  <a:pt x="13138" y="14855"/>
                </a:cubicBezTo>
                <a:cubicBezTo>
                  <a:pt x="13498" y="14626"/>
                  <a:pt x="13845" y="14361"/>
                  <a:pt x="14181" y="14073"/>
                </a:cubicBezTo>
                <a:cubicBezTo>
                  <a:pt x="14516" y="13774"/>
                  <a:pt x="14844" y="13471"/>
                  <a:pt x="15168" y="13160"/>
                </a:cubicBezTo>
                <a:cubicBezTo>
                  <a:pt x="16142" y="12226"/>
                  <a:pt x="17126" y="11306"/>
                  <a:pt x="18120" y="10410"/>
                </a:cubicBezTo>
                <a:cubicBezTo>
                  <a:pt x="19112" y="9515"/>
                  <a:pt x="20113" y="8616"/>
                  <a:pt x="21120" y="7714"/>
                </a:cubicBezTo>
                <a:cubicBezTo>
                  <a:pt x="21198" y="7640"/>
                  <a:pt x="21279" y="7570"/>
                  <a:pt x="21360" y="7496"/>
                </a:cubicBezTo>
                <a:cubicBezTo>
                  <a:pt x="21443" y="7429"/>
                  <a:pt x="21524" y="7347"/>
                  <a:pt x="21599" y="7250"/>
                </a:cubicBezTo>
                <a:lnTo>
                  <a:pt x="21599" y="19981"/>
                </a:lnTo>
                <a:cubicBezTo>
                  <a:pt x="21599" y="20416"/>
                  <a:pt x="21470" y="20800"/>
                  <a:pt x="21208" y="21118"/>
                </a:cubicBezTo>
                <a:cubicBezTo>
                  <a:pt x="20946" y="21438"/>
                  <a:pt x="20632" y="21599"/>
                  <a:pt x="20265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18"/>
                </a:cubicBezTo>
                <a:cubicBezTo>
                  <a:pt x="132" y="20803"/>
                  <a:pt x="0" y="20419"/>
                  <a:pt x="0" y="19981"/>
                </a:cubicBezTo>
                <a:lnTo>
                  <a:pt x="0" y="7250"/>
                </a:lnTo>
                <a:cubicBezTo>
                  <a:pt x="75" y="7347"/>
                  <a:pt x="156" y="7429"/>
                  <a:pt x="239" y="7496"/>
                </a:cubicBezTo>
                <a:cubicBezTo>
                  <a:pt x="320" y="7570"/>
                  <a:pt x="401" y="7640"/>
                  <a:pt x="479" y="7714"/>
                </a:cubicBezTo>
                <a:cubicBezTo>
                  <a:pt x="1488" y="8616"/>
                  <a:pt x="2487" y="9514"/>
                  <a:pt x="3481" y="10410"/>
                </a:cubicBezTo>
                <a:cubicBezTo>
                  <a:pt x="4473" y="11306"/>
                  <a:pt x="5457" y="12223"/>
                  <a:pt x="6434" y="13160"/>
                </a:cubicBezTo>
                <a:cubicBezTo>
                  <a:pt x="6738" y="13454"/>
                  <a:pt x="7058" y="13744"/>
                  <a:pt x="7394" y="14038"/>
                </a:cubicBezTo>
                <a:cubicBezTo>
                  <a:pt x="7729" y="14338"/>
                  <a:pt x="8079" y="14599"/>
                  <a:pt x="8437" y="14840"/>
                </a:cubicBezTo>
                <a:cubicBezTo>
                  <a:pt x="8797" y="15075"/>
                  <a:pt x="9174" y="15269"/>
                  <a:pt x="9568" y="15413"/>
                </a:cubicBezTo>
                <a:cubicBezTo>
                  <a:pt x="9965" y="15563"/>
                  <a:pt x="10371" y="15633"/>
                  <a:pt x="10782" y="15633"/>
                </a:cubicBezTo>
                <a:moveTo>
                  <a:pt x="10782" y="12413"/>
                </a:moveTo>
                <a:cubicBezTo>
                  <a:pt x="10540" y="12413"/>
                  <a:pt x="10278" y="12334"/>
                  <a:pt x="9996" y="12167"/>
                </a:cubicBezTo>
                <a:cubicBezTo>
                  <a:pt x="9715" y="12005"/>
                  <a:pt x="9441" y="11806"/>
                  <a:pt x="9171" y="11576"/>
                </a:cubicBezTo>
                <a:cubicBezTo>
                  <a:pt x="8900" y="11347"/>
                  <a:pt x="8638" y="11106"/>
                  <a:pt x="8380" y="10854"/>
                </a:cubicBezTo>
                <a:cubicBezTo>
                  <a:pt x="8121" y="10601"/>
                  <a:pt x="7896" y="10390"/>
                  <a:pt x="7700" y="10222"/>
                </a:cubicBezTo>
                <a:cubicBezTo>
                  <a:pt x="6752" y="9356"/>
                  <a:pt x="5819" y="8507"/>
                  <a:pt x="4891" y="7664"/>
                </a:cubicBezTo>
                <a:cubicBezTo>
                  <a:pt x="3966" y="6815"/>
                  <a:pt x="3023" y="5960"/>
                  <a:pt x="2061" y="5087"/>
                </a:cubicBezTo>
                <a:cubicBezTo>
                  <a:pt x="1882" y="4920"/>
                  <a:pt x="1672" y="4691"/>
                  <a:pt x="1434" y="4406"/>
                </a:cubicBezTo>
                <a:cubicBezTo>
                  <a:pt x="1194" y="4118"/>
                  <a:pt x="974" y="3804"/>
                  <a:pt x="766" y="3460"/>
                </a:cubicBezTo>
                <a:cubicBezTo>
                  <a:pt x="560" y="3110"/>
                  <a:pt x="384" y="2761"/>
                  <a:pt x="239" y="2405"/>
                </a:cubicBezTo>
                <a:cubicBezTo>
                  <a:pt x="95" y="2050"/>
                  <a:pt x="22" y="1724"/>
                  <a:pt x="22" y="1436"/>
                </a:cubicBezTo>
                <a:cubicBezTo>
                  <a:pt x="22" y="1051"/>
                  <a:pt x="164" y="713"/>
                  <a:pt x="443" y="425"/>
                </a:cubicBezTo>
                <a:cubicBezTo>
                  <a:pt x="727" y="143"/>
                  <a:pt x="1025" y="0"/>
                  <a:pt x="1346" y="0"/>
                </a:cubicBezTo>
                <a:lnTo>
                  <a:pt x="20265" y="0"/>
                </a:lnTo>
                <a:cubicBezTo>
                  <a:pt x="20583" y="0"/>
                  <a:pt x="20882" y="143"/>
                  <a:pt x="21161" y="425"/>
                </a:cubicBezTo>
                <a:cubicBezTo>
                  <a:pt x="21438" y="713"/>
                  <a:pt x="21577" y="1051"/>
                  <a:pt x="21577" y="1436"/>
                </a:cubicBezTo>
                <a:cubicBezTo>
                  <a:pt x="21577" y="1724"/>
                  <a:pt x="21504" y="2050"/>
                  <a:pt x="21360" y="2405"/>
                </a:cubicBezTo>
                <a:cubicBezTo>
                  <a:pt x="21215" y="2761"/>
                  <a:pt x="21039" y="3110"/>
                  <a:pt x="20833" y="3460"/>
                </a:cubicBezTo>
                <a:cubicBezTo>
                  <a:pt x="20627" y="3804"/>
                  <a:pt x="20402" y="4121"/>
                  <a:pt x="20165" y="4406"/>
                </a:cubicBezTo>
                <a:cubicBezTo>
                  <a:pt x="19927" y="4691"/>
                  <a:pt x="19717" y="4923"/>
                  <a:pt x="19538" y="5087"/>
                </a:cubicBezTo>
                <a:cubicBezTo>
                  <a:pt x="18578" y="5948"/>
                  <a:pt x="17633" y="6803"/>
                  <a:pt x="16708" y="7652"/>
                </a:cubicBezTo>
                <a:cubicBezTo>
                  <a:pt x="15782" y="8501"/>
                  <a:pt x="14844" y="9356"/>
                  <a:pt x="13899" y="10222"/>
                </a:cubicBezTo>
                <a:cubicBezTo>
                  <a:pt x="13703" y="10390"/>
                  <a:pt x="13481" y="10601"/>
                  <a:pt x="13226" y="10854"/>
                </a:cubicBezTo>
                <a:cubicBezTo>
                  <a:pt x="12971" y="11106"/>
                  <a:pt x="12709" y="11347"/>
                  <a:pt x="12435" y="11576"/>
                </a:cubicBezTo>
                <a:cubicBezTo>
                  <a:pt x="12161" y="11806"/>
                  <a:pt x="11884" y="12005"/>
                  <a:pt x="11603" y="12167"/>
                </a:cubicBezTo>
                <a:cubicBezTo>
                  <a:pt x="11321" y="12334"/>
                  <a:pt x="11064" y="12413"/>
                  <a:pt x="10829" y="12413"/>
                </a:cubicBezTo>
                <a:lnTo>
                  <a:pt x="10804" y="12413"/>
                </a:lnTo>
                <a:lnTo>
                  <a:pt x="10782" y="124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093" tIns="38093" rIns="38093" bIns="38093" anchor="ctr"/>
          <a:lstStyle/>
          <a:p>
            <a:pPr defTabSz="342528">
              <a:defRPr/>
            </a:pPr>
            <a:endParaRPr lang="es-ES" sz="21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26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Slidedizer - Planner Color - Dark">
      <a:dk1>
        <a:srgbClr val="FFFFFF"/>
      </a:dk1>
      <a:lt1>
        <a:sysClr val="window" lastClr="FFFFFF"/>
      </a:lt1>
      <a:dk2>
        <a:srgbClr val="FFFFFF"/>
      </a:dk2>
      <a:lt2>
        <a:srgbClr val="19242F"/>
      </a:lt2>
      <a:accent1>
        <a:srgbClr val="4E7DDE"/>
      </a:accent1>
      <a:accent2>
        <a:srgbClr val="2CCCCF"/>
      </a:accent2>
      <a:accent3>
        <a:srgbClr val="CECED0"/>
      </a:accent3>
      <a:accent4>
        <a:srgbClr val="F35748"/>
      </a:accent4>
      <a:accent5>
        <a:srgbClr val="42456C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8398</TotalTime>
  <Words>126</Words>
  <Application>Microsoft Office PowerPoint</Application>
  <PresentationFormat>Custom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Lato Light</vt:lpstr>
      <vt:lpstr>Gill Sans</vt:lpstr>
      <vt:lpstr>Raleway Light</vt:lpstr>
      <vt:lpstr>Open Sans</vt:lpstr>
      <vt:lpstr>Lato Regular</vt:lpstr>
      <vt:lpstr>Open Sans Light</vt:lpstr>
      <vt:lpstr>Lato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Lopez</dc:creator>
  <cp:lastModifiedBy>Emanuel Vukelic</cp:lastModifiedBy>
  <cp:revision>1999</cp:revision>
  <dcterms:created xsi:type="dcterms:W3CDTF">2014-11-12T21:47:38Z</dcterms:created>
  <dcterms:modified xsi:type="dcterms:W3CDTF">2015-06-08T05:34:13Z</dcterms:modified>
</cp:coreProperties>
</file>