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6" r:id="rId14"/>
    <p:sldId id="268" r:id="rId15"/>
    <p:sldId id="269" r:id="rId16"/>
    <p:sldId id="272" r:id="rId17"/>
    <p:sldId id="267" r:id="rId18"/>
    <p:sldId id="276" r:id="rId19"/>
    <p:sldId id="273" r:id="rId20"/>
    <p:sldId id="275" r:id="rId21"/>
    <p:sldId id="274" r:id="rId22"/>
    <p:sldId id="281" r:id="rId23"/>
    <p:sldId id="277" r:id="rId24"/>
    <p:sldId id="278" r:id="rId25"/>
    <p:sldId id="280" r:id="rId26"/>
    <p:sldId id="282" r:id="rId27"/>
    <p:sldId id="279" r:id="rId2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44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062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994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038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1431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5758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4155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462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625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158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8430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8925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7105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0318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27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532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825116"/>
            <a:ext cx="7766936" cy="1646302"/>
          </a:xfrm>
        </p:spPr>
        <p:txBody>
          <a:bodyPr/>
          <a:lstStyle/>
          <a:p>
            <a:pPr algn="ctr"/>
            <a:r>
              <a:rPr lang="hr-HR" dirty="0" err="1" smtClean="0"/>
              <a:t>Bubbles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89" y="3005804"/>
            <a:ext cx="7766936" cy="1096899"/>
          </a:xfrm>
        </p:spPr>
        <p:txBody>
          <a:bodyPr/>
          <a:lstStyle/>
          <a:p>
            <a:pPr algn="ctr"/>
            <a:r>
              <a:rPr lang="hr-HR" dirty="0" smtClean="0"/>
              <a:t>Društvena mreža</a:t>
            </a:r>
          </a:p>
        </p:txBody>
      </p:sp>
    </p:spTree>
    <p:extLst>
      <p:ext uri="{BB962C8B-B14F-4D97-AF65-F5344CB8AC3E}">
        <p14:creationId xmlns:p14="http://schemas.microsoft.com/office/powerpoint/2010/main" val="5847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Naslovna stranica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9618"/>
            <a:ext cx="8596668" cy="4681181"/>
          </a:xfrm>
        </p:spPr>
        <p:txBody>
          <a:bodyPr>
            <a:normAutofit/>
          </a:bodyPr>
          <a:lstStyle/>
          <a:p>
            <a:r>
              <a:rPr lang="hr-HR" dirty="0" smtClean="0"/>
              <a:t>prikazuje najvažnije informacije o korisničkom računu trenutno prijavljenog </a:t>
            </a:r>
            <a:r>
              <a:rPr lang="hr-HR" dirty="0" smtClean="0"/>
              <a:t>korisnika (</a:t>
            </a:r>
            <a:r>
              <a:rPr lang="hr-HR" dirty="0" smtClean="0"/>
              <a:t>korisničko ime, naslovna fotografija)</a:t>
            </a:r>
          </a:p>
          <a:p>
            <a:endParaRPr lang="hr-HR" dirty="0" smtClean="0"/>
          </a:p>
          <a:p>
            <a:r>
              <a:rPr lang="hr-HR" dirty="0" smtClean="0"/>
              <a:t>prikazuje sve postove trenutno prijavljenog korisnika i korisnika s kojima je on u nekoj vrsti veze u kronološkom poretku prema vremenu dodavanja</a:t>
            </a:r>
          </a:p>
          <a:p>
            <a:pPr lvl="1"/>
            <a:r>
              <a:rPr lang="hr-HR" dirty="0" smtClean="0"/>
              <a:t>omogućuje uređivanje </a:t>
            </a:r>
            <a:r>
              <a:rPr lang="hr-HR" dirty="0" smtClean="0"/>
              <a:t>postova (</a:t>
            </a:r>
            <a:r>
              <a:rPr lang="hr-HR" dirty="0" smtClean="0"/>
              <a:t>vlastitih), dodavanje novih postova, brisanje starih </a:t>
            </a:r>
            <a:r>
              <a:rPr lang="hr-HR" dirty="0" smtClean="0"/>
              <a:t>postova (</a:t>
            </a:r>
            <a:r>
              <a:rPr lang="hr-HR" dirty="0" smtClean="0"/>
              <a:t>vlastitih), komentiranje postojećih </a:t>
            </a:r>
            <a:r>
              <a:rPr lang="hr-HR" dirty="0" smtClean="0"/>
              <a:t>postova (</a:t>
            </a:r>
            <a:r>
              <a:rPr lang="hr-HR" dirty="0" smtClean="0"/>
              <a:t>vlastitih i tuđih)</a:t>
            </a:r>
          </a:p>
          <a:p>
            <a:pPr lvl="1"/>
            <a:endParaRPr lang="hr-HR" dirty="0" smtClean="0"/>
          </a:p>
          <a:p>
            <a:r>
              <a:rPr lang="hr-HR" dirty="0" smtClean="0"/>
              <a:t>korisniku nudi tražilicu za pretraživanje kontakata</a:t>
            </a:r>
          </a:p>
          <a:p>
            <a:r>
              <a:rPr lang="hr-HR" dirty="0" smtClean="0"/>
              <a:t>nudi pristup svim skupinama funkcionalnosti društvene </a:t>
            </a:r>
            <a:r>
              <a:rPr lang="hr-HR" dirty="0" smtClean="0"/>
              <a:t>mreže (</a:t>
            </a:r>
            <a:r>
              <a:rPr lang="hr-HR" dirty="0" smtClean="0"/>
              <a:t>pristup vlastitom profilu, chat, pristup profilu i naslovnoj stranici drugih korisnika, pristup vlastitim mjehurićima, pristup postavkama računa, …) </a:t>
            </a:r>
          </a:p>
          <a:p>
            <a:r>
              <a:rPr lang="hr-HR" dirty="0" smtClean="0"/>
              <a:t>Na svakoj drugoj stranici se nalazi link na homepage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104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87532" y="0"/>
            <a:ext cx="9452758" cy="339106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7" y="2880426"/>
            <a:ext cx="9265174" cy="3982567"/>
          </a:xfrm>
        </p:spPr>
      </p:pic>
    </p:spTree>
    <p:extLst>
      <p:ext uri="{BB962C8B-B14F-4D97-AF65-F5344CB8AC3E}">
        <p14:creationId xmlns:p14="http://schemas.microsoft.com/office/powerpoint/2010/main" val="35622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Objavljivanje postova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hr-HR" dirty="0" smtClean="0"/>
              <a:t>koristi se vanjski, „forumski”, besplatni uređivač teksta otvorenog koda (</a:t>
            </a:r>
            <a:r>
              <a:rPr lang="hr-HR" b="1" dirty="0" err="1" smtClean="0"/>
              <a:t>SCEditor</a:t>
            </a:r>
            <a:r>
              <a:rPr lang="hr-HR" b="1" dirty="0" smtClean="0"/>
              <a:t>)</a:t>
            </a:r>
            <a:endParaRPr lang="hr-HR" dirty="0" smtClean="0"/>
          </a:p>
          <a:p>
            <a:r>
              <a:rPr lang="hr-HR" dirty="0" smtClean="0"/>
              <a:t>omogućuje puno različitih funkcionalnosti (dodavanje slika, videa, formatiranje teksta, itd.)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06" y="2600695"/>
            <a:ext cx="8466667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Stranica profila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3266"/>
            <a:ext cx="8596668" cy="4837373"/>
          </a:xfrm>
        </p:spPr>
        <p:txBody>
          <a:bodyPr>
            <a:normAutofit/>
          </a:bodyPr>
          <a:lstStyle/>
          <a:p>
            <a:r>
              <a:rPr lang="hr-HR" dirty="0" smtClean="0"/>
              <a:t>nudi pristup svim informacijama o korisniku čiji se profil pregledava</a:t>
            </a:r>
          </a:p>
          <a:p>
            <a:r>
              <a:rPr lang="hr-HR" dirty="0" smtClean="0"/>
              <a:t>podijeljena u nekoliko </a:t>
            </a:r>
            <a:r>
              <a:rPr lang="hr-HR" dirty="0" smtClean="0"/>
              <a:t>pododjeljaka (</a:t>
            </a:r>
            <a:r>
              <a:rPr lang="hr-HR" dirty="0" err="1" smtClean="0"/>
              <a:t>tabovi</a:t>
            </a:r>
            <a:r>
              <a:rPr lang="hr-HR" dirty="0" smtClean="0"/>
              <a:t>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1542"/>
            <a:ext cx="5593371" cy="4113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10" y="2153166"/>
            <a:ext cx="6444343" cy="455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266" y="236254"/>
            <a:ext cx="8596668" cy="3880773"/>
          </a:xfrm>
        </p:spPr>
        <p:txBody>
          <a:bodyPr/>
          <a:lstStyle/>
          <a:p>
            <a:pPr lvl="1"/>
            <a:r>
              <a:rPr lang="hr-HR" dirty="0" err="1"/>
              <a:t>timeline</a:t>
            </a:r>
            <a:r>
              <a:rPr lang="hr-HR" dirty="0"/>
              <a:t> </a:t>
            </a:r>
            <a:r>
              <a:rPr lang="hr-HR" dirty="0" err="1" smtClean="0"/>
              <a:t>tab</a:t>
            </a:r>
            <a:r>
              <a:rPr lang="hr-HR" dirty="0" smtClean="0"/>
              <a:t> (</a:t>
            </a:r>
            <a:r>
              <a:rPr lang="hr-HR" dirty="0" err="1" smtClean="0"/>
              <a:t>bubble</a:t>
            </a:r>
            <a:r>
              <a:rPr lang="hr-HR" dirty="0" smtClean="0"/>
              <a:t>)</a:t>
            </a:r>
            <a:endParaRPr lang="hr-HR" dirty="0"/>
          </a:p>
          <a:p>
            <a:pPr lvl="2"/>
            <a:r>
              <a:rPr lang="hr-HR" dirty="0"/>
              <a:t>sadrži isključivo postove:</a:t>
            </a:r>
          </a:p>
          <a:p>
            <a:pPr lvl="3"/>
            <a:r>
              <a:rPr lang="hr-HR" dirty="0"/>
              <a:t>postovi sadrže tekst, </a:t>
            </a:r>
            <a:r>
              <a:rPr lang="hr-HR" dirty="0" smtClean="0"/>
              <a:t>multimediju (</a:t>
            </a:r>
            <a:r>
              <a:rPr lang="hr-HR" dirty="0"/>
              <a:t>slika, video), poveznice na druge web stranice i sadržaje</a:t>
            </a:r>
          </a:p>
          <a:p>
            <a:pPr lvl="2"/>
            <a:r>
              <a:rPr lang="hr-HR" dirty="0"/>
              <a:t>prikazuje postove korisnika vlasnika profila u kronološkom poretku</a:t>
            </a:r>
          </a:p>
          <a:p>
            <a:pPr lvl="2"/>
            <a:r>
              <a:rPr lang="hr-HR" dirty="0"/>
              <a:t>omogućuje dodavanje, uređivanje i brisanje vlastitih postova</a:t>
            </a:r>
          </a:p>
          <a:p>
            <a:pPr lvl="2"/>
            <a:endParaRPr lang="hr-HR" dirty="0"/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1" y="2176640"/>
            <a:ext cx="5057531" cy="43060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9367" y="6482687"/>
            <a:ext cx="414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Dodat ćemo datum u </a:t>
            </a:r>
            <a:r>
              <a:rPr lang="hr-HR" dirty="0" err="1" smtClean="0"/>
              <a:t>content_info</a:t>
            </a:r>
            <a:endParaRPr lang="hr-H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482" y="2176640"/>
            <a:ext cx="6982518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039" y="318141"/>
            <a:ext cx="8596668" cy="3880773"/>
          </a:xfrm>
        </p:spPr>
        <p:txBody>
          <a:bodyPr/>
          <a:lstStyle/>
          <a:p>
            <a:pPr lvl="1">
              <a:buClr>
                <a:srgbClr val="90C226"/>
              </a:buClr>
            </a:pPr>
            <a:r>
              <a:rPr lang="hr-H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gallery</a:t>
            </a: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hr-HR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tab</a:t>
            </a: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hr-HR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bubble</a:t>
            </a: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hr-H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90C226"/>
              </a:buClr>
            </a:pP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sadrži isključivo slike</a:t>
            </a:r>
          </a:p>
          <a:p>
            <a:pPr lvl="2"/>
            <a:r>
              <a:rPr lang="hr-HR" dirty="0"/>
              <a:t>prikazuje slike korisnika iz </a:t>
            </a:r>
            <a:r>
              <a:rPr lang="hr-HR" dirty="0" err="1"/>
              <a:t>fotoalbuma</a:t>
            </a:r>
            <a:r>
              <a:rPr lang="hr-HR" dirty="0"/>
              <a:t> u kronološkom poretku</a:t>
            </a:r>
          </a:p>
          <a:p>
            <a:pPr lvl="2"/>
            <a:r>
              <a:rPr lang="hr-HR" dirty="0" smtClean="0"/>
              <a:t>omogućuje </a:t>
            </a:r>
            <a:r>
              <a:rPr lang="hr-HR" dirty="0"/>
              <a:t>dodavanje i brisanje vlastitih slika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056" y="1277916"/>
            <a:ext cx="6533944" cy="55800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956"/>
            <a:ext cx="5913912" cy="44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6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73" y="351070"/>
            <a:ext cx="8515880" cy="6262721"/>
          </a:xfrm>
        </p:spPr>
      </p:pic>
    </p:spTree>
    <p:extLst>
      <p:ext uri="{BB962C8B-B14F-4D97-AF65-F5344CB8AC3E}">
        <p14:creationId xmlns:p14="http://schemas.microsoft.com/office/powerpoint/2010/main" val="9944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584" y="604922"/>
            <a:ext cx="8596668" cy="3880773"/>
          </a:xfrm>
        </p:spPr>
        <p:txBody>
          <a:bodyPr>
            <a:normAutofit/>
          </a:bodyPr>
          <a:lstStyle/>
          <a:p>
            <a:pPr lvl="1">
              <a:buClr>
                <a:srgbClr val="90C226"/>
              </a:buClr>
            </a:pPr>
            <a:r>
              <a:rPr lang="hr-HR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bubbles</a:t>
            </a: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hr-HR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tab</a:t>
            </a:r>
            <a:endParaRPr lang="hr-H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90C226"/>
              </a:buClr>
            </a:pP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sadrži poveznice na sve mjehuriće korisnika u kronološkom redoslijedu</a:t>
            </a:r>
          </a:p>
          <a:p>
            <a:pPr lvl="2">
              <a:buClr>
                <a:srgbClr val="90C226"/>
              </a:buClr>
            </a:pPr>
            <a:endParaRPr lang="hr-H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90C226"/>
              </a:buClr>
            </a:pPr>
            <a:endParaRPr lang="hr-H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4545" y="1506700"/>
            <a:ext cx="7639792" cy="526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err="1" smtClean="0"/>
              <a:t>Bubble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hr-HR" dirty="0" err="1" smtClean="0"/>
              <a:t>bubble</a:t>
            </a:r>
            <a:r>
              <a:rPr lang="hr-HR" dirty="0" smtClean="0"/>
              <a:t> je kolekcija objava (post) i multimedije (slika, video), koja ima neku tematiku (npr., putovanje, </a:t>
            </a:r>
            <a:r>
              <a:rPr lang="hr-HR" dirty="0" err="1" smtClean="0"/>
              <a:t>timeline</a:t>
            </a:r>
            <a:r>
              <a:rPr lang="hr-HR" dirty="0" smtClean="0"/>
              <a:t>, galerija)</a:t>
            </a:r>
          </a:p>
          <a:p>
            <a:endParaRPr lang="hr-H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684" y="1930400"/>
            <a:ext cx="6833170" cy="5060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0400"/>
            <a:ext cx="5964498" cy="48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710" y="640548"/>
            <a:ext cx="8596668" cy="3880773"/>
          </a:xfrm>
        </p:spPr>
        <p:txBody>
          <a:bodyPr/>
          <a:lstStyle/>
          <a:p>
            <a:pPr lvl="1">
              <a:buClr>
                <a:srgbClr val="90C226"/>
              </a:buClr>
            </a:pP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profile info </a:t>
            </a:r>
            <a:r>
              <a:rPr lang="hr-H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tab</a:t>
            </a:r>
            <a:endParaRPr lang="hr-H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90C226"/>
              </a:buClr>
            </a:pP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prikazuje sve informacije o </a:t>
            </a: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profilu (</a:t>
            </a: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osobni podaci korisnika)</a:t>
            </a:r>
          </a:p>
          <a:p>
            <a:pPr lvl="2">
              <a:buClr>
                <a:srgbClr val="90C226"/>
              </a:buClr>
            </a:pP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omogućuje uređivanje podataka u obliku web </a:t>
            </a: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obrasca (</a:t>
            </a: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 </a:t>
            </a:r>
            <a:r>
              <a:rPr lang="hr-H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form</a:t>
            </a: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402" y="1731807"/>
            <a:ext cx="6460176" cy="5087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01" y="1928995"/>
            <a:ext cx="5027899" cy="469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3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Opis društvene mreže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971"/>
            <a:ext cx="8596668" cy="4335392"/>
          </a:xfrm>
        </p:spPr>
        <p:txBody>
          <a:bodyPr>
            <a:normAutofit/>
          </a:bodyPr>
          <a:lstStyle/>
          <a:p>
            <a:r>
              <a:rPr lang="hr-HR" dirty="0" smtClean="0"/>
              <a:t>jednostavna društvena mreža u stilu već prisutnih društvenih mreža poput Facebooka</a:t>
            </a:r>
          </a:p>
          <a:p>
            <a:r>
              <a:rPr lang="hr-HR" dirty="0" smtClean="0"/>
              <a:t>podržan je pristup mreži iz web preglednika i </a:t>
            </a:r>
            <a:r>
              <a:rPr lang="hr-HR" dirty="0" err="1" smtClean="0"/>
              <a:t>nativne</a:t>
            </a:r>
            <a:r>
              <a:rPr lang="hr-HR" dirty="0" smtClean="0"/>
              <a:t> Android aplikacije</a:t>
            </a:r>
          </a:p>
          <a:p>
            <a:r>
              <a:rPr lang="hr-HR" dirty="0" smtClean="0"/>
              <a:t>funkcionalnosti koje mreža nudi korisniku:</a:t>
            </a:r>
          </a:p>
          <a:p>
            <a:pPr lvl="1"/>
            <a:r>
              <a:rPr lang="hr-HR" dirty="0" smtClean="0"/>
              <a:t>stvaranje korisničkog </a:t>
            </a:r>
            <a:r>
              <a:rPr lang="hr-HR" dirty="0" smtClean="0"/>
              <a:t>računa (</a:t>
            </a:r>
            <a:r>
              <a:rPr lang="hr-HR" dirty="0" err="1" smtClean="0"/>
              <a:t>registration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prijavljivanje u mrežu korištenjem podataka postojećeg </a:t>
            </a:r>
            <a:r>
              <a:rPr lang="hr-HR" dirty="0" smtClean="0"/>
              <a:t>računa (</a:t>
            </a:r>
            <a:r>
              <a:rPr lang="hr-HR" dirty="0" smtClean="0"/>
              <a:t>login)</a:t>
            </a:r>
          </a:p>
          <a:p>
            <a:pPr lvl="1"/>
            <a:r>
              <a:rPr lang="hr-HR" dirty="0" smtClean="0"/>
              <a:t>pristup naslovnoj stranici</a:t>
            </a:r>
          </a:p>
          <a:p>
            <a:pPr lvl="1"/>
            <a:r>
              <a:rPr lang="hr-HR" dirty="0" smtClean="0"/>
              <a:t>pristup stranici profila</a:t>
            </a:r>
          </a:p>
          <a:p>
            <a:pPr lvl="1"/>
            <a:r>
              <a:rPr lang="hr-HR" dirty="0"/>
              <a:t>uređivanje </a:t>
            </a:r>
            <a:r>
              <a:rPr lang="hr-HR" dirty="0" smtClean="0"/>
              <a:t>osobnih </a:t>
            </a:r>
            <a:r>
              <a:rPr lang="hr-HR" dirty="0" smtClean="0"/>
              <a:t>podataka (</a:t>
            </a:r>
            <a:r>
              <a:rPr lang="hr-HR" dirty="0" err="1" smtClean="0"/>
              <a:t>edit</a:t>
            </a:r>
            <a:r>
              <a:rPr lang="hr-HR" dirty="0" smtClean="0"/>
              <a:t> </a:t>
            </a:r>
            <a:r>
              <a:rPr lang="hr-HR" dirty="0"/>
              <a:t>profile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uređivanje podataka </a:t>
            </a:r>
            <a:r>
              <a:rPr lang="hr-HR" dirty="0" smtClean="0"/>
              <a:t>računa (</a:t>
            </a:r>
            <a:r>
              <a:rPr lang="hr-HR" dirty="0" err="1" smtClean="0"/>
              <a:t>account</a:t>
            </a:r>
            <a:r>
              <a:rPr lang="hr-HR" dirty="0" smtClean="0"/>
              <a:t> info)</a:t>
            </a:r>
          </a:p>
          <a:p>
            <a:pPr lvl="1"/>
            <a:r>
              <a:rPr lang="hr-HR" dirty="0" smtClean="0"/>
              <a:t>objavljivanje, uređivanje, brisanje </a:t>
            </a:r>
            <a:r>
              <a:rPr lang="hr-HR" dirty="0" smtClean="0"/>
              <a:t>vijesti (</a:t>
            </a:r>
            <a:r>
              <a:rPr lang="hr-HR" dirty="0" smtClean="0"/>
              <a:t>post) na </a:t>
            </a:r>
            <a:r>
              <a:rPr lang="hr-HR" dirty="0" err="1" smtClean="0"/>
              <a:t>timeline</a:t>
            </a:r>
            <a:r>
              <a:rPr lang="hr-HR" dirty="0" smtClean="0"/>
              <a:t> (</a:t>
            </a:r>
            <a:r>
              <a:rPr lang="hr-HR" dirty="0" smtClean="0"/>
              <a:t>vremenska crta) mjehuriću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556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36710" y="640548"/>
            <a:ext cx="8596668" cy="3880773"/>
          </a:xfrm>
        </p:spPr>
        <p:txBody>
          <a:bodyPr/>
          <a:lstStyle/>
          <a:p>
            <a:pPr lvl="1">
              <a:buClr>
                <a:srgbClr val="90C226"/>
              </a:buClr>
            </a:pPr>
            <a:r>
              <a:rPr lang="hr-HR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account</a:t>
            </a: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info </a:t>
            </a:r>
            <a:r>
              <a:rPr lang="hr-HR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tab</a:t>
            </a:r>
            <a:endParaRPr lang="hr-H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90C226"/>
              </a:buClr>
            </a:pP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prikazuje sve informacije o </a:t>
            </a: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računu (podaci računa korisnika</a:t>
            </a: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2">
              <a:buClr>
                <a:srgbClr val="90C226"/>
              </a:buClr>
            </a:pP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omogućuje </a:t>
            </a: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promjenu lozinke u </a:t>
            </a: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obliku web </a:t>
            </a: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obrasca (</a:t>
            </a: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 </a:t>
            </a:r>
            <a:r>
              <a:rPr lang="hr-H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form</a:t>
            </a: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</a:p>
          <a:p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69" y="1793174"/>
            <a:ext cx="5043488" cy="506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584" y="735550"/>
            <a:ext cx="8596668" cy="3880773"/>
          </a:xfrm>
        </p:spPr>
        <p:txBody>
          <a:bodyPr/>
          <a:lstStyle/>
          <a:p>
            <a:pPr lvl="1">
              <a:buClr>
                <a:srgbClr val="90C226"/>
              </a:buClr>
            </a:pPr>
            <a:r>
              <a:rPr lang="hr-H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contacts</a:t>
            </a: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hr-H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tab</a:t>
            </a:r>
            <a:endParaRPr lang="hr-H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90C226"/>
              </a:buClr>
            </a:pP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prikazuje sve korisnike s kojima je korisnik čiji se profil pregledava u nekoj vrsti </a:t>
            </a: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veze</a:t>
            </a:r>
          </a:p>
          <a:p>
            <a:pPr lvl="2">
              <a:buClr>
                <a:srgbClr val="90C226"/>
              </a:buClr>
            </a:pP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preciznije, prikazuje veze korisnika čiji se profil pregledava</a:t>
            </a:r>
            <a:endParaRPr lang="hr-H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90C226"/>
              </a:buClr>
            </a:pP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omogućuje uređivanje i brisanje vlastitih veza</a:t>
            </a:r>
          </a:p>
          <a:p>
            <a:pPr lvl="2">
              <a:buClr>
                <a:srgbClr val="90C226"/>
              </a:buClr>
            </a:pP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veze su </a:t>
            </a: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asinkrone (</a:t>
            </a: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od user1 prema user2)</a:t>
            </a:r>
          </a:p>
          <a:p>
            <a:pPr lvl="2">
              <a:buClr>
                <a:srgbClr val="90C226"/>
              </a:buClr>
            </a:pP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jedna osoba može biti u više veza s nekom drugom </a:t>
            </a: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osobom (</a:t>
            </a: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npr., prijatelj i zaposlenik)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12774" y="1799901"/>
            <a:ext cx="465058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45364" y="1187323"/>
            <a:ext cx="2450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96" y="130628"/>
            <a:ext cx="5840709" cy="6590684"/>
          </a:xfrm>
        </p:spPr>
      </p:pic>
    </p:spTree>
    <p:extLst>
      <p:ext uri="{BB962C8B-B14F-4D97-AF65-F5344CB8AC3E}">
        <p14:creationId xmlns:p14="http://schemas.microsoft.com/office/powerpoint/2010/main" val="314914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err="1" smtClean="0"/>
              <a:t>Inbox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2449"/>
            <a:ext cx="8596668" cy="3880773"/>
          </a:xfrm>
        </p:spPr>
        <p:txBody>
          <a:bodyPr/>
          <a:lstStyle/>
          <a:p>
            <a:r>
              <a:rPr lang="hr-HR" dirty="0" smtClean="0"/>
              <a:t>chat, koji omogućuje komunikaciju korisnika porukama u stvarnom vremenu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462" y="2200825"/>
            <a:ext cx="7196540" cy="438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Tehnologije i alati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734" y="2388530"/>
            <a:ext cx="8596668" cy="1592013"/>
          </a:xfrm>
        </p:spPr>
        <p:txBody>
          <a:bodyPr>
            <a:normAutofit/>
          </a:bodyPr>
          <a:lstStyle/>
          <a:p>
            <a:r>
              <a:rPr lang="hr-HR" dirty="0" smtClean="0"/>
              <a:t>android:</a:t>
            </a:r>
          </a:p>
          <a:p>
            <a:pPr lvl="1"/>
            <a:r>
              <a:rPr lang="hr-HR" dirty="0" smtClean="0"/>
              <a:t>java</a:t>
            </a:r>
          </a:p>
          <a:p>
            <a:pPr lvl="1"/>
            <a:r>
              <a:rPr lang="hr-HR" dirty="0" smtClean="0"/>
              <a:t>Android Studio</a:t>
            </a:r>
            <a:endParaRPr lang="hr-HR" dirty="0"/>
          </a:p>
          <a:p>
            <a:pPr marL="457200" lvl="1" indent="0">
              <a:buNone/>
            </a:pPr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9734" y="3523224"/>
            <a:ext cx="8596668" cy="1592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web-</a:t>
            </a:r>
            <a:r>
              <a:rPr lang="hr-HR" dirty="0" err="1" smtClean="0"/>
              <a:t>backend</a:t>
            </a:r>
            <a:r>
              <a:rPr lang="hr-HR" dirty="0" smtClean="0"/>
              <a:t>:</a:t>
            </a:r>
          </a:p>
          <a:p>
            <a:pPr lvl="1"/>
            <a:r>
              <a:rPr lang="hr-HR" dirty="0" err="1" smtClean="0"/>
              <a:t>node-js</a:t>
            </a:r>
            <a:r>
              <a:rPr lang="hr-HR" dirty="0" smtClean="0"/>
              <a:t>, </a:t>
            </a:r>
            <a:r>
              <a:rPr lang="hr-HR" dirty="0" err="1" smtClean="0"/>
              <a:t>javascript</a:t>
            </a:r>
            <a:endParaRPr lang="hr-HR" dirty="0" smtClean="0"/>
          </a:p>
          <a:p>
            <a:pPr lvl="1"/>
            <a:r>
              <a:rPr lang="hr-HR" dirty="0" err="1" smtClean="0"/>
              <a:t>express</a:t>
            </a:r>
            <a:r>
              <a:rPr lang="hr-HR" dirty="0" smtClean="0"/>
              <a:t> web </a:t>
            </a:r>
            <a:r>
              <a:rPr lang="hr-HR" dirty="0" err="1" smtClean="0"/>
              <a:t>application</a:t>
            </a:r>
            <a:r>
              <a:rPr lang="hr-HR" dirty="0" smtClean="0"/>
              <a:t> </a:t>
            </a:r>
            <a:r>
              <a:rPr lang="hr-HR" dirty="0" err="1" smtClean="0"/>
              <a:t>framework</a:t>
            </a:r>
            <a:endParaRPr lang="hr-HR" dirty="0" smtClean="0"/>
          </a:p>
          <a:p>
            <a:pPr lvl="1"/>
            <a:r>
              <a:rPr lang="hr-HR" dirty="0" smtClean="0"/>
              <a:t>ORM : </a:t>
            </a:r>
            <a:r>
              <a:rPr lang="hr-HR" dirty="0" err="1" smtClean="0"/>
              <a:t>bookshelf</a:t>
            </a:r>
            <a:endParaRPr lang="hr-HR" dirty="0" smtClean="0"/>
          </a:p>
          <a:p>
            <a:pPr lvl="1"/>
            <a:endParaRPr lang="hr-HR" dirty="0" smtClean="0"/>
          </a:p>
          <a:p>
            <a:pPr lvl="1"/>
            <a:endParaRPr lang="hr-H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9734" y="1270000"/>
            <a:ext cx="9632427" cy="1439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web-</a:t>
            </a:r>
            <a:r>
              <a:rPr lang="hr-HR" dirty="0" err="1" smtClean="0"/>
              <a:t>frontend</a:t>
            </a:r>
            <a:r>
              <a:rPr lang="hr-HR" dirty="0" smtClean="0"/>
              <a:t>:</a:t>
            </a:r>
          </a:p>
          <a:p>
            <a:pPr lvl="1"/>
            <a:r>
              <a:rPr lang="hr-HR" dirty="0" smtClean="0"/>
              <a:t>HTML, CSS, BOOTSTRAP, </a:t>
            </a:r>
            <a:r>
              <a:rPr lang="hr-HR" dirty="0" err="1" smtClean="0"/>
              <a:t>javascript</a:t>
            </a:r>
            <a:r>
              <a:rPr lang="hr-HR" dirty="0" smtClean="0"/>
              <a:t>, </a:t>
            </a:r>
            <a:r>
              <a:rPr lang="hr-HR" dirty="0" err="1" smtClean="0"/>
              <a:t>jQuery</a:t>
            </a:r>
            <a:r>
              <a:rPr lang="hr-HR" dirty="0" smtClean="0"/>
              <a:t>, EJS (&lt;% </a:t>
            </a:r>
            <a:r>
              <a:rPr lang="hr-HR" dirty="0" err="1"/>
              <a:t>Embedded</a:t>
            </a:r>
            <a:r>
              <a:rPr lang="hr-HR" dirty="0"/>
              <a:t> </a:t>
            </a:r>
            <a:r>
              <a:rPr lang="hr-HR" dirty="0" err="1"/>
              <a:t>JavaScript</a:t>
            </a:r>
            <a:r>
              <a:rPr lang="hr-HR" dirty="0"/>
              <a:t> </a:t>
            </a:r>
            <a:r>
              <a:rPr lang="hr-HR" dirty="0" smtClean="0"/>
              <a:t>%&gt;)</a:t>
            </a:r>
            <a:endParaRPr lang="hr-HR" dirty="0"/>
          </a:p>
          <a:p>
            <a:pPr lvl="1"/>
            <a:r>
              <a:rPr lang="hr-HR" dirty="0" err="1" smtClean="0"/>
              <a:t>Brackets</a:t>
            </a:r>
            <a:r>
              <a:rPr lang="hr-HR" dirty="0" smtClean="0"/>
              <a:t> IDE</a:t>
            </a:r>
          </a:p>
          <a:p>
            <a:pPr marL="457200" lvl="1" indent="0">
              <a:buFont typeface="Wingdings 3" charset="2"/>
              <a:buNone/>
            </a:pPr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5099073"/>
            <a:ext cx="8596668" cy="1592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komunikacija sa serverom:</a:t>
            </a:r>
          </a:p>
          <a:p>
            <a:pPr lvl="1"/>
            <a:r>
              <a:rPr lang="hr-HR" dirty="0" err="1" smtClean="0"/>
              <a:t>get</a:t>
            </a:r>
            <a:r>
              <a:rPr lang="hr-HR" dirty="0" smtClean="0"/>
              <a:t> i post zahtjevi i </a:t>
            </a:r>
            <a:r>
              <a:rPr lang="hr-HR" dirty="0" err="1" smtClean="0"/>
              <a:t>ajax</a:t>
            </a:r>
            <a:r>
              <a:rPr lang="hr-HR" dirty="0" smtClean="0"/>
              <a:t> zahtjevi prema </a:t>
            </a:r>
            <a:r>
              <a:rPr lang="hr-HR" dirty="0" err="1" smtClean="0"/>
              <a:t>predefiniranom</a:t>
            </a:r>
            <a:r>
              <a:rPr lang="hr-HR" dirty="0" smtClean="0"/>
              <a:t> </a:t>
            </a:r>
            <a:r>
              <a:rPr lang="hr-HR" dirty="0" err="1" smtClean="0"/>
              <a:t>apiju</a:t>
            </a:r>
            <a:endParaRPr lang="hr-HR" dirty="0" smtClean="0"/>
          </a:p>
          <a:p>
            <a:pPr lvl="1"/>
            <a:r>
              <a:rPr lang="hr-HR" dirty="0" smtClean="0"/>
              <a:t>razmjenjuju se JSON strukture podataka (</a:t>
            </a:r>
            <a:r>
              <a:rPr lang="hr-HR" dirty="0" err="1" smtClean="0"/>
              <a:t>ajax</a:t>
            </a:r>
            <a:r>
              <a:rPr lang="hr-HR" dirty="0" smtClean="0"/>
              <a:t>) ili EJS </a:t>
            </a:r>
            <a:r>
              <a:rPr lang="hr-HR" dirty="0" err="1" smtClean="0"/>
              <a:t>viewovi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2255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REST API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99" y="1127496"/>
            <a:ext cx="7891851" cy="8791111"/>
          </a:xfrm>
        </p:spPr>
      </p:pic>
    </p:spTree>
    <p:extLst>
      <p:ext uri="{BB962C8B-B14F-4D97-AF65-F5344CB8AC3E}">
        <p14:creationId xmlns:p14="http://schemas.microsoft.com/office/powerpoint/2010/main" val="18130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Model baze podataka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81" y="1258679"/>
            <a:ext cx="8300851" cy="5599321"/>
          </a:xfrm>
        </p:spPr>
      </p:pic>
    </p:spTree>
    <p:extLst>
      <p:ext uri="{BB962C8B-B14F-4D97-AF65-F5344CB8AC3E}">
        <p14:creationId xmlns:p14="http://schemas.microsoft.com/office/powerpoint/2010/main" val="13989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Literatura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39904"/>
            <a:ext cx="9314985" cy="4818096"/>
          </a:xfrm>
        </p:spPr>
      </p:pic>
    </p:spTree>
    <p:extLst>
      <p:ext uri="{BB962C8B-B14F-4D97-AF65-F5344CB8AC3E}">
        <p14:creationId xmlns:p14="http://schemas.microsoft.com/office/powerpoint/2010/main" val="29008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dirty="0"/>
              <a:t>komentiranje </a:t>
            </a:r>
            <a:r>
              <a:rPr lang="hr-HR" dirty="0" smtClean="0"/>
              <a:t>vijesti (</a:t>
            </a:r>
            <a:r>
              <a:rPr lang="hr-HR" dirty="0" smtClean="0"/>
              <a:t>post) </a:t>
            </a:r>
            <a:r>
              <a:rPr lang="hr-HR" dirty="0"/>
              <a:t>drugih korisnika</a:t>
            </a:r>
          </a:p>
          <a:p>
            <a:pPr lvl="1"/>
            <a:r>
              <a:rPr lang="hr-HR" dirty="0"/>
              <a:t>objavljivanje, </a:t>
            </a:r>
            <a:r>
              <a:rPr lang="hr-HR" dirty="0" smtClean="0"/>
              <a:t>pregledavanje, brisanje </a:t>
            </a:r>
            <a:r>
              <a:rPr lang="hr-HR" dirty="0"/>
              <a:t>slika na </a:t>
            </a:r>
            <a:r>
              <a:rPr lang="hr-HR" dirty="0" err="1" smtClean="0"/>
              <a:t>gallery</a:t>
            </a:r>
            <a:r>
              <a:rPr lang="hr-HR" dirty="0" smtClean="0"/>
              <a:t> (</a:t>
            </a:r>
            <a:r>
              <a:rPr lang="hr-HR" dirty="0"/>
              <a:t>album fotografija) </a:t>
            </a:r>
            <a:r>
              <a:rPr lang="hr-HR" dirty="0" smtClean="0"/>
              <a:t>mjehuriću</a:t>
            </a:r>
          </a:p>
          <a:p>
            <a:pPr lvl="1"/>
            <a:r>
              <a:rPr lang="hr-HR" dirty="0" smtClean="0"/>
              <a:t>objavljivanje </a:t>
            </a:r>
            <a:r>
              <a:rPr lang="hr-HR" dirty="0"/>
              <a:t>i brisanje </a:t>
            </a:r>
            <a:r>
              <a:rPr lang="hr-HR" dirty="0" smtClean="0"/>
              <a:t>mjehurića (</a:t>
            </a:r>
            <a:r>
              <a:rPr lang="hr-HR" dirty="0" err="1"/>
              <a:t>bubble</a:t>
            </a:r>
            <a:r>
              <a:rPr lang="hr-HR" dirty="0"/>
              <a:t>), kolekcija slika, videa, dokumenata,... </a:t>
            </a:r>
            <a:r>
              <a:rPr lang="hr-HR" dirty="0" smtClean="0"/>
              <a:t>vezanih </a:t>
            </a:r>
            <a:r>
              <a:rPr lang="hr-HR" dirty="0"/>
              <a:t>uz neki </a:t>
            </a:r>
            <a:r>
              <a:rPr lang="hr-HR" dirty="0" smtClean="0"/>
              <a:t>opis (</a:t>
            </a:r>
            <a:r>
              <a:rPr lang="hr-HR" dirty="0"/>
              <a:t>npr., putovanje)</a:t>
            </a:r>
            <a:endParaRPr lang="hr-HR" dirty="0" smtClean="0"/>
          </a:p>
          <a:p>
            <a:pPr lvl="1"/>
            <a:r>
              <a:rPr lang="hr-HR" dirty="0" smtClean="0"/>
              <a:t>dodavanje i brisanje sadržaja pojedinog mjehurića</a:t>
            </a:r>
          </a:p>
          <a:p>
            <a:pPr lvl="1"/>
            <a:r>
              <a:rPr lang="hr-HR" dirty="0" smtClean="0"/>
              <a:t>stvaranje, raskidanje veza između </a:t>
            </a:r>
            <a:r>
              <a:rPr lang="hr-HR" dirty="0" smtClean="0"/>
              <a:t>korisnika (</a:t>
            </a:r>
            <a:r>
              <a:rPr lang="hr-HR" dirty="0" err="1" smtClean="0"/>
              <a:t>friends</a:t>
            </a:r>
            <a:r>
              <a:rPr lang="hr-HR" dirty="0" smtClean="0"/>
              <a:t>, </a:t>
            </a:r>
            <a:r>
              <a:rPr lang="hr-HR" dirty="0" err="1" smtClean="0"/>
              <a:t>contacts</a:t>
            </a:r>
            <a:r>
              <a:rPr lang="hr-HR" dirty="0" smtClean="0"/>
              <a:t>, </a:t>
            </a:r>
            <a:r>
              <a:rPr lang="hr-HR" dirty="0" err="1" smtClean="0"/>
              <a:t>colleagues</a:t>
            </a:r>
            <a:r>
              <a:rPr lang="hr-HR" dirty="0" smtClean="0"/>
              <a:t>, </a:t>
            </a:r>
            <a:r>
              <a:rPr lang="hr-HR" dirty="0" err="1" smtClean="0"/>
              <a:t>following</a:t>
            </a:r>
            <a:r>
              <a:rPr lang="hr-HR" dirty="0" smtClean="0"/>
              <a:t>, …)</a:t>
            </a:r>
          </a:p>
          <a:p>
            <a:pPr lvl="1"/>
            <a:r>
              <a:rPr lang="hr-HR" dirty="0" smtClean="0"/>
              <a:t>pretraživanje korisnika</a:t>
            </a:r>
          </a:p>
          <a:p>
            <a:pPr lvl="1"/>
            <a:r>
              <a:rPr lang="hr-HR" dirty="0" smtClean="0"/>
              <a:t>komunikacija korisnika preko prozora za </a:t>
            </a:r>
            <a:r>
              <a:rPr lang="hr-HR" dirty="0" smtClean="0"/>
              <a:t>komunikaciju (</a:t>
            </a:r>
            <a:r>
              <a:rPr lang="hr-HR" dirty="0" smtClean="0"/>
              <a:t>chat)</a:t>
            </a:r>
          </a:p>
          <a:p>
            <a:pPr lvl="1"/>
            <a:endParaRPr lang="hr-HR" dirty="0" smtClean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4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Stvaranje korisničkog računa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0024"/>
            <a:ext cx="8596668" cy="1877325"/>
          </a:xfrm>
        </p:spPr>
        <p:txBody>
          <a:bodyPr/>
          <a:lstStyle/>
          <a:p>
            <a:r>
              <a:rPr lang="hr-HR" dirty="0" smtClean="0"/>
              <a:t>korisnik stvara račun upisivanjem traženih podataka:</a:t>
            </a:r>
            <a:endParaRPr lang="hr-HR" dirty="0"/>
          </a:p>
          <a:p>
            <a:pPr lvl="1"/>
            <a:r>
              <a:rPr lang="hr-HR" dirty="0" smtClean="0"/>
              <a:t>podaci </a:t>
            </a:r>
            <a:r>
              <a:rPr lang="hr-HR" dirty="0" smtClean="0"/>
              <a:t>računa (</a:t>
            </a:r>
            <a:r>
              <a:rPr lang="hr-HR" dirty="0" err="1" smtClean="0"/>
              <a:t>account</a:t>
            </a:r>
            <a:r>
              <a:rPr lang="hr-HR" dirty="0" smtClean="0"/>
              <a:t> </a:t>
            </a:r>
            <a:r>
              <a:rPr lang="hr-HR" dirty="0" err="1" smtClean="0"/>
              <a:t>information</a:t>
            </a:r>
            <a:r>
              <a:rPr lang="hr-HR" dirty="0" smtClean="0"/>
              <a:t>): (sve je obavezno)</a:t>
            </a:r>
          </a:p>
          <a:p>
            <a:pPr lvl="2"/>
            <a:r>
              <a:rPr lang="hr-HR" i="1" dirty="0" err="1"/>
              <a:t>username</a:t>
            </a:r>
            <a:r>
              <a:rPr lang="hr-HR" i="1" dirty="0"/>
              <a:t>, email, password, </a:t>
            </a:r>
            <a:r>
              <a:rPr lang="hr-HR" i="1" dirty="0" smtClean="0"/>
              <a:t>password (</a:t>
            </a:r>
            <a:r>
              <a:rPr lang="hr-HR" i="1" dirty="0" err="1"/>
              <a:t>confirm</a:t>
            </a:r>
            <a:r>
              <a:rPr lang="hr-HR" i="1" dirty="0" smtClean="0"/>
              <a:t>)</a:t>
            </a:r>
            <a:endParaRPr lang="hr-HR" dirty="0"/>
          </a:p>
          <a:p>
            <a:pPr lvl="1"/>
            <a:r>
              <a:rPr lang="hr-HR" dirty="0" smtClean="0"/>
              <a:t>osobni podaci: (ništa nije obavezno)</a:t>
            </a:r>
          </a:p>
          <a:p>
            <a:pPr lvl="2"/>
            <a:r>
              <a:rPr lang="en-US" i="1" dirty="0"/>
              <a:t>first name, middle name, last name</a:t>
            </a:r>
            <a:endParaRPr lang="hr-HR" dirty="0" smtClean="0"/>
          </a:p>
          <a:p>
            <a:pPr marL="914400" lvl="2" indent="0">
              <a:buNone/>
            </a:pPr>
            <a:endParaRPr lang="hr-HR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3693238"/>
            <a:ext cx="8596668" cy="132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podaci se provjeravaju na poslužitelju:</a:t>
            </a:r>
          </a:p>
          <a:p>
            <a:pPr lvl="1"/>
            <a:r>
              <a:rPr lang="hr-HR" dirty="0" smtClean="0"/>
              <a:t>dostupnost korisničkog imena i emaila</a:t>
            </a:r>
          </a:p>
          <a:p>
            <a:pPr lvl="1"/>
            <a:r>
              <a:rPr lang="hr-HR" dirty="0" smtClean="0"/>
              <a:t>formati </a:t>
            </a:r>
            <a:r>
              <a:rPr lang="hr-HR" dirty="0" smtClean="0"/>
              <a:t>podataka (</a:t>
            </a:r>
            <a:r>
              <a:rPr lang="hr-HR" dirty="0" smtClean="0"/>
              <a:t>korisničko ime, email, lozinka)</a:t>
            </a:r>
          </a:p>
          <a:p>
            <a:pPr marL="914400" lvl="2" indent="0">
              <a:buFont typeface="Wingdings 3" charset="2"/>
              <a:buNone/>
            </a:pPr>
            <a:endParaRPr lang="hr-HR" i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5213447"/>
            <a:ext cx="8596668" cy="132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nakon uspješne registracije poslužitelj šalje email korisniku za potvrdu računa</a:t>
            </a:r>
          </a:p>
          <a:p>
            <a:pPr lvl="1"/>
            <a:r>
              <a:rPr lang="hr-HR" dirty="0" smtClean="0"/>
              <a:t>izvorišna email adresa: bubbles.notification@gmail.com</a:t>
            </a:r>
          </a:p>
          <a:p>
            <a:r>
              <a:rPr lang="hr-HR" dirty="0" smtClean="0"/>
              <a:t>potvrdom računa, račun korisnika postaje aktivan</a:t>
            </a:r>
          </a:p>
          <a:p>
            <a:pPr marL="914400" lvl="2" indent="0">
              <a:buFont typeface="Wingdings 3" charset="2"/>
              <a:buNone/>
            </a:pP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18804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33333" cy="66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879" y="1602907"/>
            <a:ext cx="6866667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6" y="189571"/>
            <a:ext cx="8596312" cy="21608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" y="2132065"/>
            <a:ext cx="12104762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Prijava u korisnički račun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910157"/>
          </a:xfrm>
        </p:spPr>
        <p:txBody>
          <a:bodyPr/>
          <a:lstStyle/>
          <a:p>
            <a:r>
              <a:rPr lang="hr-HR" dirty="0" smtClean="0"/>
              <a:t>korisnik unosi podatke za prijavu:</a:t>
            </a:r>
          </a:p>
          <a:p>
            <a:pPr lvl="1"/>
            <a:r>
              <a:rPr lang="hr-HR" i="1" dirty="0" smtClean="0"/>
              <a:t>korisničko </a:t>
            </a:r>
            <a:r>
              <a:rPr lang="hr-HR" i="1" dirty="0" smtClean="0"/>
              <a:t>ime (</a:t>
            </a:r>
            <a:r>
              <a:rPr lang="hr-HR" i="1" dirty="0" err="1" smtClean="0"/>
              <a:t>username</a:t>
            </a:r>
            <a:r>
              <a:rPr lang="hr-HR" i="1" dirty="0" smtClean="0"/>
              <a:t>) i </a:t>
            </a:r>
            <a:r>
              <a:rPr lang="hr-HR" i="1" dirty="0" smtClean="0"/>
              <a:t>password (</a:t>
            </a:r>
            <a:r>
              <a:rPr lang="hr-HR" i="1" dirty="0" smtClean="0"/>
              <a:t>lozinka)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3380998"/>
            <a:ext cx="8596668" cy="1436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poslužitelj provjerava unesene podatke</a:t>
            </a:r>
          </a:p>
          <a:p>
            <a:r>
              <a:rPr lang="hr-HR" dirty="0" smtClean="0"/>
              <a:t>prijavi korisnika ako su podaci ispravni i preusmjeri ga na homepage stranicu</a:t>
            </a:r>
          </a:p>
          <a:p>
            <a:r>
              <a:rPr lang="hr-HR" dirty="0" smtClean="0"/>
              <a:t>vrati korisnika na stranicu za prijavu ako su podaci neispravni</a:t>
            </a:r>
          </a:p>
        </p:txBody>
      </p:sp>
    </p:spTree>
    <p:extLst>
      <p:ext uri="{BB962C8B-B14F-4D97-AF65-F5344CB8AC3E}">
        <p14:creationId xmlns:p14="http://schemas.microsoft.com/office/powerpoint/2010/main" val="188823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184" y="166720"/>
            <a:ext cx="3832080" cy="6457373"/>
          </a:xfrm>
        </p:spPr>
      </p:pic>
    </p:spTree>
    <p:extLst>
      <p:ext uri="{BB962C8B-B14F-4D97-AF65-F5344CB8AC3E}">
        <p14:creationId xmlns:p14="http://schemas.microsoft.com/office/powerpoint/2010/main" val="158015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4" y="290917"/>
            <a:ext cx="10526851" cy="6265174"/>
          </a:xfrm>
        </p:spPr>
      </p:pic>
    </p:spTree>
    <p:extLst>
      <p:ext uri="{BB962C8B-B14F-4D97-AF65-F5344CB8AC3E}">
        <p14:creationId xmlns:p14="http://schemas.microsoft.com/office/powerpoint/2010/main" val="51649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1147</TotalTime>
  <Words>757</Words>
  <Application>Microsoft Office PowerPoint</Application>
  <PresentationFormat>Widescreen</PresentationFormat>
  <Paragraphs>103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Facet</vt:lpstr>
      <vt:lpstr>Bubbles</vt:lpstr>
      <vt:lpstr>Opis društvene mreže</vt:lpstr>
      <vt:lpstr>PowerPoint Presentation</vt:lpstr>
      <vt:lpstr>Stvaranje korisničkog računa</vt:lpstr>
      <vt:lpstr>PowerPoint Presentation</vt:lpstr>
      <vt:lpstr>PowerPoint Presentation</vt:lpstr>
      <vt:lpstr>Prijava u korisnički račun</vt:lpstr>
      <vt:lpstr>PowerPoint Presentation</vt:lpstr>
      <vt:lpstr>PowerPoint Presentation</vt:lpstr>
      <vt:lpstr>Naslovna stranica</vt:lpstr>
      <vt:lpstr>PowerPoint Presentation</vt:lpstr>
      <vt:lpstr>Objavljivanje postova</vt:lpstr>
      <vt:lpstr>Stranica profila</vt:lpstr>
      <vt:lpstr>PowerPoint Presentation</vt:lpstr>
      <vt:lpstr>PowerPoint Presentation</vt:lpstr>
      <vt:lpstr>PowerPoint Presentation</vt:lpstr>
      <vt:lpstr>PowerPoint Presentation</vt:lpstr>
      <vt:lpstr>Bubble</vt:lpstr>
      <vt:lpstr>PowerPoint Presentation</vt:lpstr>
      <vt:lpstr>PowerPoint Presentation</vt:lpstr>
      <vt:lpstr>PowerPoint Presentation</vt:lpstr>
      <vt:lpstr>PowerPoint Presentation</vt:lpstr>
      <vt:lpstr>Inbox</vt:lpstr>
      <vt:lpstr>Tehnologije i alati</vt:lpstr>
      <vt:lpstr>REST API</vt:lpstr>
      <vt:lpstr>Model baze podataka</vt:lpstr>
      <vt:lpstr>Literatura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 Šimović</dc:creator>
  <cp:lastModifiedBy>Mate Šimović</cp:lastModifiedBy>
  <cp:revision>114</cp:revision>
  <dcterms:created xsi:type="dcterms:W3CDTF">2015-12-02T14:23:26Z</dcterms:created>
  <dcterms:modified xsi:type="dcterms:W3CDTF">2015-12-03T09:37:38Z</dcterms:modified>
</cp:coreProperties>
</file>