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5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1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9031-0BF2-42EE-A111-32E398F72642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75E5-45CD-4749-AE27-5E18A8CD129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96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331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084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64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892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41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88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02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2" y="403226"/>
            <a:ext cx="1449457" cy="402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09" y="2979738"/>
            <a:ext cx="10843591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294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7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10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834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09" y="365126"/>
            <a:ext cx="1084359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09" y="1457739"/>
            <a:ext cx="10843591" cy="471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5F5-AA5A-4391-A49E-03B177C59B30}" type="datetimeFigureOut">
              <a:rPr lang="hr-HR" smtClean="0"/>
              <a:t>28.5.2016.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871" y="365125"/>
            <a:ext cx="85725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11" y="2763078"/>
            <a:ext cx="3022750" cy="409492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36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hr-HR" dirty="0" smtClean="0"/>
              <a:t>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Osnove Node.js-a</a:t>
            </a:r>
          </a:p>
          <a:p>
            <a:r>
              <a:rPr lang="hr-HR" dirty="0" smtClean="0"/>
              <a:t>Express</a:t>
            </a:r>
          </a:p>
          <a:p>
            <a:r>
              <a:rPr lang="hr-HR" dirty="0" smtClean="0"/>
              <a:t>Mongo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31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Osnove Node.js-a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Moduli</a:t>
            </a:r>
          </a:p>
          <a:p>
            <a:r>
              <a:rPr lang="hr-HR" dirty="0" smtClean="0"/>
              <a:t>Stanje modula</a:t>
            </a:r>
          </a:p>
          <a:p>
            <a:r>
              <a:rPr lang="hr-HR" dirty="0" smtClean="0"/>
              <a:t>Object factory</a:t>
            </a:r>
          </a:p>
          <a:p>
            <a:r>
              <a:rPr lang="hr-HR" dirty="0" smtClean="0"/>
              <a:t>Core moduli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16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Express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npm</a:t>
            </a:r>
          </a:p>
          <a:p>
            <a:r>
              <a:rPr lang="hr-HR" dirty="0" smtClean="0"/>
              <a:t>Generiranje projekta preko npm-a</a:t>
            </a:r>
          </a:p>
          <a:p>
            <a:r>
              <a:rPr lang="hr-HR" dirty="0" smtClean="0"/>
              <a:t>npm start vs. node app.js</a:t>
            </a:r>
          </a:p>
          <a:p>
            <a:r>
              <a:rPr lang="hr-HR" dirty="0" smtClean="0"/>
              <a:t>Environment varijable</a:t>
            </a:r>
          </a:p>
          <a:p>
            <a:r>
              <a:rPr lang="hr-HR" dirty="0" smtClean="0"/>
              <a:t>Struktura koda</a:t>
            </a:r>
          </a:p>
          <a:p>
            <a:r>
              <a:rPr lang="hr-HR" dirty="0" smtClean="0"/>
              <a:t>REST</a:t>
            </a:r>
          </a:p>
          <a:p>
            <a:r>
              <a:rPr lang="hr-HR" dirty="0" smtClean="0"/>
              <a:t>ejs vs. jade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79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Mongo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Asinkroni pozivi</a:t>
            </a:r>
          </a:p>
          <a:p>
            <a:r>
              <a:rPr lang="hr-HR" dirty="0" smtClean="0"/>
              <a:t>Mongoose npm paket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07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Node.js server </a:t>
            </a:r>
            <a:r>
              <a:rPr lang="en-US" dirty="0" err="1" smtClean="0"/>
              <a:t>pomocu</a:t>
            </a:r>
            <a:r>
              <a:rPr lang="en-US" dirty="0" smtClean="0"/>
              <a:t> </a:t>
            </a:r>
            <a:r>
              <a:rPr lang="en-US" dirty="0" err="1" smtClean="0"/>
              <a:t>Expressa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pokretati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naredbe</a:t>
            </a:r>
            <a:r>
              <a:rPr lang="en-US" dirty="0" smtClean="0"/>
              <a:t> “</a:t>
            </a:r>
            <a:r>
              <a:rPr lang="en-US" dirty="0" err="1" smtClean="0"/>
              <a:t>npm</a:t>
            </a:r>
            <a:r>
              <a:rPr lang="en-US" dirty="0" smtClean="0"/>
              <a:t> start”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pozivati</a:t>
            </a:r>
            <a:r>
              <a:rPr lang="en-US" dirty="0" smtClean="0"/>
              <a:t> </a:t>
            </a:r>
            <a:r>
              <a:rPr lang="en-US" dirty="0" err="1" smtClean="0"/>
              <a:t>pocetna</a:t>
            </a:r>
            <a:r>
              <a:rPr lang="en-US" dirty="0" smtClean="0"/>
              <a:t> </a:t>
            </a:r>
            <a:r>
              <a:rPr lang="en-US" dirty="0" err="1" smtClean="0"/>
              <a:t>datoteka</a:t>
            </a:r>
            <a:r>
              <a:rPr lang="en-US" dirty="0" smtClean="0"/>
              <a:t> </a:t>
            </a:r>
            <a:r>
              <a:rPr lang="en-US" dirty="0" err="1" smtClean="0"/>
              <a:t>nazvana</a:t>
            </a:r>
            <a:r>
              <a:rPr lang="en-US" dirty="0" smtClean="0"/>
              <a:t> “server.js” – </a:t>
            </a:r>
            <a:r>
              <a:rPr lang="en-US" dirty="0" err="1" smtClean="0"/>
              <a:t>spojiti</a:t>
            </a:r>
            <a:r>
              <a:rPr lang="en-US" dirty="0" smtClean="0"/>
              <a:t> bin/www </a:t>
            </a:r>
            <a:r>
              <a:rPr lang="en-US" dirty="0" err="1" smtClean="0"/>
              <a:t>i</a:t>
            </a:r>
            <a:r>
              <a:rPr lang="en-US" dirty="0" smtClean="0"/>
              <a:t> app.js u </a:t>
            </a:r>
            <a:r>
              <a:rPr lang="en-US" dirty="0" err="1" smtClean="0"/>
              <a:t>jedan</a:t>
            </a:r>
            <a:r>
              <a:rPr lang="en-US" dirty="0" smtClean="0"/>
              <a:t> file </a:t>
            </a:r>
            <a:r>
              <a:rPr lang="en-US" dirty="0" err="1" smtClean="0"/>
              <a:t>smjesten</a:t>
            </a:r>
            <a:r>
              <a:rPr lang="en-US" dirty="0" smtClean="0"/>
              <a:t> u root-u </a:t>
            </a:r>
            <a:r>
              <a:rPr lang="en-US" dirty="0" err="1" smtClean="0"/>
              <a:t>projekta</a:t>
            </a:r>
            <a:endParaRPr lang="en-US" dirty="0" smtClean="0"/>
          </a:p>
          <a:p>
            <a:r>
              <a:rPr lang="en-US" dirty="0" err="1" smtClean="0"/>
              <a:t>Spojiti</a:t>
            </a:r>
            <a:r>
              <a:rPr lang="en-US" dirty="0" smtClean="0"/>
              <a:t> server </a:t>
            </a:r>
            <a:r>
              <a:rPr lang="en-US" dirty="0" err="1" smtClean="0"/>
              <a:t>sa</a:t>
            </a:r>
            <a:r>
              <a:rPr lang="en-US" dirty="0" smtClean="0"/>
              <a:t> mongo </a:t>
            </a:r>
            <a:r>
              <a:rPr lang="en-US" dirty="0" err="1" smtClean="0"/>
              <a:t>bazom</a:t>
            </a:r>
            <a:r>
              <a:rPr lang="en-US" dirty="0"/>
              <a:t>: mongodb://</a:t>
            </a:r>
            <a:r>
              <a:rPr lang="en-US" dirty="0" smtClean="0"/>
              <a:t>axilis:axilis123@ds017553.mlab.com:17553/jsschool</a:t>
            </a:r>
          </a:p>
          <a:p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model </a:t>
            </a:r>
            <a:r>
              <a:rPr lang="en-US" dirty="0" err="1" smtClean="0"/>
              <a:t>koji</a:t>
            </a:r>
            <a:r>
              <a:rPr lang="en-US" dirty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u </a:t>
            </a:r>
            <a:r>
              <a:rPr lang="en-US" dirty="0" err="1" smtClean="0"/>
              <a:t>mongoDB</a:t>
            </a:r>
            <a:r>
              <a:rPr lang="en-US" dirty="0" smtClean="0"/>
              <a:t>-u </a:t>
            </a:r>
            <a:r>
              <a:rPr lang="en-US" dirty="0" err="1" smtClean="0"/>
              <a:t>zvati</a:t>
            </a:r>
            <a:r>
              <a:rPr lang="en-US" dirty="0" smtClean="0"/>
              <a:t> </a:t>
            </a:r>
            <a:r>
              <a:rPr lang="en-US" dirty="0" err="1" smtClean="0"/>
              <a:t>vasim</a:t>
            </a:r>
            <a:r>
              <a:rPr lang="en-US" dirty="0" smtClean="0"/>
              <a:t> </a:t>
            </a:r>
            <a:r>
              <a:rPr lang="en-US" dirty="0" err="1" smtClean="0"/>
              <a:t>imenom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prezimenom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nastavkom</a:t>
            </a:r>
            <a:r>
              <a:rPr lang="en-US" dirty="0" smtClean="0"/>
              <a:t> “car”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IvanHorvatCar</a:t>
            </a:r>
            <a:r>
              <a:rPr lang="en-US" dirty="0" smtClean="0"/>
              <a:t>). Model </a:t>
            </a: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opisuje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/>
              <a:t> </a:t>
            </a:r>
            <a:r>
              <a:rPr lang="en-US" dirty="0" err="1" smtClean="0"/>
              <a:t>proizvoljnim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endParaRPr lang="en-US" dirty="0" smtClean="0"/>
          </a:p>
          <a:p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API </a:t>
            </a:r>
            <a:r>
              <a:rPr lang="en-US" dirty="0" err="1" smtClean="0"/>
              <a:t>rute</a:t>
            </a:r>
            <a:r>
              <a:rPr lang="en-US" dirty="0" smtClean="0"/>
              <a:t> (4 </a:t>
            </a:r>
            <a:r>
              <a:rPr lang="en-US" dirty="0" err="1" smtClean="0"/>
              <a:t>sveukupno</a:t>
            </a:r>
            <a:r>
              <a:rPr lang="en-US" dirty="0" smtClean="0"/>
              <a:t>, </a:t>
            </a:r>
            <a:r>
              <a:rPr lang="en-US" dirty="0" err="1" smtClean="0"/>
              <a:t>za</a:t>
            </a:r>
            <a:r>
              <a:rPr lang="en-US" dirty="0" smtClean="0"/>
              <a:t> GET, POST, PUT </a:t>
            </a:r>
            <a:r>
              <a:rPr lang="en-US" dirty="0" err="1" smtClean="0"/>
              <a:t>i</a:t>
            </a:r>
            <a:r>
              <a:rPr lang="en-US" dirty="0" smtClean="0"/>
              <a:t> DELETE)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dohvacati</a:t>
            </a:r>
            <a:r>
              <a:rPr lang="en-US" dirty="0" smtClean="0"/>
              <a:t>, </a:t>
            </a:r>
            <a:r>
              <a:rPr lang="en-US" dirty="0" err="1" smtClean="0"/>
              <a:t>mijenjati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brisati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o </a:t>
            </a:r>
            <a:r>
              <a:rPr lang="en-US" dirty="0" err="1" smtClean="0"/>
              <a:t>postojecem</a:t>
            </a:r>
            <a:r>
              <a:rPr lang="en-US" dirty="0" smtClean="0"/>
              <a:t> </a:t>
            </a:r>
            <a:r>
              <a:rPr lang="en-US" dirty="0" err="1" smtClean="0"/>
              <a:t>autu</a:t>
            </a:r>
            <a:r>
              <a:rPr lang="en-US" dirty="0" smtClean="0"/>
              <a:t> </a:t>
            </a:r>
            <a:r>
              <a:rPr lang="en-US" dirty="0" err="1" smtClean="0"/>
              <a:t>kojeg</a:t>
            </a:r>
            <a:r>
              <a:rPr lang="en-US" dirty="0" smtClean="0"/>
              <a:t> </a:t>
            </a:r>
            <a:r>
              <a:rPr lang="en-US" dirty="0" err="1" smtClean="0"/>
              <a:t>zatrazimo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njegovog</a:t>
            </a:r>
            <a:r>
              <a:rPr lang="en-US" dirty="0" smtClean="0"/>
              <a:t> ID-a,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kojom</a:t>
            </a:r>
            <a:r>
              <a:rPr lang="en-US" dirty="0" smtClean="0"/>
              <a:t> </a:t>
            </a:r>
            <a:r>
              <a:rPr lang="en-US" dirty="0" err="1" smtClean="0"/>
              <a:t>cemo</a:t>
            </a:r>
            <a:r>
              <a:rPr lang="en-US" dirty="0" smtClean="0"/>
              <a:t> </a:t>
            </a:r>
            <a:r>
              <a:rPr lang="en-US" dirty="0" err="1" smtClean="0"/>
              <a:t>stvarati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auto</a:t>
            </a:r>
          </a:p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EJS template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vracati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poziv</a:t>
            </a:r>
            <a:r>
              <a:rPr lang="en-US" dirty="0" smtClean="0"/>
              <a:t> GET /cars/all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uredno</a:t>
            </a:r>
            <a:r>
              <a:rPr lang="en-US" dirty="0" smtClean="0"/>
              <a:t> </a:t>
            </a:r>
            <a:r>
              <a:rPr lang="en-US" dirty="0" err="1" smtClean="0"/>
              <a:t>ispisati</a:t>
            </a:r>
            <a:r>
              <a:rPr lang="en-US" dirty="0" smtClean="0"/>
              <a:t> </a:t>
            </a:r>
            <a:r>
              <a:rPr lang="en-US" dirty="0" err="1" smtClean="0"/>
              <a:t>listu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automobile u </a:t>
            </a:r>
            <a:r>
              <a:rPr lang="en-US" dirty="0" err="1" smtClean="0"/>
              <a:t>mongu</a:t>
            </a:r>
            <a:r>
              <a:rPr lang="en-US" dirty="0" smtClean="0"/>
              <a:t> (</a:t>
            </a:r>
            <a:r>
              <a:rPr lang="en-US" dirty="0" err="1" smtClean="0"/>
              <a:t>predlazem</a:t>
            </a:r>
            <a:r>
              <a:rPr lang="en-US" dirty="0" smtClean="0"/>
              <a:t> </a:t>
            </a:r>
            <a:r>
              <a:rPr lang="en-US" dirty="0" err="1" smtClean="0"/>
              <a:t>koristenje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 HTML </a:t>
            </a:r>
            <a:r>
              <a:rPr lang="en-US" dirty="0" err="1" smtClean="0"/>
              <a:t>tagova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paznji</a:t>
            </a:r>
            <a:r>
              <a:rPr lang="en-US" smtClean="0"/>
              <a:t>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83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Sadržaj</vt:lpstr>
      <vt:lpstr>Osnove Node.js-a</vt:lpstr>
      <vt:lpstr>Express</vt:lpstr>
      <vt:lpstr>Mongo</vt:lpstr>
      <vt:lpstr>Zadatak</vt:lpstr>
      <vt:lpstr>Hvala na paznji!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Kovacic</dc:creator>
  <cp:lastModifiedBy>Matko Raguž</cp:lastModifiedBy>
  <cp:revision>9</cp:revision>
  <dcterms:created xsi:type="dcterms:W3CDTF">2016-05-13T11:47:11Z</dcterms:created>
  <dcterms:modified xsi:type="dcterms:W3CDTF">2016-05-28T17:49:14Z</dcterms:modified>
</cp:coreProperties>
</file>