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2" r:id="rId3"/>
    <p:sldId id="271" r:id="rId4"/>
    <p:sldId id="273" r:id="rId5"/>
    <p:sldId id="260" r:id="rId6"/>
    <p:sldId id="274" r:id="rId7"/>
    <p:sldId id="261" r:id="rId8"/>
    <p:sldId id="262" r:id="rId9"/>
    <p:sldId id="263" r:id="rId10"/>
    <p:sldId id="265" r:id="rId11"/>
    <p:sldId id="276" r:id="rId12"/>
    <p:sldId id="266" r:id="rId13"/>
    <p:sldId id="277" r:id="rId14"/>
    <p:sldId id="264" r:id="rId15"/>
    <p:sldId id="279" r:id="rId16"/>
    <p:sldId id="275" r:id="rId17"/>
    <p:sldId id="267" r:id="rId18"/>
    <p:sldId id="269" r:id="rId19"/>
    <p:sldId id="256" r:id="rId20"/>
    <p:sldId id="268" r:id="rId21"/>
    <p:sldId id="270" r:id="rId22"/>
    <p:sldId id="280" r:id="rId2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5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72607" autoAdjust="0"/>
  </p:normalViewPr>
  <p:slideViewPr>
    <p:cSldViewPr snapToGrid="0">
      <p:cViewPr varScale="1">
        <p:scale>
          <a:sx n="118" d="100"/>
          <a:sy n="118" d="100"/>
        </p:scale>
        <p:origin x="409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1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39031-0BF2-42EE-A111-32E398F72642}" type="datetimeFigureOut">
              <a:rPr lang="hr-HR" smtClean="0"/>
              <a:t>4.6.2016.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75E5-45CD-4749-AE27-5E18A8CD129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996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D75E5-45CD-4749-AE27-5E18A8CD129C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2068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Link</a:t>
            </a:r>
            <a:r>
              <a:rPr lang="hr-HR" baseline="0" dirty="0"/>
              <a:t> na članak u kojem objašnjavaju kako su od algoritma složenosti n</a:t>
            </a:r>
            <a:r>
              <a:rPr lang="en-US" baseline="0" dirty="0"/>
              <a:t>^3 do</a:t>
            </a:r>
            <a:r>
              <a:rPr lang="hr-HR" baseline="0" dirty="0"/>
              <a:t>šli do algoritma složenosti </a:t>
            </a:r>
            <a:r>
              <a:rPr lang="en-US" baseline="0" dirty="0"/>
              <a:t>n</a:t>
            </a:r>
            <a:r>
              <a:rPr lang="hr-HR" baseline="0" dirty="0"/>
              <a:t> – za diff</a:t>
            </a:r>
          </a:p>
          <a:p>
            <a:r>
              <a:rPr lang="hr-HR" dirty="0"/>
              <a:t>3.</a:t>
            </a:r>
            <a:r>
              <a:rPr lang="hr-HR" baseline="0" dirty="0"/>
              <a:t> Natuknica – U Facebook-u (za Instagram) su dizajneri pisali React kod</a:t>
            </a:r>
          </a:p>
          <a:p>
            <a:endParaRPr lang="hr-HR" baseline="0" dirty="0"/>
          </a:p>
          <a:p>
            <a:r>
              <a:rPr lang="hr-HR" baseline="0" dirty="0"/>
              <a:t>Fun fact: Facebook ima više od </a:t>
            </a:r>
            <a:r>
              <a:rPr lang="en-US" baseline="0"/>
              <a:t>2</a:t>
            </a:r>
            <a:r>
              <a:rPr lang="hr-HR" baseline="0"/>
              <a:t>0k </a:t>
            </a:r>
            <a:r>
              <a:rPr lang="hr-HR" baseline="0" dirty="0"/>
              <a:t>React komponenti (bez React Native komponenti)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D75E5-45CD-4749-AE27-5E18A8CD129C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446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Prolazak kroz source</a:t>
            </a:r>
            <a:r>
              <a:rPr lang="hr-HR" baseline="0" dirty="0"/>
              <a:t> code</a:t>
            </a:r>
          </a:p>
          <a:p>
            <a:r>
              <a:rPr lang="hr-HR" baseline="0" dirty="0"/>
              <a:t>Probajte pokrenut neki projekt koji je napravljen prije 6 mjeseci koristeći zadnju verziju Reacta</a:t>
            </a:r>
          </a:p>
          <a:p>
            <a:r>
              <a:rPr lang="hr-HR" baseline="0" dirty="0"/>
              <a:t>Zadnje dvije ne moraju nužno biti loše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D75E5-45CD-4749-AE27-5E18A8CD129C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0720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Props – predaja podataka iz parent</a:t>
            </a:r>
            <a:r>
              <a:rPr lang="hr-HR" baseline="0" dirty="0"/>
              <a:t> komponente</a:t>
            </a:r>
            <a:endParaRPr lang="hr-HR" dirty="0"/>
          </a:p>
          <a:p>
            <a:r>
              <a:rPr lang="hr-HR" dirty="0"/>
              <a:t>State – podaci unutar</a:t>
            </a:r>
            <a:r>
              <a:rPr lang="hr-HR" baseline="0" dirty="0"/>
              <a:t> komponente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D75E5-45CD-4749-AE27-5E18A8CD129C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894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D75E5-45CD-4749-AE27-5E18A8CD129C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345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4.6.2016.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33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4.6.2016.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084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4.6.2016.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64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4.6.2016.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892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4.6.2016.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416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4.6.2016.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881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4.6.2016.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02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4.6.2016.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42" y="403226"/>
            <a:ext cx="1449457" cy="402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09" y="2979738"/>
            <a:ext cx="10843591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294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4.6.2016.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978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4.6.2016.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104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4.6.2016.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834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09" y="365126"/>
            <a:ext cx="1084359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09" y="1457739"/>
            <a:ext cx="10843591" cy="471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5F5-AA5A-4391-A49E-03B177C59B30}" type="datetimeFigureOut">
              <a:rPr lang="hr-HR" smtClean="0"/>
              <a:t>4.6.2016.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871" y="365125"/>
            <a:ext cx="85725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11" y="2763078"/>
            <a:ext cx="3022750" cy="409492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FF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/docs/events.html#supported-ev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bnb/javascript/tree/master/react" TargetMode="External"/><Relationship Id="rId2" Type="http://schemas.openxmlformats.org/officeDocument/2006/relationships/hyperlink" Target="https://js.coach/rea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.zeef.com/nick.raienko" TargetMode="External"/><Relationship Id="rId4" Type="http://schemas.openxmlformats.org/officeDocument/2006/relationships/hyperlink" Target="https://www.facebook.com/groups/228321510706889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dirahq/react-storybook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kodi.tv/showthread.php?tid=235298&amp;pid=2079513" TargetMode="External"/><Relationship Id="rId2" Type="http://schemas.openxmlformats.org/officeDocument/2006/relationships/hyperlink" Target="https://developer.github.com/v3/sear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reconcilia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/docs/reusable-components.html#prop-valid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368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React eventi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React pakira nativne evente u tanak omotač (synthetic event) – osiguravanje jednake funkcionalnosti u svim browserima</a:t>
            </a:r>
          </a:p>
          <a:p>
            <a:r>
              <a:rPr lang="hr-HR" dirty="0"/>
              <a:t>Posjeduje isto sučelje kao nativni eventi</a:t>
            </a:r>
          </a:p>
          <a:p>
            <a:r>
              <a:rPr lang="hr-HR" dirty="0"/>
              <a:t>Koristi se event pool – performanse</a:t>
            </a:r>
          </a:p>
          <a:p>
            <a:r>
              <a:rPr lang="hr-HR" dirty="0"/>
              <a:t>Podržani eventi - </a:t>
            </a:r>
            <a:r>
              <a:rPr lang="hr-HR" dirty="0">
                <a:hlinkClick r:id="rId2"/>
              </a:rPr>
              <a:t>https://facebook.github.io/react/docs/events.html#supported-events</a:t>
            </a: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9546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Napravite komponentu koja će prikazivati listu i količinu namirnica koje namjeravate kupiti u trgovini (hardkodirajte podatke)</a:t>
            </a:r>
          </a:p>
          <a:p>
            <a:r>
              <a:rPr lang="hr-HR" dirty="0"/>
              <a:t>Dodajte polje za unos teksta i gumb te dinamicki dodavajte nove vrijednosti pritiskom na gumb</a:t>
            </a:r>
          </a:p>
          <a:p>
            <a:r>
              <a:rPr lang="hr-HR" dirty="0"/>
              <a:t>Svaki sastojak liste mora obvezno imati naziv i količinu</a:t>
            </a:r>
          </a:p>
          <a:p>
            <a:r>
              <a:rPr lang="hr-HR" dirty="0"/>
              <a:t>Dodajte gumb za brisanje namirnica s liste (filter metoda nad poljem)</a:t>
            </a:r>
          </a:p>
          <a:p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2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Komponente bez stanja (primjer 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Komponente je moguće pisati kao obične funkcije</a:t>
            </a:r>
          </a:p>
          <a:p>
            <a:r>
              <a:rPr lang="hr-HR" dirty="0"/>
              <a:t>Pojednostavljuje kod</a:t>
            </a:r>
          </a:p>
          <a:p>
            <a:r>
              <a:rPr lang="hr-HR" dirty="0"/>
              <a:t>Dobro se uklapa s korištenjem Flux library-ja</a:t>
            </a:r>
          </a:p>
          <a:p>
            <a:r>
              <a:rPr lang="hr-HR" dirty="0"/>
              <a:t>Koristi se umjesto klase koja ima samo render metodu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7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Refaktorirajte rješenja iz prethodnih zatadaka tako da se koriste komponente bez stanja gdje god je to moguće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7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Stiliziranje komponenti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Kao u HTML</a:t>
            </a:r>
            <a:r>
              <a:rPr lang="hr-HR" dirty="0"/>
              <a:t>-u korištenjem klasa (className)</a:t>
            </a:r>
          </a:p>
          <a:p>
            <a:r>
              <a:rPr lang="hr-HR" dirty="0"/>
              <a:t>Inline stilovi</a:t>
            </a:r>
            <a:r>
              <a:rPr lang="en-US" dirty="0"/>
              <a:t> (</a:t>
            </a:r>
            <a:r>
              <a:rPr lang="hr-HR" dirty="0"/>
              <a:t>obični javascript objekt ili 3</a:t>
            </a:r>
            <a:r>
              <a:rPr lang="en-US" baseline="30000" dirty="0" err="1"/>
              <a:t>rd</a:t>
            </a:r>
            <a:r>
              <a:rPr lang="hr-HR" dirty="0"/>
              <a:t> party library npr. Radium, Barium...)</a:t>
            </a:r>
            <a:r>
              <a:rPr lang="en-US" dirty="0"/>
              <a:t> (</a:t>
            </a:r>
            <a:r>
              <a:rPr lang="en-US" dirty="0" err="1"/>
              <a:t>primjeri</a:t>
            </a:r>
            <a:r>
              <a:rPr lang="en-US" dirty="0"/>
              <a:t> 5, 6)</a:t>
            </a:r>
          </a:p>
        </p:txBody>
      </p:sp>
    </p:spTree>
    <p:extLst>
      <p:ext uri="{BB962C8B-B14F-4D97-AF65-F5344CB8AC3E}">
        <p14:creationId xmlns:p14="http://schemas.microsoft.com/office/powerpoint/2010/main" val="104992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hr-HR" dirty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Napravite svoju komponentu za prikaz teksta koja dekorira span element i stilizirajte je korištenjem inline stilova</a:t>
            </a:r>
          </a:p>
          <a:p>
            <a:r>
              <a:rPr lang="hr-HR" dirty="0"/>
              <a:t>Stilizirajte komponente iz </a:t>
            </a:r>
            <a:r>
              <a:rPr lang="hr-HR"/>
              <a:t>prethodnog zadatka korištenjem inline stilova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2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Razdvajanje komponenti koje se brinu za stanje aplikacije od komponenti koje se brinu za izgled sučelja</a:t>
            </a:r>
          </a:p>
          <a:p>
            <a:r>
              <a:rPr lang="hr-HR" dirty="0"/>
              <a:t>Protok podataka – komunikacija komponente dijeteta s komponentom roditelja putem callback-a</a:t>
            </a:r>
          </a:p>
          <a:p>
            <a:r>
              <a:rPr lang="hr-HR" dirty="0"/>
              <a:t>Koristiti propTypes za validaciju primljenih property-ja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2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React Router (primjer 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09" y="1457739"/>
            <a:ext cx="10843591" cy="5014082"/>
          </a:xfrm>
        </p:spPr>
        <p:txBody>
          <a:bodyPr/>
          <a:lstStyle/>
          <a:p>
            <a:r>
              <a:rPr lang="hr-HR" dirty="0"/>
              <a:t>Navigacija za React aplikacije</a:t>
            </a:r>
            <a:endParaRPr lang="en-US" dirty="0"/>
          </a:p>
          <a:p>
            <a:r>
              <a:rPr lang="hr-HR" dirty="0"/>
              <a:t>Važne komponente:</a:t>
            </a:r>
          </a:p>
          <a:p>
            <a:pPr lvl="1"/>
            <a:r>
              <a:rPr lang="hr-HR" dirty="0"/>
              <a:t>Router (history – browserHistory, hashHistory)</a:t>
            </a:r>
          </a:p>
          <a:p>
            <a:pPr lvl="1"/>
            <a:r>
              <a:rPr lang="hr-HR" dirty="0"/>
              <a:t>Route (path i component)</a:t>
            </a:r>
          </a:p>
          <a:p>
            <a:pPr lvl="1"/>
            <a:r>
              <a:rPr lang="hr-HR" dirty="0"/>
              <a:t>IndexRoute (component)</a:t>
            </a:r>
          </a:p>
          <a:p>
            <a:pPr lvl="1"/>
            <a:r>
              <a:rPr lang="hr-HR" dirty="0"/>
              <a:t>Link (to)</a:t>
            </a:r>
          </a:p>
          <a:p>
            <a:r>
              <a:rPr lang="hr-HR" dirty="0"/>
              <a:t>Specificirana komponenta prima komponentu koju će prikazati kroz props.children</a:t>
            </a:r>
            <a:endParaRPr lang="en-US" dirty="0"/>
          </a:p>
          <a:p>
            <a:r>
              <a:rPr lang="hr-HR" dirty="0"/>
              <a:t>Korištenje parametara: </a:t>
            </a:r>
            <a:br>
              <a:rPr lang="hr-HR" dirty="0"/>
            </a:br>
            <a:r>
              <a:rPr lang="en-US" dirty="0"/>
              <a:t>&lt;Route path=“</a:t>
            </a:r>
            <a:r>
              <a:rPr lang="hr-HR" dirty="0"/>
              <a:t>user/</a:t>
            </a:r>
            <a:r>
              <a:rPr lang="en-US" dirty="0"/>
              <a:t>:</a:t>
            </a:r>
            <a:r>
              <a:rPr lang="hr-HR" dirty="0"/>
              <a:t>userId</a:t>
            </a:r>
            <a:r>
              <a:rPr lang="en-US" dirty="0"/>
              <a:t>” component={</a:t>
            </a:r>
            <a:r>
              <a:rPr lang="en-US" dirty="0" err="1"/>
              <a:t>UserDetails</a:t>
            </a:r>
            <a:r>
              <a:rPr lang="en-US" dirty="0"/>
              <a:t>} /&gt;</a:t>
            </a:r>
            <a:br>
              <a:rPr lang="hr-HR" dirty="0"/>
            </a:br>
            <a:r>
              <a:rPr lang="hr-HR" dirty="0"/>
              <a:t>this.props.routeParams</a:t>
            </a:r>
          </a:p>
        </p:txBody>
      </p:sp>
    </p:spTree>
    <p:extLst>
      <p:ext uri="{BB962C8B-B14F-4D97-AF65-F5344CB8AC3E}">
        <p14:creationId xmlns:p14="http://schemas.microsoft.com/office/powerpoint/2010/main" val="33716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Kako razmišljati na React način?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Početi s wireframeom dizajna stranice</a:t>
            </a:r>
          </a:p>
          <a:p>
            <a:r>
              <a:rPr lang="hr-HR" dirty="0"/>
              <a:t>Podijeliti UI u hijerarhiju komponenti</a:t>
            </a:r>
          </a:p>
          <a:p>
            <a:r>
              <a:rPr lang="hr-HR" dirty="0"/>
              <a:t>Izraditi statičnu verziju u React-u</a:t>
            </a:r>
          </a:p>
          <a:p>
            <a:r>
              <a:rPr lang="hr-HR" dirty="0"/>
              <a:t>Odrediti minimalno stanje potrebno za prezentaciju UI</a:t>
            </a:r>
          </a:p>
          <a:p>
            <a:r>
              <a:rPr lang="hr-HR" dirty="0"/>
              <a:t>Dodati protok podataka  (callback funkcije se predaju preko props-a)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5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8834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Yet another JavaScript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Postoji mnogo MVC framework-a, ali React je napravljen samo za izradu View-a</a:t>
            </a:r>
          </a:p>
          <a:p>
            <a:r>
              <a:rPr lang="hr-HR" dirty="0"/>
              <a:t>Potiče izradu ponovno iskoristivih komponenti</a:t>
            </a:r>
          </a:p>
          <a:p>
            <a:r>
              <a:rPr lang="hr-HR" dirty="0"/>
              <a:t>Olakšava izradu velikih aplikacija kojima se podaci mijenjaju tijekom vremena</a:t>
            </a:r>
          </a:p>
          <a:p>
            <a:r>
              <a:rPr lang="hr-HR" dirty="0"/>
              <a:t>Ne koristi template – puno lakša manipulacija korištenjem JavaScripta umjesto HTML-a</a:t>
            </a:r>
          </a:p>
          <a:p>
            <a:r>
              <a:rPr lang="hr-HR" dirty="0"/>
              <a:t>Reaktivne promjene su trivijalno jednostavne</a:t>
            </a:r>
          </a:p>
          <a:p>
            <a:r>
              <a:rPr lang="hr-HR" dirty="0"/>
              <a:t>UI se gradi korištenjem React componenti koje primaju podatke i opisuju izgled (deklarativno programiranje – JSX sintaksa)</a:t>
            </a:r>
            <a:r>
              <a:rPr lang="en-US" dirty="0"/>
              <a:t> (</a:t>
            </a:r>
            <a:r>
              <a:rPr lang="en-US" dirty="0" err="1"/>
              <a:t>primjer</a:t>
            </a:r>
            <a:r>
              <a:rPr lang="en-US" dirty="0"/>
              <a:t> 1)</a:t>
            </a:r>
            <a:endParaRPr lang="hr-H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3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 materijali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</a:t>
            </a:r>
            <a:r>
              <a:rPr lang="en-US" dirty="0"/>
              <a:t>3</a:t>
            </a:r>
            <a:r>
              <a:rPr lang="hr-HR" baseline="30000" dirty="0"/>
              <a:t>rd</a:t>
            </a:r>
            <a:r>
              <a:rPr lang="en-US" dirty="0"/>
              <a:t> party</a:t>
            </a:r>
            <a:r>
              <a:rPr lang="hr-HR" dirty="0"/>
              <a:t> komponenti</a:t>
            </a:r>
            <a:br>
              <a:rPr lang="en-US" dirty="0"/>
            </a:br>
            <a:r>
              <a:rPr lang="en-US" dirty="0">
                <a:hlinkClick r:id="rId2"/>
              </a:rPr>
              <a:t>https://js.coach/react</a:t>
            </a:r>
            <a:endParaRPr lang="en-US" dirty="0"/>
          </a:p>
          <a:p>
            <a:r>
              <a:rPr lang="en-US" dirty="0"/>
              <a:t>Airbnb React Style Guide </a:t>
            </a:r>
            <a:r>
              <a:rPr lang="en-US" dirty="0">
                <a:hlinkClick r:id="rId3"/>
              </a:rPr>
              <a:t>https://github.com/airbnb/javascript/tree/master/react</a:t>
            </a:r>
            <a:endParaRPr lang="hr-HR" dirty="0"/>
          </a:p>
          <a:p>
            <a:r>
              <a:rPr lang="hr-HR" dirty="0"/>
              <a:t>ReactJS grupa na Facebook-u, izvor dobrih materijala</a:t>
            </a:r>
            <a:br>
              <a:rPr lang="hr-HR" dirty="0"/>
            </a:br>
            <a:r>
              <a:rPr lang="hr-HR" dirty="0">
                <a:hlinkClick r:id="rId4"/>
              </a:rPr>
              <a:t>https://www.facebook.com/groups/228321510706889/</a:t>
            </a:r>
            <a:endParaRPr lang="en-US" dirty="0"/>
          </a:p>
          <a:p>
            <a:r>
              <a:rPr lang="hr-HR" dirty="0"/>
              <a:t>Ogromna kolekcija materijala o React-u i popratnim tehnologijama</a:t>
            </a:r>
            <a:br>
              <a:rPr lang="hr-HR" dirty="0"/>
            </a:br>
            <a:r>
              <a:rPr lang="hr-HR" dirty="0">
                <a:hlinkClick r:id="rId5"/>
              </a:rPr>
              <a:t>https://react.zeef.com/nick.raienko</a:t>
            </a:r>
            <a:endParaRPr lang="en-US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08576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Popratne 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Redux</a:t>
            </a:r>
          </a:p>
          <a:p>
            <a:r>
              <a:rPr lang="hr-HR" dirty="0"/>
              <a:t>ImmutableJS</a:t>
            </a:r>
          </a:p>
          <a:p>
            <a:r>
              <a:rPr lang="hr-HR" dirty="0"/>
              <a:t>Webpack</a:t>
            </a:r>
          </a:p>
          <a:p>
            <a:r>
              <a:rPr lang="hr-HR" dirty="0"/>
              <a:t>React Storybook - </a:t>
            </a:r>
            <a:r>
              <a:rPr lang="hr-HR" dirty="0">
                <a:hlinkClick r:id="rId2"/>
              </a:rPr>
              <a:t>https://github.com/kadirahq/react-storybook</a:t>
            </a:r>
            <a:endParaRPr lang="hr-HR" dirty="0"/>
          </a:p>
          <a:p>
            <a:r>
              <a:rPr lang="hr-HR" dirty="0"/>
              <a:t>React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42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Domaća zadaća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09" y="1457738"/>
            <a:ext cx="10843591" cy="4951939"/>
          </a:xfrm>
        </p:spPr>
        <p:txBody>
          <a:bodyPr>
            <a:normAutofit lnSpcReduction="10000"/>
          </a:bodyPr>
          <a:lstStyle/>
          <a:p>
            <a:r>
              <a:rPr lang="hr-HR" dirty="0"/>
              <a:t>Napraviti aplikaciju koja će služiti kao alat za pretraživanje github-a</a:t>
            </a:r>
          </a:p>
          <a:p>
            <a:r>
              <a:rPr lang="hr-HR" dirty="0"/>
              <a:t>Proučiti Github API (</a:t>
            </a:r>
            <a:r>
              <a:rPr lang="hr-HR" dirty="0">
                <a:hlinkClick r:id="rId2"/>
              </a:rPr>
              <a:t>https://developer.github.com/v3/search/</a:t>
            </a:r>
            <a:r>
              <a:rPr lang="hr-HR" dirty="0"/>
              <a:t>)</a:t>
            </a:r>
          </a:p>
          <a:p>
            <a:r>
              <a:rPr lang="hr-HR" dirty="0"/>
              <a:t>Napraviti linkove i navigaciju za dvije stranice – users i repositories</a:t>
            </a:r>
          </a:p>
          <a:p>
            <a:r>
              <a:rPr lang="hr-HR" dirty="0"/>
              <a:t>Implementirati search za korisnike i repozitorije te prikazati dobivene rezultate (</a:t>
            </a:r>
            <a:r>
              <a:rPr lang="hr-HR" dirty="0">
                <a:hlinkClick r:id="rId2"/>
              </a:rPr>
              <a:t>https://developer.github.com/v3/search/</a:t>
            </a:r>
            <a:r>
              <a:rPr lang="hr-HR" dirty="0"/>
              <a:t>)</a:t>
            </a:r>
          </a:p>
          <a:p>
            <a:r>
              <a:rPr lang="hr-HR" dirty="0"/>
              <a:t>Klik na korisnika / repozitorij vodi na stranicu s detaljima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Alternativno</a:t>
            </a:r>
            <a:r>
              <a:rPr lang="en-US" dirty="0"/>
              <a:t> </a:t>
            </a:r>
            <a:r>
              <a:rPr lang="en-US" dirty="0" err="1"/>
              <a:t>uzeti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kakav</a:t>
            </a:r>
            <a:r>
              <a:rPr lang="en-US" dirty="0"/>
              <a:t> API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gore </a:t>
            </a:r>
            <a:r>
              <a:rPr lang="en-US" dirty="0" err="1"/>
              <a:t>stranicu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kojoj</a:t>
            </a:r>
            <a:r>
              <a:rPr lang="en-US" dirty="0"/>
              <a:t> je </a:t>
            </a:r>
            <a:r>
              <a:rPr lang="en-US" dirty="0" err="1"/>
              <a:t>lista</a:t>
            </a:r>
            <a:r>
              <a:rPr lang="hr-HR" dirty="0"/>
              <a:t> proizvoda, a klikom na proizvod ide se na stranicu s detaljima npr.</a:t>
            </a:r>
          </a:p>
          <a:p>
            <a:pPr marL="0" indent="0">
              <a:buNone/>
            </a:pPr>
            <a:r>
              <a:rPr lang="hr-HR">
                <a:hlinkClick r:id="rId3"/>
              </a:rPr>
              <a:t>http://forum.kodi.tv/showthread.php?tid=235298&amp;pid=2079513</a:t>
            </a:r>
            <a:r>
              <a:rPr lang="hr-HR"/>
              <a:t> api za recepte za izradu koktela </a:t>
            </a:r>
            <a:r>
              <a:rPr lang="hr-HR">
                <a:sym typeface="Wingdings" panose="05000000000000000000" pitchFamily="2" charset="2"/>
              </a:rPr>
              <a:t>)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496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React-a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09" y="1457738"/>
            <a:ext cx="10843591" cy="5200513"/>
          </a:xfrm>
        </p:spPr>
        <p:txBody>
          <a:bodyPr/>
          <a:lstStyle/>
          <a:p>
            <a:r>
              <a:rPr lang="hr-HR" dirty="0"/>
              <a:t>Performanse – Koristi Virtual DOM te radi minimalni mogući update stvarnog DOM-a</a:t>
            </a:r>
          </a:p>
          <a:p>
            <a:pPr lvl="1"/>
            <a:r>
              <a:rPr lang="hr-HR" dirty="0">
                <a:hlinkClick r:id="rId3"/>
              </a:rPr>
              <a:t>https://facebook.github.io/react/docs/reconciliation.html</a:t>
            </a:r>
            <a:endParaRPr lang="hr-HR" dirty="0"/>
          </a:p>
          <a:p>
            <a:r>
              <a:rPr lang="hr-HR" dirty="0"/>
              <a:t>Laka kompozicija komponenti i njihovo „dekoriranje” (decorator pattern)</a:t>
            </a:r>
          </a:p>
          <a:p>
            <a:r>
              <a:rPr lang="hr-HR" dirty="0"/>
              <a:t>Relativno jednostavan za naučiti (u usporedbi s drugim JS library-ma poput Angular-a)</a:t>
            </a:r>
          </a:p>
          <a:p>
            <a:r>
              <a:rPr lang="hr-HR" dirty="0"/>
              <a:t>Moguće ga je koristiti na serverskoj strani (SEO, performanse)</a:t>
            </a:r>
          </a:p>
          <a:p>
            <a:r>
              <a:rPr lang="hr-HR" dirty="0"/>
              <a:t>Veliki broj dostupnih komponenti</a:t>
            </a:r>
          </a:p>
          <a:p>
            <a:r>
              <a:rPr lang="hr-HR" dirty="0"/>
              <a:t>Razvoj za mobilne uređaje (React Native)</a:t>
            </a:r>
          </a:p>
          <a:p>
            <a:r>
              <a:rPr lang="hr-HR" dirty="0"/>
              <a:t>Backed by Facebook (i koriste ga u produkciji)</a:t>
            </a:r>
          </a:p>
        </p:txBody>
      </p:sp>
    </p:spTree>
    <p:extLst>
      <p:ext uri="{BB962C8B-B14F-4D97-AF65-F5344CB8AC3E}">
        <p14:creationId xmlns:p14="http://schemas.microsoft.com/office/powerpoint/2010/main" val="231506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Nedostaci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Loša i nepotpuna dokumentacija</a:t>
            </a:r>
          </a:p>
          <a:p>
            <a:r>
              <a:rPr lang="hr-HR" dirty="0"/>
              <a:t>Samo view (potreban drugi library za implementaciju programske logike)</a:t>
            </a:r>
          </a:p>
          <a:p>
            <a:r>
              <a:rPr lang="hr-HR" dirty="0"/>
              <a:t>Veoma brze promjene library-ja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6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React komponente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Enkapsulirana logika i stanje potrebno za prikaz dijela korisničkog sučelja</a:t>
            </a:r>
            <a:endParaRPr lang="en-US" dirty="0"/>
          </a:p>
          <a:p>
            <a:r>
              <a:rPr lang="hr-HR" dirty="0"/>
              <a:t>Implementiraju React.Component sučelje</a:t>
            </a:r>
          </a:p>
          <a:p>
            <a:r>
              <a:rPr lang="hr-HR" dirty="0"/>
              <a:t>Obvezna implementacija render metode</a:t>
            </a:r>
            <a:endParaRPr lang="en-US" dirty="0"/>
          </a:p>
          <a:p>
            <a:r>
              <a:rPr lang="hr-HR" dirty="0"/>
              <a:t>Primaju podatke na dva načina:</a:t>
            </a:r>
          </a:p>
          <a:p>
            <a:pPr lvl="1"/>
            <a:r>
              <a:rPr lang="hr-HR" dirty="0"/>
              <a:t>Props</a:t>
            </a:r>
            <a:r>
              <a:rPr lang="en-US" dirty="0"/>
              <a:t> (</a:t>
            </a:r>
            <a:r>
              <a:rPr lang="en-US" dirty="0" err="1"/>
              <a:t>primjer</a:t>
            </a:r>
            <a:r>
              <a:rPr lang="en-US" dirty="0"/>
              <a:t> 2)</a:t>
            </a:r>
            <a:endParaRPr lang="hr-HR" dirty="0"/>
          </a:p>
          <a:p>
            <a:pPr lvl="1"/>
            <a:r>
              <a:rPr lang="hr-HR" dirty="0"/>
              <a:t>State</a:t>
            </a:r>
            <a:r>
              <a:rPr lang="en-US" dirty="0"/>
              <a:t> (</a:t>
            </a:r>
            <a:r>
              <a:rPr lang="en-US" dirty="0" err="1"/>
              <a:t>primjer</a:t>
            </a:r>
            <a:r>
              <a:rPr lang="en-US" dirty="0"/>
              <a:t> 3)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7344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09" y="1457739"/>
            <a:ext cx="10843591" cy="5076226"/>
          </a:xfrm>
        </p:spPr>
        <p:txBody>
          <a:bodyPr/>
          <a:lstStyle/>
          <a:p>
            <a:r>
              <a:rPr lang="hr-HR" dirty="0"/>
              <a:t>Skup XML tagova sličnih HTML-u kojima se opisuje korisničko sučelje</a:t>
            </a:r>
          </a:p>
          <a:p>
            <a:r>
              <a:rPr lang="hr-HR" dirty="0"/>
              <a:t>Prevode se u JavaScript pozive funkcija React library-ja</a:t>
            </a:r>
          </a:p>
          <a:p>
            <a:r>
              <a:rPr lang="en-US" dirty="0"/>
              <a:t>&lt;h1&gt;Hello World&lt;/h1&gt;</a:t>
            </a:r>
            <a:br>
              <a:rPr lang="en-US" dirty="0"/>
            </a:br>
            <a:r>
              <a:rPr lang="hr-HR" dirty="0"/>
              <a:t>prelazi u</a:t>
            </a:r>
            <a:br>
              <a:rPr lang="en-US" dirty="0"/>
            </a:br>
            <a:r>
              <a:rPr lang="en-US" dirty="0"/>
              <a:t>React</a:t>
            </a:r>
            <a:r>
              <a:rPr lang="hr-HR" dirty="0"/>
              <a:t>.createElement</a:t>
            </a:r>
            <a:r>
              <a:rPr lang="en-US" dirty="0"/>
              <a:t>(“h1”, null, “Hello World”);</a:t>
            </a:r>
          </a:p>
          <a:p>
            <a:r>
              <a:rPr lang="hr-HR" dirty="0"/>
              <a:t>Razlike u odnosu na HTML:</a:t>
            </a:r>
          </a:p>
          <a:p>
            <a:pPr lvl="1"/>
            <a:r>
              <a:rPr lang="hr-HR" dirty="0"/>
              <a:t>Atributi su u camel case-u</a:t>
            </a:r>
          </a:p>
          <a:p>
            <a:pPr lvl="1"/>
            <a:r>
              <a:rPr lang="hr-HR" dirty="0"/>
              <a:t>Elementi moraju biti balansirani (umjesto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hr-HR" dirty="0"/>
              <a:t> koristi se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Atributi bazirani na DOM API-ju (className umjesto class)</a:t>
            </a:r>
          </a:p>
          <a:p>
            <a:r>
              <a:rPr lang="hr-HR" dirty="0"/>
              <a:t>Uvijek vraća samo jedan čvor korijen</a:t>
            </a:r>
          </a:p>
          <a:p>
            <a:r>
              <a:rPr lang="hr-HR" dirty="0"/>
              <a:t>Korištenje ternarnih izraza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9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Životni ciklus komponente</a:t>
            </a:r>
            <a:r>
              <a:rPr lang="en-US" dirty="0"/>
              <a:t> (</a:t>
            </a:r>
            <a:r>
              <a:rPr lang="en-US" dirty="0" err="1"/>
              <a:t>primjer</a:t>
            </a:r>
            <a:r>
              <a:rPr lang="en-US" dirty="0"/>
              <a:t>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constructor(props)</a:t>
            </a:r>
          </a:p>
          <a:p>
            <a:r>
              <a:rPr lang="en-US" dirty="0" err="1"/>
              <a:t>componentWillMount</a:t>
            </a:r>
            <a:r>
              <a:rPr lang="en-US" dirty="0"/>
              <a:t>()</a:t>
            </a:r>
          </a:p>
          <a:p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 err="1"/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</a:t>
            </a:r>
          </a:p>
          <a:p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, </a:t>
            </a:r>
            <a:r>
              <a:rPr lang="en-US" dirty="0" err="1"/>
              <a:t>nextState</a:t>
            </a:r>
            <a:r>
              <a:rPr lang="en-US" dirty="0"/>
              <a:t>)</a:t>
            </a:r>
          </a:p>
          <a:p>
            <a:r>
              <a:rPr lang="en-US" dirty="0" err="1"/>
              <a:t>componentWillUpdate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, </a:t>
            </a:r>
            <a:r>
              <a:rPr lang="en-US" dirty="0" err="1"/>
              <a:t>nextState</a:t>
            </a:r>
            <a:r>
              <a:rPr lang="en-US" dirty="0"/>
              <a:t>)</a:t>
            </a:r>
          </a:p>
          <a:p>
            <a:r>
              <a:rPr lang="en-US" dirty="0" err="1"/>
              <a:t>componentDidUpdate</a:t>
            </a:r>
            <a:r>
              <a:rPr lang="en-US" dirty="0"/>
              <a:t>(</a:t>
            </a:r>
            <a:r>
              <a:rPr lang="en-US" dirty="0" err="1"/>
              <a:t>prevProps</a:t>
            </a:r>
            <a:r>
              <a:rPr lang="en-US" dirty="0"/>
              <a:t>, </a:t>
            </a:r>
            <a:r>
              <a:rPr lang="en-US" dirty="0" err="1"/>
              <a:t>prevState</a:t>
            </a:r>
            <a:r>
              <a:rPr lang="en-US" dirty="0"/>
              <a:t>)</a:t>
            </a:r>
          </a:p>
          <a:p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5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Pomoć prilikom razvoja aplikacije – validacija primljenih property-ja</a:t>
            </a:r>
          </a:p>
          <a:p>
            <a:r>
              <a:rPr lang="hr-HR" dirty="0"/>
              <a:t>Definira se kao property na klasi (primjer 4)</a:t>
            </a:r>
          </a:p>
          <a:p>
            <a:r>
              <a:rPr lang="hr-HR" dirty="0"/>
              <a:t>Popis tipova: </a:t>
            </a:r>
            <a:br>
              <a:rPr lang="hr-HR" dirty="0"/>
            </a:br>
            <a:r>
              <a:rPr lang="hr-HR" dirty="0">
                <a:hlinkClick r:id="rId2"/>
              </a:rPr>
              <a:t>https://facebook.github.io/react/docs/reusable-components.html#prop-validation</a:t>
            </a:r>
            <a:endParaRPr lang="hr-HR" dirty="0"/>
          </a:p>
          <a:p>
            <a:r>
              <a:rPr lang="hr-HR" dirty="0"/>
              <a:t>Moguće je specificirati početne vrijednosti (defaultProps) (primjer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5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Pristup komponentama unutar drugih komponenti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This.props.children (primjer 5)</a:t>
            </a:r>
            <a:endParaRPr lang="en-US" dirty="0"/>
          </a:p>
          <a:p>
            <a:r>
              <a:rPr lang="hr-HR" dirty="0"/>
              <a:t>Pomoću ključne riječi refs (primjer </a:t>
            </a:r>
            <a:r>
              <a:rPr lang="en-US" dirty="0"/>
              <a:t>6</a:t>
            </a:r>
            <a:r>
              <a:rPr lang="hr-HR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4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840</Words>
  <Application>Microsoft Office PowerPoint</Application>
  <PresentationFormat>Widescreen</PresentationFormat>
  <Paragraphs>132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Yet another JavaScript library?</vt:lpstr>
      <vt:lpstr>Prednosti React-a</vt:lpstr>
      <vt:lpstr>Nedostaci</vt:lpstr>
      <vt:lpstr>React komponente</vt:lpstr>
      <vt:lpstr>JSX</vt:lpstr>
      <vt:lpstr>Životni ciklus komponente (primjer 4)</vt:lpstr>
      <vt:lpstr>PropTypes</vt:lpstr>
      <vt:lpstr>Pristup komponentama unutar drugih komponenti</vt:lpstr>
      <vt:lpstr>React eventi</vt:lpstr>
      <vt:lpstr>Zadatak 1</vt:lpstr>
      <vt:lpstr>Komponente bez stanja (primjer 7)</vt:lpstr>
      <vt:lpstr>Zadatak 2</vt:lpstr>
      <vt:lpstr>Stiliziranje komponenti</vt:lpstr>
      <vt:lpstr>Zadatak 3</vt:lpstr>
      <vt:lpstr>Best practices</vt:lpstr>
      <vt:lpstr>React Router (primjer 8)</vt:lpstr>
      <vt:lpstr>Kako razmišljati na React način?</vt:lpstr>
      <vt:lpstr>Demo</vt:lpstr>
      <vt:lpstr>Korisni materijali</vt:lpstr>
      <vt:lpstr>Popratne tehnologije</vt:lpstr>
      <vt:lpstr>Domaća zadaća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Kovacic</dc:creator>
  <cp:lastModifiedBy>Damir Sirola</cp:lastModifiedBy>
  <cp:revision>49</cp:revision>
  <dcterms:created xsi:type="dcterms:W3CDTF">2016-05-13T11:47:11Z</dcterms:created>
  <dcterms:modified xsi:type="dcterms:W3CDTF">2016-06-04T05:12:11Z</dcterms:modified>
</cp:coreProperties>
</file>