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4" r:id="rId2"/>
    <p:sldMasterId id="2147483686" r:id="rId3"/>
  </p:sldMasterIdLst>
  <p:notesMasterIdLst>
    <p:notesMasterId r:id="rId28"/>
  </p:notesMasterIdLst>
  <p:sldIdLst>
    <p:sldId id="699" r:id="rId4"/>
    <p:sldId id="710" r:id="rId5"/>
    <p:sldId id="709" r:id="rId6"/>
    <p:sldId id="711" r:id="rId7"/>
    <p:sldId id="563" r:id="rId8"/>
    <p:sldId id="713" r:id="rId9"/>
    <p:sldId id="714" r:id="rId10"/>
    <p:sldId id="727" r:id="rId11"/>
    <p:sldId id="715" r:id="rId12"/>
    <p:sldId id="716" r:id="rId13"/>
    <p:sldId id="717" r:id="rId14"/>
    <p:sldId id="720" r:id="rId15"/>
    <p:sldId id="721" r:id="rId16"/>
    <p:sldId id="723" r:id="rId17"/>
    <p:sldId id="726" r:id="rId18"/>
    <p:sldId id="728" r:id="rId19"/>
    <p:sldId id="729" r:id="rId20"/>
    <p:sldId id="734" r:id="rId21"/>
    <p:sldId id="735" r:id="rId22"/>
    <p:sldId id="732" r:id="rId23"/>
    <p:sldId id="733" r:id="rId24"/>
    <p:sldId id="724" r:id="rId25"/>
    <p:sldId id="725" r:id="rId26"/>
    <p:sldId id="73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0074"/>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91" autoAdjust="0"/>
    <p:restoredTop sz="70854" autoAdjust="0"/>
  </p:normalViewPr>
  <p:slideViewPr>
    <p:cSldViewPr snapToGrid="0">
      <p:cViewPr varScale="1">
        <p:scale>
          <a:sx n="57" d="100"/>
          <a:sy n="57" d="100"/>
        </p:scale>
        <p:origin x="1114"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li, Patrik" userId="fa3aa0f2-1cb6-4990-b411-1f3f51388fe4" providerId="ADAL" clId="{FAC1309B-6E6F-4DDC-98C9-824A3D2F601F}"/>
    <pc:docChg chg="sldOrd">
      <pc:chgData name="Sakali, Patrik" userId="fa3aa0f2-1cb6-4990-b411-1f3f51388fe4" providerId="ADAL" clId="{FAC1309B-6E6F-4DDC-98C9-824A3D2F601F}" dt="2025-09-11T09:59:45.566" v="0" actId="20578"/>
      <pc:docMkLst>
        <pc:docMk/>
      </pc:docMkLst>
      <pc:sldChg chg="ord">
        <pc:chgData name="Sakali, Patrik" userId="fa3aa0f2-1cb6-4990-b411-1f3f51388fe4" providerId="ADAL" clId="{FAC1309B-6E6F-4DDC-98C9-824A3D2F601F}" dt="2025-09-11T09:59:45.566" v="0" actId="20578"/>
        <pc:sldMkLst>
          <pc:docMk/>
          <pc:sldMk cId="2215267094" sldId="7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BD93A-7668-40DC-8ECE-A64CBB9DE94A}" type="datetimeFigureOut">
              <a:rPr lang="en-US" smtClean="0"/>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52474-44E5-411F-98CC-61ADCA6001CE}" type="slidenum">
              <a:rPr lang="en-US" smtClean="0"/>
              <a:t>‹#›</a:t>
            </a:fld>
            <a:endParaRPr lang="en-US"/>
          </a:p>
        </p:txBody>
      </p:sp>
    </p:spTree>
    <p:extLst>
      <p:ext uri="{BB962C8B-B14F-4D97-AF65-F5344CB8AC3E}">
        <p14:creationId xmlns:p14="http://schemas.microsoft.com/office/powerpoint/2010/main" val="380481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1073150"/>
            <a:ext cx="3529013" cy="1984375"/>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DA43D-2C8D-422F-9740-AD1EBE0771A3}" type="slidenum">
              <a:rPr kumimoji="0" lang="de-DE" sz="1200" b="0" i="0" u="none" strike="noStrike" kern="1200" cap="none" spc="0" normalizeH="0" baseline="0" noProof="0" smtClean="0">
                <a:ln>
                  <a:noFill/>
                </a:ln>
                <a:solidFill>
                  <a:prstClr val="black"/>
                </a:solidFill>
                <a:effectLst/>
                <a:uLnTx/>
                <a:uFillTx/>
                <a:latin typeface="TeleNeo Offic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prstClr val="black"/>
              </a:solidFill>
              <a:effectLst/>
              <a:uLnTx/>
              <a:uFillTx/>
              <a:latin typeface="TeleNeo Office"/>
              <a:ea typeface="+mn-ea"/>
              <a:cs typeface="+mn-cs"/>
            </a:endParaRPr>
          </a:p>
        </p:txBody>
      </p:sp>
    </p:spTree>
    <p:extLst>
      <p:ext uri="{BB962C8B-B14F-4D97-AF65-F5344CB8AC3E}">
        <p14:creationId xmlns:p14="http://schemas.microsoft.com/office/powerpoint/2010/main" val="23333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22222"/>
                </a:solidFill>
                <a:effectLst/>
                <a:latin typeface="Source Sans Pro" panose="020B0503030403020204" pitchFamily="34" charset="0"/>
              </a:rPr>
              <a:t>Polymorphism</a:t>
            </a:r>
            <a:r>
              <a:rPr lang="en-US" b="0" i="0" dirty="0">
                <a:solidFill>
                  <a:srgbClr val="222222"/>
                </a:solidFill>
                <a:effectLst/>
                <a:latin typeface="Source Sans Pro" panose="020B0503030403020204" pitchFamily="34" charset="0"/>
              </a:rPr>
              <a:t> refers to one of the OOPs concepts in Java which is the </a:t>
            </a:r>
            <a:r>
              <a:rPr lang="en-US" b="1" i="0" dirty="0">
                <a:solidFill>
                  <a:srgbClr val="222222"/>
                </a:solidFill>
                <a:effectLst/>
                <a:latin typeface="Source Sans Pro" panose="020B0503030403020204" pitchFamily="34" charset="0"/>
              </a:rPr>
              <a:t>ability of a variable, object or function to take on multiple forms</a:t>
            </a:r>
            <a:r>
              <a:rPr lang="en-US" b="0" i="0" dirty="0">
                <a:solidFill>
                  <a:srgbClr val="222222"/>
                </a:solidFill>
                <a:effectLst/>
                <a:latin typeface="Source Sans Pro" panose="020B0503030403020204" pitchFamily="34" charset="0"/>
              </a:rPr>
              <a:t>. For example, in English, the verb </a:t>
            </a:r>
            <a:r>
              <a:rPr lang="en-US" b="0" i="1" dirty="0">
                <a:solidFill>
                  <a:srgbClr val="222222"/>
                </a:solidFill>
                <a:effectLst/>
                <a:latin typeface="Source Sans Pro" panose="020B0503030403020204" pitchFamily="34" charset="0"/>
              </a:rPr>
              <a:t>run</a:t>
            </a:r>
            <a:r>
              <a:rPr lang="en-US" b="0" i="0" dirty="0">
                <a:solidFill>
                  <a:srgbClr val="222222"/>
                </a:solidFill>
                <a:effectLst/>
                <a:latin typeface="Source Sans Pro" panose="020B0503030403020204" pitchFamily="34" charset="0"/>
              </a:rPr>
              <a:t> has a different meaning if you use it with </a:t>
            </a:r>
            <a:r>
              <a:rPr lang="en-US" b="0" i="1" dirty="0">
                <a:solidFill>
                  <a:srgbClr val="222222"/>
                </a:solidFill>
                <a:effectLst/>
                <a:latin typeface="Source Sans Pro" panose="020B0503030403020204" pitchFamily="34" charset="0"/>
              </a:rPr>
              <a:t>a laptop</a:t>
            </a:r>
            <a:r>
              <a:rPr lang="en-US" b="0" i="0" dirty="0">
                <a:solidFill>
                  <a:srgbClr val="222222"/>
                </a:solidFill>
                <a:effectLst/>
                <a:latin typeface="Source Sans Pro" panose="020B0503030403020204" pitchFamily="34" charset="0"/>
              </a:rPr>
              <a:t>, </a:t>
            </a:r>
            <a:r>
              <a:rPr lang="en-US" b="0" i="1" dirty="0">
                <a:solidFill>
                  <a:srgbClr val="222222"/>
                </a:solidFill>
                <a:effectLst/>
                <a:latin typeface="Source Sans Pro" panose="020B0503030403020204" pitchFamily="34" charset="0"/>
              </a:rPr>
              <a:t>a foot race</a:t>
            </a:r>
            <a:r>
              <a:rPr lang="en-US" b="0" i="0" dirty="0">
                <a:solidFill>
                  <a:srgbClr val="222222"/>
                </a:solidFill>
                <a:effectLst/>
                <a:latin typeface="Source Sans Pro" panose="020B0503030403020204" pitchFamily="34" charset="0"/>
              </a:rPr>
              <a:t>, and </a:t>
            </a:r>
            <a:r>
              <a:rPr lang="en-US" b="0" i="1" dirty="0">
                <a:solidFill>
                  <a:srgbClr val="222222"/>
                </a:solidFill>
                <a:effectLst/>
                <a:latin typeface="Source Sans Pro" panose="020B0503030403020204" pitchFamily="34" charset="0"/>
              </a:rPr>
              <a:t>business</a:t>
            </a:r>
            <a:r>
              <a:rPr lang="en-US" b="0" i="0" dirty="0">
                <a:solidFill>
                  <a:srgbClr val="222222"/>
                </a:solidFill>
                <a:effectLst/>
                <a:latin typeface="Source Sans Pro" panose="020B0503030403020204" pitchFamily="34" charset="0"/>
              </a:rPr>
              <a:t>. Here, we understand the meaning of </a:t>
            </a:r>
            <a:r>
              <a:rPr lang="en-US" b="0" i="1" dirty="0">
                <a:solidFill>
                  <a:srgbClr val="222222"/>
                </a:solidFill>
                <a:effectLst/>
                <a:latin typeface="Source Sans Pro" panose="020B0503030403020204" pitchFamily="34" charset="0"/>
              </a:rPr>
              <a:t>run</a:t>
            </a:r>
            <a:r>
              <a:rPr lang="en-US" b="0" i="0" dirty="0">
                <a:solidFill>
                  <a:srgbClr val="222222"/>
                </a:solidFill>
                <a:effectLst/>
                <a:latin typeface="Source Sans Pro" panose="020B0503030403020204" pitchFamily="34" charset="0"/>
              </a:rPr>
              <a:t> based on the other words used along with it. The same also applied to Polymorphism.</a:t>
            </a:r>
          </a:p>
          <a:p>
            <a:endParaRPr lang="en-US" b="1" i="0" dirty="0">
              <a:solidFill>
                <a:srgbClr val="222222"/>
              </a:solidFill>
              <a:effectLst/>
              <a:latin typeface="Source Sans Pro" panose="020B0503030403020204" pitchFamily="34" charset="0"/>
            </a:endParaRPr>
          </a:p>
          <a:p>
            <a:pPr algn="l"/>
            <a:r>
              <a:rPr lang="en-US" b="1" i="0" dirty="0">
                <a:solidFill>
                  <a:srgbClr val="2D2D2D"/>
                </a:solidFill>
                <a:effectLst/>
                <a:latin typeface="Noto Sans" panose="020B0502040504020204" pitchFamily="34" charset="0"/>
              </a:rPr>
              <a:t>Example</a:t>
            </a:r>
          </a:p>
          <a:p>
            <a:pPr algn="l"/>
            <a:r>
              <a:rPr lang="en-US" b="0" i="0" dirty="0">
                <a:solidFill>
                  <a:srgbClr val="2D2D2D"/>
                </a:solidFill>
                <a:effectLst/>
                <a:latin typeface="Noto Sans" panose="020B0502040504020204" pitchFamily="34" charset="0"/>
              </a:rPr>
              <a:t>Suppose we have a class called, “Animal” and two child classes, “Cat,” and “Dog.” If the Animal class has a method to make a noise, called, “</a:t>
            </a:r>
            <a:r>
              <a:rPr lang="en-US" b="0" i="0" dirty="0" err="1">
                <a:solidFill>
                  <a:srgbClr val="2D2D2D"/>
                </a:solidFill>
                <a:effectLst/>
                <a:latin typeface="Noto Sans" panose="020B0502040504020204" pitchFamily="34" charset="0"/>
              </a:rPr>
              <a:t>makeNoise</a:t>
            </a:r>
            <a:r>
              <a:rPr lang="en-US" b="0" i="0" dirty="0">
                <a:solidFill>
                  <a:srgbClr val="2D2D2D"/>
                </a:solidFill>
                <a:effectLst/>
                <a:latin typeface="Noto Sans" panose="020B0502040504020204" pitchFamily="34" charset="0"/>
              </a:rPr>
              <a:t>,” then, we can override the "</a:t>
            </a:r>
            <a:r>
              <a:rPr lang="en-US" b="0" i="0" dirty="0" err="1">
                <a:solidFill>
                  <a:srgbClr val="2D2D2D"/>
                </a:solidFill>
                <a:effectLst/>
                <a:latin typeface="Noto Sans" panose="020B0502040504020204" pitchFamily="34" charset="0"/>
              </a:rPr>
              <a:t>makeNoise</a:t>
            </a:r>
            <a:r>
              <a:rPr lang="en-US" b="0" i="0" dirty="0">
                <a:solidFill>
                  <a:srgbClr val="2D2D2D"/>
                </a:solidFill>
                <a:effectLst/>
                <a:latin typeface="Noto Sans" panose="020B0502040504020204" pitchFamily="34" charset="0"/>
              </a:rPr>
              <a:t>" function that is inherited by the sub-classes, "Cat" and "Dog," to be “meow” and “bark,” respectively. Another function can, then, be written that accepts any Animal object as a parameter and invokes its "</a:t>
            </a:r>
            <a:r>
              <a:rPr lang="en-US" b="0" i="0" dirty="0" err="1">
                <a:solidFill>
                  <a:srgbClr val="2D2D2D"/>
                </a:solidFill>
                <a:effectLst/>
                <a:latin typeface="Noto Sans" panose="020B0502040504020204" pitchFamily="34" charset="0"/>
              </a:rPr>
              <a:t>makeNoise</a:t>
            </a:r>
            <a:r>
              <a:rPr lang="en-US" b="0" i="0" dirty="0">
                <a:solidFill>
                  <a:srgbClr val="2D2D2D"/>
                </a:solidFill>
                <a:effectLst/>
                <a:latin typeface="Noto Sans" panose="020B0502040504020204" pitchFamily="34" charset="0"/>
              </a:rPr>
              <a:t>" member function. The noise will be different: either a “meow” or a “bark” depending on the type of animal object that was actually passed to the function.</a:t>
            </a:r>
          </a:p>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21</a:t>
            </a:fld>
            <a:endParaRPr lang="en-US"/>
          </a:p>
        </p:txBody>
      </p:sp>
    </p:spTree>
    <p:extLst>
      <p:ext uri="{BB962C8B-B14F-4D97-AF65-F5344CB8AC3E}">
        <p14:creationId xmlns:p14="http://schemas.microsoft.com/office/powerpoint/2010/main" val="1082192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Muli"/>
              </a:rPr>
              <a:t>Top-Down:</a:t>
            </a:r>
          </a:p>
          <a:p>
            <a:r>
              <a:rPr lang="en-US" b="0" i="0" dirty="0">
                <a:solidFill>
                  <a:srgbClr val="333333"/>
                </a:solidFill>
                <a:effectLst/>
                <a:latin typeface="Muli"/>
              </a:rPr>
              <a:t> - </a:t>
            </a:r>
            <a:r>
              <a:rPr lang="en-US" b="0" i="0" dirty="0">
                <a:solidFill>
                  <a:srgbClr val="273239"/>
                </a:solidFill>
                <a:effectLst/>
                <a:latin typeface="urw-din"/>
              </a:rPr>
              <a:t>In this approach We focus on breaking up the problem into smaller parts.</a:t>
            </a:r>
            <a:endParaRPr lang="en-US" b="0" i="0" dirty="0">
              <a:solidFill>
                <a:srgbClr val="333333"/>
              </a:solidFill>
              <a:effectLst/>
              <a:latin typeface="Muli"/>
            </a:endParaRPr>
          </a:p>
          <a:p>
            <a:r>
              <a:rPr lang="en-US" b="0" i="0" dirty="0">
                <a:solidFill>
                  <a:srgbClr val="333333"/>
                </a:solidFill>
                <a:effectLst/>
                <a:latin typeface="Muli"/>
              </a:rPr>
              <a:t> - </a:t>
            </a:r>
            <a:r>
              <a:rPr lang="en-US" b="0" i="0" dirty="0">
                <a:solidFill>
                  <a:srgbClr val="273239"/>
                </a:solidFill>
                <a:effectLst/>
                <a:latin typeface="urw-din"/>
              </a:rPr>
              <a:t>used by structured programming language</a:t>
            </a:r>
            <a:r>
              <a:rPr lang="en-US" b="0" i="0" dirty="0">
                <a:solidFill>
                  <a:srgbClr val="333333"/>
                </a:solidFill>
                <a:effectLst/>
                <a:latin typeface="Muli"/>
              </a:rPr>
              <a:t>s</a:t>
            </a:r>
          </a:p>
          <a:p>
            <a:r>
              <a:rPr lang="en-US" b="0" i="0" dirty="0">
                <a:solidFill>
                  <a:srgbClr val="333333"/>
                </a:solidFill>
                <a:effectLst/>
                <a:latin typeface="Muli"/>
              </a:rPr>
              <a:t> - </a:t>
            </a:r>
            <a:r>
              <a:rPr lang="en-US" b="0" i="0" dirty="0">
                <a:solidFill>
                  <a:srgbClr val="273239"/>
                </a:solidFill>
                <a:effectLst/>
                <a:latin typeface="urw-din"/>
              </a:rPr>
              <a:t>Each part is programmed separately therefore contain redundancy.</a:t>
            </a:r>
            <a:endParaRPr lang="en-US" b="0" i="0" dirty="0">
              <a:solidFill>
                <a:srgbClr val="333333"/>
              </a:solidFill>
              <a:effectLst/>
              <a:latin typeface="Muli"/>
            </a:endParaRPr>
          </a:p>
          <a:p>
            <a:r>
              <a:rPr lang="en-US" b="0" i="0" dirty="0">
                <a:solidFill>
                  <a:srgbClr val="333333"/>
                </a:solidFill>
                <a:effectLst/>
                <a:latin typeface="Muli"/>
              </a:rPr>
              <a:t> - </a:t>
            </a:r>
            <a:r>
              <a:rPr lang="en-US" sz="1800" b="0" dirty="0">
                <a:effectLst/>
              </a:rPr>
              <a:t>It is used in debugging, module documentation, etc.</a:t>
            </a:r>
          </a:p>
          <a:p>
            <a:r>
              <a:rPr lang="en-US" sz="1800" b="0" i="0" dirty="0">
                <a:solidFill>
                  <a:srgbClr val="333333"/>
                </a:solidFill>
                <a:effectLst/>
                <a:latin typeface="Muli"/>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33333"/>
                </a:solidFill>
                <a:effectLst/>
                <a:latin typeface="Muli"/>
              </a:rPr>
              <a:t>In the top-down approach, a complex algorithm is broken down into smaller fragments, better known as ‘modules.’ These modules are then further broken down into smaller fragments until they can no longer be fragmented. This process is called ‘modularization.’ However, during the modularization process, you must always maintain the integrity and originality of the algorithm. Moreover, a top-down approach is more suitable when the software needs to be designed from scratch and very specific details are unknown.</a:t>
            </a:r>
          </a:p>
          <a:p>
            <a:endParaRPr lang="en-US" sz="1800" b="0" i="0" dirty="0">
              <a:solidFill>
                <a:srgbClr val="333333"/>
              </a:solidFill>
              <a:effectLst/>
              <a:latin typeface="Muli"/>
            </a:endParaRPr>
          </a:p>
          <a:p>
            <a:endParaRPr lang="en-US" sz="1800" b="0" i="0" dirty="0">
              <a:solidFill>
                <a:srgbClr val="333333"/>
              </a:solidFill>
              <a:effectLst/>
              <a:latin typeface="Muli"/>
            </a:endParaRPr>
          </a:p>
          <a:p>
            <a:r>
              <a:rPr lang="en-US" sz="1800" b="1" i="0" dirty="0">
                <a:solidFill>
                  <a:srgbClr val="333333"/>
                </a:solidFill>
                <a:effectLst/>
                <a:latin typeface="Muli"/>
              </a:rPr>
              <a:t>Bottom-up:</a:t>
            </a:r>
          </a:p>
          <a:p>
            <a:r>
              <a:rPr lang="en-US" sz="1800" b="0" i="0" dirty="0">
                <a:solidFill>
                  <a:srgbClr val="333333"/>
                </a:solidFill>
                <a:effectLst/>
                <a:latin typeface="Muli"/>
              </a:rPr>
              <a:t> - </a:t>
            </a:r>
            <a:r>
              <a:rPr lang="en-US" b="0" i="0" dirty="0">
                <a:solidFill>
                  <a:srgbClr val="273239"/>
                </a:solidFill>
                <a:effectLst/>
                <a:latin typeface="urw-din"/>
              </a:rPr>
              <a:t>In bottom up approach, we solve smaller problems and integrate it as whole and complete the solution.</a:t>
            </a:r>
            <a:endParaRPr lang="en-US" sz="1800" b="0" i="0" dirty="0">
              <a:solidFill>
                <a:srgbClr val="333333"/>
              </a:solidFill>
              <a:effectLst/>
              <a:latin typeface="Muli"/>
            </a:endParaRPr>
          </a:p>
          <a:p>
            <a:r>
              <a:rPr lang="en-US" sz="1800" b="0" i="0" dirty="0">
                <a:solidFill>
                  <a:srgbClr val="333333"/>
                </a:solidFill>
                <a:effectLst/>
                <a:latin typeface="Muli"/>
              </a:rPr>
              <a:t> - </a:t>
            </a:r>
            <a:r>
              <a:rPr lang="en-US" b="0" i="0" dirty="0">
                <a:solidFill>
                  <a:srgbClr val="273239"/>
                </a:solidFill>
                <a:effectLst/>
                <a:latin typeface="urw-din"/>
              </a:rPr>
              <a:t>Mainly used by object oriented programming language such as C++, C#, Python.</a:t>
            </a:r>
            <a:endParaRPr lang="en-US" sz="1800" b="0" i="0" dirty="0">
              <a:solidFill>
                <a:srgbClr val="333333"/>
              </a:solidFill>
              <a:effectLst/>
              <a:latin typeface="Muli"/>
            </a:endParaRPr>
          </a:p>
          <a:p>
            <a:r>
              <a:rPr lang="en-US" sz="1800" b="0" i="0" dirty="0">
                <a:solidFill>
                  <a:srgbClr val="333333"/>
                </a:solidFill>
                <a:effectLst/>
                <a:latin typeface="Muli"/>
              </a:rPr>
              <a:t> - </a:t>
            </a:r>
            <a:r>
              <a:rPr lang="en-US" b="0" i="0" dirty="0">
                <a:solidFill>
                  <a:srgbClr val="273239"/>
                </a:solidFill>
                <a:effectLst/>
                <a:latin typeface="urw-din"/>
              </a:rPr>
              <a:t>Redundancy is minimized by using data encapsulation and data hiding.</a:t>
            </a:r>
          </a:p>
          <a:p>
            <a:r>
              <a:rPr lang="en-US" b="0" i="0" dirty="0">
                <a:solidFill>
                  <a:srgbClr val="273239"/>
                </a:solidFill>
                <a:effectLst/>
                <a:latin typeface="urw-din"/>
              </a:rPr>
              <a:t> - It is basically used in testing.</a:t>
            </a:r>
            <a:endParaRPr lang="en-US" b="0" i="0" dirty="0">
              <a:solidFill>
                <a:srgbClr val="333333"/>
              </a:solidFill>
              <a:effectLst/>
              <a:latin typeface="Muli"/>
            </a:endParaRPr>
          </a:p>
          <a:p>
            <a:endParaRPr lang="en-US" b="0" i="0" dirty="0">
              <a:solidFill>
                <a:srgbClr val="333333"/>
              </a:solidFill>
              <a:effectLst/>
              <a:latin typeface="Muli"/>
            </a:endParaRPr>
          </a:p>
          <a:p>
            <a:endParaRPr lang="en-US" b="0" i="0" dirty="0">
              <a:solidFill>
                <a:srgbClr val="333333"/>
              </a:solidFill>
              <a:effectLst/>
              <a:latin typeface="Muli"/>
            </a:endParaRPr>
          </a:p>
          <a:p>
            <a:r>
              <a:rPr lang="en-US" b="0" i="0" dirty="0">
                <a:solidFill>
                  <a:srgbClr val="333333"/>
                </a:solidFill>
                <a:effectLst/>
                <a:latin typeface="Muli"/>
              </a:rPr>
              <a:t>Contrary to the top-down approach, bottom-up programming focuses on designing an algorithm by beginning at the very basic level and building up as it goes. In this approach, the modules are designed individually and are then integrated together to form a complete algorithmic design. Moreover, the bottom-up approach is more suitable when a system needs to be created from some existing components.</a:t>
            </a:r>
          </a:p>
          <a:p>
            <a:endParaRPr lang="en-US" b="0" i="0" dirty="0">
              <a:solidFill>
                <a:srgbClr val="333333"/>
              </a:solidFill>
              <a:effectLst/>
              <a:latin typeface="Muli"/>
            </a:endParaRPr>
          </a:p>
          <a:p>
            <a:endParaRPr lang="en-US" b="0" i="0" dirty="0">
              <a:solidFill>
                <a:srgbClr val="333333"/>
              </a:solidFill>
              <a:effectLst/>
              <a:latin typeface="Muli"/>
            </a:endParaRPr>
          </a:p>
          <a:p>
            <a:r>
              <a:rPr lang="en-US" dirty="0"/>
              <a:t>Data Hiding </a:t>
            </a:r>
            <a:r>
              <a:rPr lang="en-US" dirty="0">
                <a:sym typeface="Wingdings" panose="05000000000000000000" pitchFamily="2" charset="2"/>
              </a:rPr>
              <a:t> https://www.javatpoint.com/what-is-data-hiding</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23</a:t>
            </a:fld>
            <a:endParaRPr lang="en-US"/>
          </a:p>
        </p:txBody>
      </p:sp>
    </p:spTree>
    <p:extLst>
      <p:ext uri="{BB962C8B-B14F-4D97-AF65-F5344CB8AC3E}">
        <p14:creationId xmlns:p14="http://schemas.microsoft.com/office/powerpoint/2010/main" val="125405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Roboto" panose="02000000000000000000" pitchFamily="2" charset="0"/>
              </a:rPr>
              <a:t>Write short comments describing your code. It helps you understand what you did there 1 year ago.</a:t>
            </a:r>
          </a:p>
          <a:p>
            <a:r>
              <a:rPr lang="en-US" b="0" i="0" dirty="0">
                <a:solidFill>
                  <a:srgbClr val="000000"/>
                </a:solidFill>
                <a:effectLst/>
                <a:latin typeface="Roboto" panose="02000000000000000000" pitchFamily="2" charset="0"/>
              </a:rPr>
              <a:t>First, solve the problem. Then, write the code.</a:t>
            </a:r>
          </a:p>
          <a:p>
            <a:r>
              <a:rPr lang="en-US" b="0" i="0" dirty="0">
                <a:solidFill>
                  <a:srgbClr val="000000"/>
                </a:solidFill>
                <a:effectLst/>
                <a:latin typeface="Roboto" panose="02000000000000000000" pitchFamily="2" charset="0"/>
              </a:rPr>
              <a:t>It’s not about what you know, it’s about what you can figure out.</a:t>
            </a:r>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24</a:t>
            </a:fld>
            <a:endParaRPr lang="en-US"/>
          </a:p>
        </p:txBody>
      </p:sp>
    </p:spTree>
    <p:extLst>
      <p:ext uri="{BB962C8B-B14F-4D97-AF65-F5344CB8AC3E}">
        <p14:creationId xmlns:p14="http://schemas.microsoft.com/office/powerpoint/2010/main" val="169784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Penguin name – Tux</a:t>
            </a:r>
          </a:p>
          <a:p>
            <a:pPr algn="l" rtl="0"/>
            <a:r>
              <a:rPr lang="en-US" b="1" i="0" dirty="0">
                <a:solidFill>
                  <a:srgbClr val="282829"/>
                </a:solidFill>
                <a:effectLst/>
                <a:latin typeface="-apple-system"/>
              </a:rPr>
              <a:t>Unix</a:t>
            </a:r>
            <a:r>
              <a:rPr lang="en-US" b="0" i="0" dirty="0">
                <a:solidFill>
                  <a:srgbClr val="282829"/>
                </a:solidFill>
                <a:effectLst/>
                <a:latin typeface="-apple-system"/>
              </a:rPr>
              <a:t> is a commercial operating system built by Bell Labs in 1969. Many modern day OSes and parts of OSes are based on concepts and standards that came from Unix.</a:t>
            </a:r>
          </a:p>
          <a:p>
            <a:pPr algn="l" rtl="0"/>
            <a:r>
              <a:rPr lang="en-US" b="1" i="0" dirty="0">
                <a:solidFill>
                  <a:srgbClr val="282829"/>
                </a:solidFill>
                <a:effectLst/>
                <a:latin typeface="-apple-system"/>
              </a:rPr>
              <a:t>Linux</a:t>
            </a:r>
            <a:r>
              <a:rPr lang="en-US" b="0" i="0" dirty="0">
                <a:solidFill>
                  <a:srgbClr val="282829"/>
                </a:solidFill>
                <a:effectLst/>
                <a:latin typeface="-apple-system"/>
              </a:rPr>
              <a:t> is an operating system (technically a kernel, but that’s for a more technical discussion) that is similar to Unix in its design. It is compliant with many of the same standards as Unix. Unlike Unix, it is free and open-source.</a:t>
            </a:r>
          </a:p>
          <a:p>
            <a:endParaRPr lang="en-US" dirty="0"/>
          </a:p>
          <a:p>
            <a:r>
              <a:rPr lang="en-US" dirty="0"/>
              <a:t>Source </a:t>
            </a:r>
            <a:r>
              <a:rPr lang="en-US" dirty="0">
                <a:sym typeface="Wingdings" panose="05000000000000000000" pitchFamily="2" charset="2"/>
              </a:rPr>
              <a:t> https://www.quora.com/What-is-the-difference-between-Shell-scriptings-and-programming</a:t>
            </a: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5</a:t>
            </a:fld>
            <a:endParaRPr lang="en-US"/>
          </a:p>
        </p:txBody>
      </p:sp>
    </p:spTree>
    <p:extLst>
      <p:ext uri="{BB962C8B-B14F-4D97-AF65-F5344CB8AC3E}">
        <p14:creationId xmlns:p14="http://schemas.microsoft.com/office/powerpoint/2010/main" val="54586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i="0" dirty="0">
                <a:solidFill>
                  <a:srgbClr val="282829"/>
                </a:solidFill>
                <a:effectLst/>
                <a:latin typeface="-apple-system"/>
              </a:rPr>
              <a:t>Bash</a:t>
            </a:r>
            <a:r>
              <a:rPr lang="en-US" b="0" i="0" dirty="0">
                <a:solidFill>
                  <a:srgbClr val="282829"/>
                </a:solidFill>
                <a:effectLst/>
                <a:latin typeface="-apple-system"/>
              </a:rPr>
              <a:t> and </a:t>
            </a:r>
            <a:r>
              <a:rPr lang="en-US" b="1" i="0" dirty="0" err="1">
                <a:solidFill>
                  <a:srgbClr val="282829"/>
                </a:solidFill>
                <a:effectLst/>
                <a:latin typeface="-apple-system"/>
              </a:rPr>
              <a:t>zsh</a:t>
            </a:r>
            <a:r>
              <a:rPr lang="en-US" b="0" i="0" dirty="0">
                <a:solidFill>
                  <a:srgbClr val="282829"/>
                </a:solidFill>
                <a:effectLst/>
                <a:latin typeface="-apple-system"/>
              </a:rPr>
              <a:t> are </a:t>
            </a:r>
            <a:r>
              <a:rPr lang="en-US" b="1" i="0" dirty="0">
                <a:solidFill>
                  <a:srgbClr val="282829"/>
                </a:solidFill>
                <a:effectLst/>
                <a:latin typeface="-apple-system"/>
              </a:rPr>
              <a:t>shells</a:t>
            </a:r>
            <a:r>
              <a:rPr lang="en-US" b="0" i="0" dirty="0">
                <a:solidFill>
                  <a:srgbClr val="282829"/>
                </a:solidFill>
                <a:effectLst/>
                <a:latin typeface="-apple-system"/>
              </a:rPr>
              <a:t>. A shell is a command-line interface (CLI). Before computers had graphical user interfaces (GUI), you had to communicate with them by entering words on a keyboard. For example, to make a new directory/folder, one might enter "</a:t>
            </a:r>
            <a:r>
              <a:rPr lang="en-US" b="0" i="0" dirty="0" err="1">
                <a:solidFill>
                  <a:srgbClr val="282829"/>
                </a:solidFill>
                <a:effectLst/>
                <a:latin typeface="-apple-system"/>
              </a:rPr>
              <a:t>mkdir</a:t>
            </a:r>
            <a:r>
              <a:rPr lang="en-US" b="0" i="0" dirty="0">
                <a:solidFill>
                  <a:srgbClr val="282829"/>
                </a:solidFill>
                <a:effectLst/>
                <a:latin typeface="-apple-system"/>
              </a:rPr>
              <a:t> </a:t>
            </a:r>
            <a:r>
              <a:rPr lang="en-US" b="0" i="0" dirty="0" err="1">
                <a:solidFill>
                  <a:srgbClr val="282829"/>
                </a:solidFill>
                <a:effectLst/>
                <a:latin typeface="-apple-system"/>
              </a:rPr>
              <a:t>foldername</a:t>
            </a:r>
            <a:r>
              <a:rPr lang="en-US" b="0" i="0" dirty="0">
                <a:solidFill>
                  <a:srgbClr val="282829"/>
                </a:solidFill>
                <a:effectLst/>
                <a:latin typeface="-apple-system"/>
              </a:rPr>
              <a:t>" and hit enter. The reason there are different shells, like bash and </a:t>
            </a:r>
            <a:r>
              <a:rPr lang="en-US" b="0" i="0" dirty="0" err="1">
                <a:solidFill>
                  <a:srgbClr val="282829"/>
                </a:solidFill>
                <a:effectLst/>
                <a:latin typeface="-apple-system"/>
              </a:rPr>
              <a:t>zsh</a:t>
            </a:r>
            <a:r>
              <a:rPr lang="en-US" b="0" i="0" dirty="0">
                <a:solidFill>
                  <a:srgbClr val="282829"/>
                </a:solidFill>
                <a:effectLst/>
                <a:latin typeface="-apple-system"/>
              </a:rPr>
              <a:t>, is that the original Unix shell '</a:t>
            </a:r>
            <a:r>
              <a:rPr lang="en-US" b="0" i="0" dirty="0" err="1">
                <a:solidFill>
                  <a:srgbClr val="282829"/>
                </a:solidFill>
                <a:effectLst/>
                <a:latin typeface="-apple-system"/>
              </a:rPr>
              <a:t>sh</a:t>
            </a:r>
            <a:r>
              <a:rPr lang="en-US" b="0" i="0" dirty="0">
                <a:solidFill>
                  <a:srgbClr val="282829"/>
                </a:solidFill>
                <a:effectLst/>
                <a:latin typeface="-apple-system"/>
              </a:rPr>
              <a:t>' was very limited. People created new shells that met their needs better. Multiple shells exist today because some meet specific needs better than others.</a:t>
            </a:r>
          </a:p>
          <a:p>
            <a:pPr algn="l" rtl="0"/>
            <a:endParaRPr lang="en-US" b="0" i="0" dirty="0">
              <a:solidFill>
                <a:srgbClr val="282829"/>
              </a:solidFill>
              <a:effectLst/>
              <a:latin typeface="-apple-system"/>
            </a:endParaRPr>
          </a:p>
        </p:txBody>
      </p:sp>
      <p:sp>
        <p:nvSpPr>
          <p:cNvPr id="4" name="Slide Number Placeholder 3"/>
          <p:cNvSpPr>
            <a:spLocks noGrp="1"/>
          </p:cNvSpPr>
          <p:nvPr>
            <p:ph type="sldNum" sz="quarter" idx="5"/>
          </p:nvPr>
        </p:nvSpPr>
        <p:spPr/>
        <p:txBody>
          <a:bodyPr/>
          <a:lstStyle/>
          <a:p>
            <a:fld id="{39A52474-44E5-411F-98CC-61ADCA6001CE}" type="slidenum">
              <a:rPr lang="en-US" smtClean="0"/>
              <a:t>7</a:t>
            </a:fld>
            <a:endParaRPr lang="en-US"/>
          </a:p>
        </p:txBody>
      </p:sp>
    </p:spTree>
    <p:extLst>
      <p:ext uri="{BB962C8B-B14F-4D97-AF65-F5344CB8AC3E}">
        <p14:creationId xmlns:p14="http://schemas.microsoft.com/office/powerpoint/2010/main" val="275713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10</a:t>
            </a:fld>
            <a:endParaRPr lang="en-US"/>
          </a:p>
        </p:txBody>
      </p:sp>
    </p:spTree>
    <p:extLst>
      <p:ext uri="{BB962C8B-B14F-4D97-AF65-F5344CB8AC3E}">
        <p14:creationId xmlns:p14="http://schemas.microsoft.com/office/powerpoint/2010/main" val="2901018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12</a:t>
            </a:fld>
            <a:endParaRPr lang="en-US"/>
          </a:p>
        </p:txBody>
      </p:sp>
    </p:spTree>
    <p:extLst>
      <p:ext uri="{BB962C8B-B14F-4D97-AF65-F5344CB8AC3E}">
        <p14:creationId xmlns:p14="http://schemas.microsoft.com/office/powerpoint/2010/main" val="3538946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13</a:t>
            </a:fld>
            <a:endParaRPr lang="en-US"/>
          </a:p>
        </p:txBody>
      </p:sp>
    </p:spTree>
    <p:extLst>
      <p:ext uri="{BB962C8B-B14F-4D97-AF65-F5344CB8AC3E}">
        <p14:creationId xmlns:p14="http://schemas.microsoft.com/office/powerpoint/2010/main" val="2440692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D2D2D"/>
                </a:solidFill>
                <a:effectLst/>
                <a:latin typeface="Noto Sans" panose="020B0502040504020204" pitchFamily="34" charset="0"/>
              </a:rPr>
              <a:t>The word “encapsulate” means to enclose something. Just like a pill "encapsulates" or contains the medication inside its coating, </a:t>
            </a:r>
            <a:r>
              <a:rPr lang="en-US" b="1" i="0" dirty="0">
                <a:solidFill>
                  <a:srgbClr val="2D2D2D"/>
                </a:solidFill>
                <a:effectLst/>
                <a:latin typeface="Noto Sans" panose="020B0502040504020204" pitchFamily="34" charset="0"/>
              </a:rPr>
              <a:t>encapsulation works </a:t>
            </a:r>
            <a:r>
              <a:rPr lang="en-US" b="0" i="0" dirty="0">
                <a:solidFill>
                  <a:srgbClr val="2D2D2D"/>
                </a:solidFill>
                <a:effectLst/>
                <a:latin typeface="Noto Sans" panose="020B0502040504020204" pitchFamily="34" charset="0"/>
              </a:rPr>
              <a:t>in a similar way in OOP: </a:t>
            </a:r>
            <a:r>
              <a:rPr lang="en-US" b="1" i="0" dirty="0">
                <a:solidFill>
                  <a:srgbClr val="2D2D2D"/>
                </a:solidFill>
                <a:effectLst/>
                <a:latin typeface="Noto Sans" panose="020B0502040504020204" pitchFamily="34" charset="0"/>
              </a:rPr>
              <a:t>by forming a protective barrier around the information contained within a class from the rest of the code.</a:t>
            </a:r>
          </a:p>
          <a:p>
            <a:pPr algn="l"/>
            <a:r>
              <a:rPr lang="en-US" b="0" i="0" dirty="0">
                <a:solidFill>
                  <a:srgbClr val="2D2D2D"/>
                </a:solidFill>
                <a:effectLst/>
                <a:latin typeface="Noto Sans" panose="020B0502040504020204" pitchFamily="34" charset="0"/>
              </a:rPr>
              <a:t>In OOP, we encapsulate by binding the data and functions that operate on that data into a single unit known as the class. This hides private details of a class from the outside world and only exposes functionality important for interfacing with it. When a class does not allow calling code access to its private data directly, we say that it is well encapsulated.</a:t>
            </a:r>
          </a:p>
          <a:p>
            <a:pPr algn="l"/>
            <a:endParaRPr lang="en-US" b="0" i="0" dirty="0">
              <a:solidFill>
                <a:srgbClr val="2D2D2D"/>
              </a:solidFill>
              <a:effectLst/>
              <a:latin typeface="Noto Sans" panose="020B0502040504020204" pitchFamily="34" charset="0"/>
            </a:endParaRPr>
          </a:p>
          <a:p>
            <a:pPr algn="l"/>
            <a:r>
              <a:rPr lang="en-US" b="1" i="0" dirty="0">
                <a:solidFill>
                  <a:srgbClr val="2D2D2D"/>
                </a:solidFill>
                <a:effectLst/>
                <a:latin typeface="Noto Sans" panose="020B0502040504020204" pitchFamily="34" charset="0"/>
              </a:rPr>
              <a:t>Example</a:t>
            </a:r>
          </a:p>
          <a:p>
            <a:pPr algn="l"/>
            <a:r>
              <a:rPr lang="en-US" b="0" i="0" dirty="0">
                <a:solidFill>
                  <a:srgbClr val="2D2D2D"/>
                </a:solidFill>
                <a:effectLst/>
                <a:latin typeface="Noto Sans" panose="020B0502040504020204" pitchFamily="34" charset="0"/>
              </a:rPr>
              <a:t>Imagine having a class representing person. Person can have attributes, like age, height, gender, or we even might have private data in the class, such as "</a:t>
            </a:r>
            <a:r>
              <a:rPr lang="en-US" b="0" i="0" dirty="0" err="1">
                <a:solidFill>
                  <a:srgbClr val="2D2D2D"/>
                </a:solidFill>
                <a:effectLst/>
                <a:latin typeface="Noto Sans" panose="020B0502040504020204" pitchFamily="34" charset="0"/>
              </a:rPr>
              <a:t>socialSecurityNumber</a:t>
            </a:r>
            <a:r>
              <a:rPr lang="en-US" b="0" i="0" dirty="0">
                <a:solidFill>
                  <a:srgbClr val="2D2D2D"/>
                </a:solidFill>
                <a:effectLst/>
                <a:latin typeface="Noto Sans" panose="020B0502040504020204" pitchFamily="34" charset="0"/>
              </a:rPr>
              <a:t>," that should not be exposed to other objects in the program. By encapsulating this data member as a private variable in the class, outside code would not have direct access and it would remain safe within that person’s object.</a:t>
            </a:r>
          </a:p>
          <a:p>
            <a:pPr algn="l"/>
            <a:r>
              <a:rPr lang="en-US" b="0" i="0" dirty="0">
                <a:solidFill>
                  <a:srgbClr val="2D2D2D"/>
                </a:solidFill>
                <a:effectLst/>
                <a:latin typeface="Noto Sans" panose="020B0502040504020204" pitchFamily="34" charset="0"/>
              </a:rPr>
              <a:t>If a method is written in the person class to perform, say, a bank transaction called "</a:t>
            </a:r>
            <a:r>
              <a:rPr lang="en-US" b="0" i="0" dirty="0" err="1">
                <a:solidFill>
                  <a:srgbClr val="2D2D2D"/>
                </a:solidFill>
                <a:effectLst/>
                <a:latin typeface="Noto Sans" panose="020B0502040504020204" pitchFamily="34" charset="0"/>
              </a:rPr>
              <a:t>bankTransaction</a:t>
            </a:r>
            <a:r>
              <a:rPr lang="en-US" b="0" i="0" dirty="0">
                <a:solidFill>
                  <a:srgbClr val="2D2D2D"/>
                </a:solidFill>
                <a:effectLst/>
                <a:latin typeface="Noto Sans" panose="020B0502040504020204" pitchFamily="34" charset="0"/>
              </a:rPr>
              <a:t>()," that function could then access the "</a:t>
            </a:r>
            <a:r>
              <a:rPr lang="en-US" b="0" i="0" dirty="0" err="1">
                <a:solidFill>
                  <a:srgbClr val="2D2D2D"/>
                </a:solidFill>
                <a:effectLst/>
                <a:latin typeface="Noto Sans" panose="020B0502040504020204" pitchFamily="34" charset="0"/>
              </a:rPr>
              <a:t>socialSecurityNumber</a:t>
            </a:r>
            <a:r>
              <a:rPr lang="en-US" b="0" i="0" dirty="0">
                <a:solidFill>
                  <a:srgbClr val="2D2D2D"/>
                </a:solidFill>
                <a:effectLst/>
                <a:latin typeface="Noto Sans" panose="020B0502040504020204" pitchFamily="34" charset="0"/>
              </a:rPr>
              <a:t>" variable as necessary. The person’s private data would be well encapsulated in such a class.</a:t>
            </a:r>
          </a:p>
          <a:p>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18</a:t>
            </a:fld>
            <a:endParaRPr lang="en-US"/>
          </a:p>
        </p:txBody>
      </p:sp>
    </p:spTree>
    <p:extLst>
      <p:ext uri="{BB962C8B-B14F-4D97-AF65-F5344CB8AC3E}">
        <p14:creationId xmlns:p14="http://schemas.microsoft.com/office/powerpoint/2010/main" val="6094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D2D2D"/>
                </a:solidFill>
                <a:effectLst/>
                <a:latin typeface="Noto Sans" panose="020B0502040504020204" pitchFamily="34" charset="0"/>
              </a:rPr>
              <a:t>Often, it’s easier to reason and design a program when you can separate the interface of a class from its implementation, and focus on the interface. This is akin </a:t>
            </a:r>
            <a:r>
              <a:rPr lang="en-US" b="1" i="0" dirty="0">
                <a:solidFill>
                  <a:srgbClr val="2D2D2D"/>
                </a:solidFill>
                <a:effectLst/>
                <a:latin typeface="Noto Sans" panose="020B0502040504020204" pitchFamily="34" charset="0"/>
              </a:rPr>
              <a:t>to treating a system as a “black box,” </a:t>
            </a:r>
            <a:r>
              <a:rPr lang="en-US" b="0" i="0" dirty="0">
                <a:solidFill>
                  <a:srgbClr val="2D2D2D"/>
                </a:solidFill>
                <a:effectLst/>
                <a:latin typeface="Noto Sans" panose="020B0502040504020204" pitchFamily="34" charset="0"/>
              </a:rPr>
              <a:t>where it’s not important to understand the gory inner workings in order to reap the benefits of using it.</a:t>
            </a:r>
          </a:p>
          <a:p>
            <a:endParaRPr lang="en-US" b="0" i="0" dirty="0">
              <a:solidFill>
                <a:srgbClr val="2D2D2D"/>
              </a:solidFill>
              <a:effectLst/>
              <a:latin typeface="Noto Sans" panose="020B0502040504020204" pitchFamily="34" charset="0"/>
            </a:endParaRPr>
          </a:p>
          <a:p>
            <a:pPr algn="l"/>
            <a:r>
              <a:rPr lang="en-US" b="1" i="0" dirty="0">
                <a:solidFill>
                  <a:srgbClr val="2D2D2D"/>
                </a:solidFill>
                <a:effectLst/>
                <a:latin typeface="Noto Sans" panose="020B0502040504020204" pitchFamily="34" charset="0"/>
              </a:rPr>
              <a:t>Example</a:t>
            </a:r>
          </a:p>
          <a:p>
            <a:pPr algn="l"/>
            <a:r>
              <a:rPr lang="en-US" b="0" i="0" dirty="0">
                <a:solidFill>
                  <a:srgbClr val="2D2D2D"/>
                </a:solidFill>
                <a:effectLst/>
                <a:latin typeface="Noto Sans" panose="020B0502040504020204" pitchFamily="34" charset="0"/>
              </a:rPr>
              <a:t>Think of a stereo system as an object with a complex logic board on the inside. It has buttons on the outside to allow for interaction with the object. When you press a button, you're not thinking about what happens on the inside because you can't see it. Even though you can't see the logic board completing these functions as a result of pressing a button, it's still performing them.</a:t>
            </a:r>
          </a:p>
          <a:p>
            <a:pPr algn="l"/>
            <a:r>
              <a:rPr lang="en-US" b="0" i="0" dirty="0">
                <a:solidFill>
                  <a:srgbClr val="2D2D2D"/>
                </a:solidFill>
                <a:effectLst/>
                <a:latin typeface="Noto Sans" panose="020B0502040504020204" pitchFamily="34" charset="0"/>
              </a:rPr>
              <a:t>This is the concept of abstraction, which is incredibly useful in all areas of engineering and also applied to great effect in object-oriented programming.</a:t>
            </a:r>
          </a:p>
          <a:p>
            <a:endParaRPr lang="en-US" dirty="0"/>
          </a:p>
          <a:p>
            <a:r>
              <a:rPr lang="en-US" b="1" dirty="0"/>
              <a:t>Example 2</a:t>
            </a:r>
          </a:p>
          <a:p>
            <a:r>
              <a:rPr lang="en-US" b="0" i="0" dirty="0">
                <a:solidFill>
                  <a:srgbClr val="2D2D2D"/>
                </a:solidFill>
                <a:effectLst/>
                <a:latin typeface="Noto Sans" panose="020B0502040504020204" pitchFamily="34" charset="0"/>
              </a:rPr>
              <a:t>In OOP, we might have a class defined to represent the human body. One might define some functions as part of its publicly facing interface such as “walk()” or “</a:t>
            </a:r>
            <a:r>
              <a:rPr lang="en-US" b="0" i="0" dirty="0" err="1">
                <a:solidFill>
                  <a:srgbClr val="2D2D2D"/>
                </a:solidFill>
                <a:effectLst/>
                <a:latin typeface="Noto Sans" panose="020B0502040504020204" pitchFamily="34" charset="0"/>
              </a:rPr>
              <a:t>eatFood</a:t>
            </a:r>
            <a:r>
              <a:rPr lang="en-US" b="0" i="0" dirty="0">
                <a:solidFill>
                  <a:srgbClr val="2D2D2D"/>
                </a:solidFill>
                <a:effectLst/>
                <a:latin typeface="Noto Sans" panose="020B0502040504020204" pitchFamily="34" charset="0"/>
              </a:rPr>
              <a:t>().” Calling code could call these functions and remain completely oblivious to the complex inner workings of the human body and its necessary functions to perform the act of walking or eating. These details are completely hidden in the implementation of the walk() and </a:t>
            </a:r>
            <a:r>
              <a:rPr lang="en-US" b="0" i="0" dirty="0" err="1">
                <a:solidFill>
                  <a:srgbClr val="2D2D2D"/>
                </a:solidFill>
                <a:effectLst/>
                <a:latin typeface="Noto Sans" panose="020B0502040504020204" pitchFamily="34" charset="0"/>
              </a:rPr>
              <a:t>eatFood</a:t>
            </a:r>
            <a:r>
              <a:rPr lang="en-US" b="0" i="0" dirty="0">
                <a:solidFill>
                  <a:srgbClr val="2D2D2D"/>
                </a:solidFill>
                <a:effectLst/>
                <a:latin typeface="Noto Sans" panose="020B0502040504020204" pitchFamily="34" charset="0"/>
              </a:rPr>
              <a:t>() body functions and are abstracted away from the end-user. In these cases, it’s not important for calling code to understand how the brain coordinates walking or how the stomach manages digesting the food but rather simply that a human walked or ate.</a:t>
            </a:r>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19</a:t>
            </a:fld>
            <a:endParaRPr lang="en-US"/>
          </a:p>
        </p:txBody>
      </p:sp>
    </p:spTree>
    <p:extLst>
      <p:ext uri="{BB962C8B-B14F-4D97-AF65-F5344CB8AC3E}">
        <p14:creationId xmlns:p14="http://schemas.microsoft.com/office/powerpoint/2010/main" val="3457631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4"/>
                </a:solidFill>
                <a:effectLst/>
                <a:latin typeface="arial" panose="020B0604020202020204" pitchFamily="34" charset="0"/>
              </a:rPr>
              <a:t>Inheritance</a:t>
            </a:r>
            <a:r>
              <a:rPr lang="en-US" b="0" i="0" dirty="0">
                <a:solidFill>
                  <a:srgbClr val="202124"/>
                </a:solidFill>
                <a:effectLst/>
                <a:latin typeface="arial" panose="020B0604020202020204" pitchFamily="34" charset="0"/>
              </a:rPr>
              <a:t> allows programmers to </a:t>
            </a:r>
            <a:r>
              <a:rPr lang="en-US" b="1" i="0" dirty="0">
                <a:solidFill>
                  <a:srgbClr val="202124"/>
                </a:solidFill>
                <a:effectLst/>
                <a:latin typeface="arial" panose="020B0604020202020204" pitchFamily="34" charset="0"/>
              </a:rPr>
              <a:t>create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classes</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that</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are</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built upon existing classes</a:t>
            </a:r>
            <a:r>
              <a:rPr lang="en-US" b="0" i="0" dirty="0">
                <a:solidFill>
                  <a:srgbClr val="202124"/>
                </a:solidFill>
                <a:effectLst/>
                <a:latin typeface="arial" panose="020B0604020202020204" pitchFamily="34" charset="0"/>
              </a:rPr>
              <a:t>, to specify a new implementation while maintaining the same behaviors (realizing an interface), to reuse code and to independently extend original software via public classes and interfaces.</a:t>
            </a:r>
            <a:endParaRPr lang="en-US" dirty="0"/>
          </a:p>
        </p:txBody>
      </p:sp>
      <p:sp>
        <p:nvSpPr>
          <p:cNvPr id="4" name="Slide Number Placeholder 3"/>
          <p:cNvSpPr>
            <a:spLocks noGrp="1"/>
          </p:cNvSpPr>
          <p:nvPr>
            <p:ph type="sldNum" sz="quarter" idx="5"/>
          </p:nvPr>
        </p:nvSpPr>
        <p:spPr/>
        <p:txBody>
          <a:bodyPr/>
          <a:lstStyle/>
          <a:p>
            <a:fld id="{39A52474-44E5-411F-98CC-61ADCA6001CE}" type="slidenum">
              <a:rPr lang="en-US" smtClean="0"/>
              <a:t>20</a:t>
            </a:fld>
            <a:endParaRPr lang="en-US"/>
          </a:p>
        </p:txBody>
      </p:sp>
    </p:spTree>
    <p:extLst>
      <p:ext uri="{BB962C8B-B14F-4D97-AF65-F5344CB8AC3E}">
        <p14:creationId xmlns:p14="http://schemas.microsoft.com/office/powerpoint/2010/main" val="348088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C2AEA-7377-41E1-8AF2-05E45B830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9DB340-7FF4-4A0D-85FB-2906C6C8C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8B4388-2DF7-4EB4-AA92-A5B07829270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E1B7D65-55B7-480F-A4F8-C68B99254ACE}"/>
              </a:ext>
            </a:extLst>
          </p:cNvPr>
          <p:cNvSpPr>
            <a:spLocks noGrp="1"/>
          </p:cNvSpPr>
          <p:nvPr>
            <p:ph type="ftr" sz="quarter" idx="11"/>
          </p:nvPr>
        </p:nvSpPr>
        <p:spPr/>
        <p:txBody>
          <a:body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6D8AD157-65D3-4611-979B-8ABAD43BEF8E}"/>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368755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B903-8909-4769-ABFC-1E38D020F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07D187-CEA9-4DC1-836C-8E7D14D92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DBB78C-AE2F-4A19-B4A5-79893F25793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1A77740-6CC1-4ADF-AD5E-99D15CC20C10}"/>
              </a:ext>
            </a:extLst>
          </p:cNvPr>
          <p:cNvSpPr>
            <a:spLocks noGrp="1"/>
          </p:cNvSpPr>
          <p:nvPr>
            <p:ph type="ftr" sz="quarter" idx="11"/>
          </p:nvPr>
        </p:nvSpPr>
        <p:spPr/>
        <p:txBody>
          <a:body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D79C4533-A163-4BF1-85E4-18739006242C}"/>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2240401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6421E-8F14-433B-B640-0A5A6CD2E2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15954A-69FE-4B1C-AB23-9C4BE0101E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CA8D1-A1B3-4461-BD25-DF76487FA42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0CE84FE-348E-4EDA-BAA0-E111D11B0B5B}"/>
              </a:ext>
            </a:extLst>
          </p:cNvPr>
          <p:cNvSpPr>
            <a:spLocks noGrp="1"/>
          </p:cNvSpPr>
          <p:nvPr>
            <p:ph type="ftr" sz="quarter" idx="11"/>
          </p:nvPr>
        </p:nvSpPr>
        <p:spPr/>
        <p:txBody>
          <a:body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F8F5B7FC-ABE5-4AEE-A9D5-139D47E4537B}"/>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334872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mpty">
    <p:spTree>
      <p:nvGrpSpPr>
        <p:cNvPr id="1" name=""/>
        <p:cNvGrpSpPr/>
        <p:nvPr/>
      </p:nvGrpSpPr>
      <p:grpSpPr>
        <a:xfrm>
          <a:off x="0" y="0"/>
          <a:ext cx="0" cy="0"/>
          <a:chOff x="0" y="0"/>
          <a:chExt cx="0" cy="0"/>
        </a:xfrm>
      </p:grpSpPr>
      <p:sp>
        <p:nvSpPr>
          <p:cNvPr id="8" name="Foliennummernplatzhalter 5">
            <a:extLst>
              <a:ext uri="{FF2B5EF4-FFF2-40B4-BE49-F238E27FC236}">
                <a16:creationId xmlns:a16="http://schemas.microsoft.com/office/drawing/2014/main" id="{C5366064-1808-4159-BB7D-81B4B8BCFDB9}"/>
              </a:ext>
            </a:extLst>
          </p:cNvPr>
          <p:cNvSpPr>
            <a:spLocks noGrp="1"/>
          </p:cNvSpPr>
          <p:nvPr>
            <p:ph type="sldNum" sz="quarter" idx="4"/>
          </p:nvPr>
        </p:nvSpPr>
        <p:spPr bwMode="gray">
          <a:xfrm>
            <a:off x="11460624" y="6459822"/>
            <a:ext cx="252000" cy="324000"/>
          </a:xfrm>
          <a:prstGeom prst="rect">
            <a:avLst/>
          </a:prstGeom>
        </p:spPr>
        <p:txBody>
          <a:bodyPr vert="horz" lIns="0" tIns="0" rIns="0" bIns="0" rtlCol="0" anchor="ctr">
            <a:noAutofit/>
          </a:bodyPr>
          <a:lstStyle>
            <a:lvl1pPr algn="r">
              <a:defRPr sz="900">
                <a:solidFill>
                  <a:schemeClr val="tx1"/>
                </a:solidFill>
              </a:defRPr>
            </a:lvl1pPr>
          </a:lstStyle>
          <a:p>
            <a:fld id="{A1A5E10D-79A5-49BA-9648-53481340C65F}" type="slidenum">
              <a:rPr lang="en-US" smtClean="0"/>
              <a:pPr/>
              <a:t>‹#›</a:t>
            </a:fld>
            <a:endParaRPr lang="en-US" dirty="0"/>
          </a:p>
        </p:txBody>
      </p:sp>
      <p:sp>
        <p:nvSpPr>
          <p:cNvPr id="2" name="Fußzeilenplatzhalter 1">
            <a:extLst>
              <a:ext uri="{FF2B5EF4-FFF2-40B4-BE49-F238E27FC236}">
                <a16:creationId xmlns:a16="http://schemas.microsoft.com/office/drawing/2014/main" id="{6B1C9843-9CCD-4707-BCAD-91FEBBD1A276}"/>
              </a:ext>
            </a:extLst>
          </p:cNvPr>
          <p:cNvSpPr>
            <a:spLocks noGrp="1"/>
          </p:cNvSpPr>
          <p:nvPr>
            <p:ph type="ftr" sz="quarter" idx="10"/>
          </p:nvPr>
        </p:nvSpPr>
        <p:spPr bwMode="gray"/>
        <p:txBody>
          <a:bodyPr/>
          <a:lstStyle/>
          <a:p>
            <a:pPr algn="l"/>
            <a:r>
              <a:rPr lang="en-US"/>
              <a:t>Internal | Patrik Čigáš / Introduction to scripting | 09/2022</a:t>
            </a:r>
            <a:endParaRPr lang="en-US" dirty="0"/>
          </a:p>
        </p:txBody>
      </p:sp>
    </p:spTree>
    <p:extLst>
      <p:ext uri="{BB962C8B-B14F-4D97-AF65-F5344CB8AC3E}">
        <p14:creationId xmlns:p14="http://schemas.microsoft.com/office/powerpoint/2010/main" val="284502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genda">
    <p:bg>
      <p:bgPr>
        <a:solidFill>
          <a:schemeClr val="tx2"/>
        </a:solidFill>
        <a:effectLst/>
      </p:bgPr>
    </p:bg>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9085B700-7E7E-495E-8770-F2C0E4CC3FE1}"/>
              </a:ext>
            </a:extLst>
          </p:cNvPr>
          <p:cNvSpPr>
            <a:spLocks noGrp="1"/>
          </p:cNvSpPr>
          <p:nvPr>
            <p:ph type="pic" sz="quarter" idx="12" hasCustomPrompt="1"/>
          </p:nvPr>
        </p:nvSpPr>
        <p:spPr bwMode="gray">
          <a:xfrm>
            <a:off x="5594714" y="0"/>
            <a:ext cx="6597286" cy="6858000"/>
          </a:xfrm>
          <a:custGeom>
            <a:avLst/>
            <a:gdLst>
              <a:gd name="connsiteX0" fmla="*/ 2651633 w 6597286"/>
              <a:gd name="connsiteY0" fmla="*/ 0 h 6858000"/>
              <a:gd name="connsiteX1" fmla="*/ 6597286 w 6597286"/>
              <a:gd name="connsiteY1" fmla="*/ 0 h 6858000"/>
              <a:gd name="connsiteX2" fmla="*/ 6597286 w 6597286"/>
              <a:gd name="connsiteY2" fmla="*/ 6858000 h 6858000"/>
              <a:gd name="connsiteX3" fmla="*/ 0 w 6597286"/>
              <a:gd name="connsiteY3" fmla="*/ 6858000 h 6858000"/>
              <a:gd name="connsiteX4" fmla="*/ 7452 w 6597286"/>
              <a:gd name="connsiteY4" fmla="*/ 6809170 h 6858000"/>
              <a:gd name="connsiteX5" fmla="*/ 885502 w 6597286"/>
              <a:gd name="connsiteY5" fmla="*/ 6093335 h 6858000"/>
              <a:gd name="connsiteX6" fmla="*/ 4140126 w 6597286"/>
              <a:gd name="connsiteY6" fmla="*/ 6093335 h 6858000"/>
              <a:gd name="connsiteX7" fmla="*/ 5036364 w 6597286"/>
              <a:gd name="connsiteY7" fmla="*/ 5172770 h 6858000"/>
              <a:gd name="connsiteX8" fmla="*/ 5036364 w 6597286"/>
              <a:gd name="connsiteY8" fmla="*/ 1590378 h 6858000"/>
              <a:gd name="connsiteX9" fmla="*/ 4140126 w 6597286"/>
              <a:gd name="connsiteY9" fmla="*/ 694140 h 6858000"/>
              <a:gd name="connsiteX10" fmla="*/ 3523003 w 6597286"/>
              <a:gd name="connsiteY10" fmla="*/ 694140 h 6858000"/>
              <a:gd name="connsiteX11" fmla="*/ 2697304 w 6597286"/>
              <a:gd name="connsiteY11" fmla="*/ 1469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97286" h="6858000">
                <a:moveTo>
                  <a:pt x="2651633" y="0"/>
                </a:moveTo>
                <a:lnTo>
                  <a:pt x="6597286" y="0"/>
                </a:lnTo>
                <a:lnTo>
                  <a:pt x="6597286" y="6858000"/>
                </a:lnTo>
                <a:lnTo>
                  <a:pt x="0" y="6858000"/>
                </a:lnTo>
                <a:lnTo>
                  <a:pt x="7452" y="6809170"/>
                </a:lnTo>
                <a:cubicBezTo>
                  <a:pt x="90931" y="6401137"/>
                  <a:pt x="451947" y="6093335"/>
                  <a:pt x="885502" y="6093335"/>
                </a:cubicBezTo>
                <a:lnTo>
                  <a:pt x="4140126" y="6093335"/>
                </a:lnTo>
                <a:cubicBezTo>
                  <a:pt x="4634338" y="6093335"/>
                  <a:pt x="5036364" y="5668262"/>
                  <a:pt x="5036364" y="5172770"/>
                </a:cubicBezTo>
                <a:lnTo>
                  <a:pt x="5036364" y="1590378"/>
                </a:lnTo>
                <a:cubicBezTo>
                  <a:pt x="5036364" y="1096167"/>
                  <a:pt x="4635618" y="694140"/>
                  <a:pt x="4140126" y="694140"/>
                </a:cubicBezTo>
                <a:lnTo>
                  <a:pt x="3523003" y="694140"/>
                </a:lnTo>
                <a:cubicBezTo>
                  <a:pt x="3152344" y="694140"/>
                  <a:pt x="2833540" y="468720"/>
                  <a:pt x="2697304" y="146974"/>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pPr marL="0" marR="0" lvl="4" indent="0" algn="ctr" defTabSz="179388" rtl="0" eaLnBrk="1" fontAlgn="auto" latinLnBrk="0" hangingPunct="1">
              <a:lnSpc>
                <a:spcPct val="100000"/>
              </a:lnSpc>
              <a:spcBef>
                <a:spcPts val="0"/>
              </a:spcBef>
              <a:spcAft>
                <a:spcPts val="0"/>
              </a:spcAft>
              <a:buClr>
                <a:schemeClr val="tx2"/>
              </a:buClr>
              <a:buSzPct val="70000"/>
              <a:buFont typeface="+mn-lt" panose="020B0604020202020204" pitchFamily="34" charset="0"/>
              <a:buNone/>
              <a:tabLst/>
              <a:defRPr/>
            </a:pPr>
            <a:r>
              <a:rPr lang="en-US" dirty="0"/>
              <a:t>White background or add </a:t>
            </a:r>
            <a:br>
              <a:rPr lang="en-US" dirty="0"/>
            </a:br>
            <a:r>
              <a:rPr lang="en-US" dirty="0"/>
              <a:t>gradient as a picture</a:t>
            </a:r>
          </a:p>
        </p:txBody>
      </p:sp>
      <p:sp>
        <p:nvSpPr>
          <p:cNvPr id="3" name="Titel 2">
            <a:extLst>
              <a:ext uri="{FF2B5EF4-FFF2-40B4-BE49-F238E27FC236}">
                <a16:creationId xmlns:a16="http://schemas.microsoft.com/office/drawing/2014/main" id="{5E672D56-15CA-4A30-BD95-1720D4510A27}"/>
              </a:ext>
            </a:extLst>
          </p:cNvPr>
          <p:cNvSpPr>
            <a:spLocks noGrp="1"/>
          </p:cNvSpPr>
          <p:nvPr>
            <p:ph type="title" hasCustomPrompt="1"/>
          </p:nvPr>
        </p:nvSpPr>
        <p:spPr bwMode="gray">
          <a:xfrm>
            <a:off x="479376" y="405000"/>
            <a:ext cx="5472000" cy="720000"/>
          </a:xfrm>
        </p:spPr>
        <p:txBody>
          <a:bodyPr/>
          <a:lstStyle>
            <a:lvl1pPr>
              <a:defRPr>
                <a:solidFill>
                  <a:schemeClr val="bg1"/>
                </a:solidFill>
              </a:defRPr>
            </a:lvl1pPr>
          </a:lstStyle>
          <a:p>
            <a:r>
              <a:rPr lang="en-US" dirty="0"/>
              <a:t>Agenda</a:t>
            </a:r>
          </a:p>
        </p:txBody>
      </p:sp>
    </p:spTree>
    <p:extLst>
      <p:ext uri="{BB962C8B-B14F-4D97-AF65-F5344CB8AC3E}">
        <p14:creationId xmlns:p14="http://schemas.microsoft.com/office/powerpoint/2010/main" val="1406062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Divider 01">
    <p:bg>
      <p:bgPr>
        <a:solidFill>
          <a:schemeClr val="tx2"/>
        </a:solidFill>
        <a:effectLst/>
      </p:bgPr>
    </p:bg>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5C99E870-5021-4065-9A28-480494C5D2FF}"/>
              </a:ext>
            </a:extLst>
          </p:cNvPr>
          <p:cNvSpPr>
            <a:spLocks noGrp="1"/>
          </p:cNvSpPr>
          <p:nvPr>
            <p:ph type="pic" sz="quarter" idx="12" hasCustomPrompt="1"/>
          </p:nvPr>
        </p:nvSpPr>
        <p:spPr bwMode="gray">
          <a:xfrm>
            <a:off x="2" y="0"/>
            <a:ext cx="8168165" cy="6858000"/>
          </a:xfrm>
          <a:custGeom>
            <a:avLst/>
            <a:gdLst>
              <a:gd name="connsiteX0" fmla="*/ 0 w 8168165"/>
              <a:gd name="connsiteY0" fmla="*/ 0 h 6858000"/>
              <a:gd name="connsiteX1" fmla="*/ 8168165 w 8168165"/>
              <a:gd name="connsiteY1" fmla="*/ 0 h 6858000"/>
              <a:gd name="connsiteX2" fmla="*/ 8166894 w 8168165"/>
              <a:gd name="connsiteY2" fmla="*/ 468273 h 6858000"/>
              <a:gd name="connsiteX3" fmla="*/ 8165601 w 8168165"/>
              <a:gd name="connsiteY3" fmla="*/ 944495 h 6858000"/>
              <a:gd name="connsiteX4" fmla="*/ 7622354 w 8168165"/>
              <a:gd name="connsiteY4" fmla="*/ 1488440 h 6858000"/>
              <a:gd name="connsiteX5" fmla="*/ 4623367 w 8168165"/>
              <a:gd name="connsiteY5" fmla="*/ 1488440 h 6858000"/>
              <a:gd name="connsiteX6" fmla="*/ 4526678 w 8168165"/>
              <a:gd name="connsiteY6" fmla="*/ 1488440 h 6858000"/>
              <a:gd name="connsiteX7" fmla="*/ 3983432 w 8168165"/>
              <a:gd name="connsiteY7" fmla="*/ 2032385 h 6858000"/>
              <a:gd name="connsiteX8" fmla="*/ 3984357 w 8168165"/>
              <a:gd name="connsiteY8" fmla="*/ 2032385 h 6858000"/>
              <a:gd name="connsiteX9" fmla="*/ 3984357 w 8168165"/>
              <a:gd name="connsiteY9" fmla="*/ 4045072 h 6858000"/>
              <a:gd name="connsiteX10" fmla="*/ 3441109 w 8168165"/>
              <a:gd name="connsiteY10" fmla="*/ 4589017 h 6858000"/>
              <a:gd name="connsiteX11" fmla="*/ 3110235 w 8168165"/>
              <a:gd name="connsiteY11" fmla="*/ 4589017 h 6858000"/>
              <a:gd name="connsiteX12" fmla="*/ 3013546 w 8168165"/>
              <a:gd name="connsiteY12" fmla="*/ 4589017 h 6858000"/>
              <a:gd name="connsiteX13" fmla="*/ 2470298 w 8168165"/>
              <a:gd name="connsiteY13" fmla="*/ 5132963 h 6858000"/>
              <a:gd name="connsiteX14" fmla="*/ 2470298 w 8168165"/>
              <a:gd name="connsiteY14" fmla="*/ 6858000 h 6858000"/>
              <a:gd name="connsiteX15" fmla="*/ 0 w 816816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68165" h="6858000">
                <a:moveTo>
                  <a:pt x="0" y="0"/>
                </a:moveTo>
                <a:lnTo>
                  <a:pt x="8168165" y="0"/>
                </a:lnTo>
                <a:lnTo>
                  <a:pt x="8166894" y="468273"/>
                </a:lnTo>
                <a:cubicBezTo>
                  <a:pt x="8166463" y="628601"/>
                  <a:pt x="8166032" y="788929"/>
                  <a:pt x="8165601" y="944495"/>
                </a:cubicBezTo>
                <a:cubicBezTo>
                  <a:pt x="8165601" y="1244731"/>
                  <a:pt x="7922204" y="1488440"/>
                  <a:pt x="7622354" y="1488440"/>
                </a:cubicBezTo>
                <a:lnTo>
                  <a:pt x="4623367" y="1488440"/>
                </a:lnTo>
                <a:lnTo>
                  <a:pt x="4526678" y="1488440"/>
                </a:lnTo>
                <a:cubicBezTo>
                  <a:pt x="4226828" y="1488440"/>
                  <a:pt x="3983432" y="1732150"/>
                  <a:pt x="3983432" y="2032385"/>
                </a:cubicBezTo>
                <a:lnTo>
                  <a:pt x="3984357" y="2032385"/>
                </a:lnTo>
                <a:lnTo>
                  <a:pt x="3984357" y="4045072"/>
                </a:lnTo>
                <a:cubicBezTo>
                  <a:pt x="3984357" y="4345308"/>
                  <a:pt x="3740960" y="4589017"/>
                  <a:pt x="3441109" y="4589017"/>
                </a:cubicBezTo>
                <a:lnTo>
                  <a:pt x="3110235" y="4589017"/>
                </a:lnTo>
                <a:lnTo>
                  <a:pt x="3013546" y="4589017"/>
                </a:lnTo>
                <a:cubicBezTo>
                  <a:pt x="2713695" y="4589017"/>
                  <a:pt x="2470298" y="4832727"/>
                  <a:pt x="2470298" y="5132963"/>
                </a:cubicBezTo>
                <a:lnTo>
                  <a:pt x="2470298"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C15287F2-4C81-49CB-BD75-94BEC6AF1BFF}"/>
              </a:ext>
            </a:extLst>
          </p:cNvPr>
          <p:cNvSpPr>
            <a:spLocks noGrp="1"/>
          </p:cNvSpPr>
          <p:nvPr>
            <p:ph type="title" hasCustomPrompt="1"/>
          </p:nvPr>
        </p:nvSpPr>
        <p:spPr bwMode="gray">
          <a:xfrm>
            <a:off x="4655840" y="1989000"/>
            <a:ext cx="7056000" cy="2448000"/>
          </a:xfrm>
        </p:spPr>
        <p:txBody>
          <a:bodyPr anchor="b"/>
          <a:lstStyle>
            <a:lvl1pPr>
              <a:lnSpc>
                <a:spcPct val="90000"/>
              </a:lnSpc>
              <a:defRPr sz="5400">
                <a:solidFill>
                  <a:schemeClr val="bg1"/>
                </a:solidFill>
              </a:defRPr>
            </a:lvl1pPr>
          </a:lstStyle>
          <a:p>
            <a:r>
              <a:rPr lang="en-US" dirty="0"/>
              <a:t>Divider slide</a:t>
            </a:r>
            <a:br>
              <a:rPr lang="en-US" dirty="0"/>
            </a:br>
            <a:r>
              <a:rPr lang="en-US" dirty="0"/>
              <a:t>to separate chapters</a:t>
            </a:r>
          </a:p>
        </p:txBody>
      </p:sp>
      <p:sp>
        <p:nvSpPr>
          <p:cNvPr id="24" name="Untertitel 2">
            <a:extLst>
              <a:ext uri="{FF2B5EF4-FFF2-40B4-BE49-F238E27FC236}">
                <a16:creationId xmlns:a16="http://schemas.microsoft.com/office/drawing/2014/main" id="{E3FD7DC8-726A-46D4-A85A-BF1992E82104}"/>
              </a:ext>
            </a:extLst>
          </p:cNvPr>
          <p:cNvSpPr>
            <a:spLocks noGrp="1"/>
          </p:cNvSpPr>
          <p:nvPr>
            <p:ph type="subTitle" idx="1" hasCustomPrompt="1"/>
          </p:nvPr>
        </p:nvSpPr>
        <p:spPr bwMode="gray">
          <a:xfrm>
            <a:off x="4655840" y="4604814"/>
            <a:ext cx="7056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pPr marL="0" marR="0" lvl="4" indent="0" algn="l" defTabSz="914400" rtl="0" eaLnBrk="1" fontAlgn="auto" latinLnBrk="0" hangingPunct="1">
              <a:lnSpc>
                <a:spcPct val="90000"/>
              </a:lnSpc>
              <a:spcBef>
                <a:spcPts val="0"/>
              </a:spcBef>
              <a:spcAft>
                <a:spcPts val="0"/>
              </a:spcAft>
              <a:buClr>
                <a:schemeClr val="tx2"/>
              </a:buClr>
              <a:buSzPct val="70000"/>
              <a:buFont typeface="+mn-lt" panose="05020102010507070707" pitchFamily="18" charset="2"/>
              <a:buNone/>
              <a:tabLst/>
              <a:defRPr/>
            </a:pPr>
            <a:r>
              <a:rPr lang="en-US" dirty="0"/>
              <a:t>Click to add further information</a:t>
            </a:r>
          </a:p>
        </p:txBody>
      </p:sp>
    </p:spTree>
    <p:extLst>
      <p:ext uri="{BB962C8B-B14F-4D97-AF65-F5344CB8AC3E}">
        <p14:creationId xmlns:p14="http://schemas.microsoft.com/office/powerpoint/2010/main" val="19565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long 01">
    <p:bg>
      <p:bgPr>
        <a:solidFill>
          <a:schemeClr val="tx2"/>
        </a:solidFill>
        <a:effectLst/>
      </p:bgPr>
    </p:bg>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82E537E5-6A69-47B9-989E-756E805FCE6F}"/>
              </a:ext>
            </a:extLst>
          </p:cNvPr>
          <p:cNvSpPr>
            <a:spLocks noGrp="1"/>
          </p:cNvSpPr>
          <p:nvPr>
            <p:ph type="pic" sz="quarter" idx="10" hasCustomPrompt="1"/>
          </p:nvPr>
        </p:nvSpPr>
        <p:spPr bwMode="gray">
          <a:xfrm>
            <a:off x="1991664" y="0"/>
            <a:ext cx="10200336" cy="6858000"/>
          </a:xfrm>
          <a:custGeom>
            <a:avLst/>
            <a:gdLst>
              <a:gd name="connsiteX0" fmla="*/ 0 w 10200336"/>
              <a:gd name="connsiteY0" fmla="*/ 0 h 6858000"/>
              <a:gd name="connsiteX1" fmla="*/ 10200336 w 10200336"/>
              <a:gd name="connsiteY1" fmla="*/ 0 h 6858000"/>
              <a:gd name="connsiteX2" fmla="*/ 10200336 w 10200336"/>
              <a:gd name="connsiteY2" fmla="*/ 6858000 h 6858000"/>
              <a:gd name="connsiteX3" fmla="*/ 4471274 w 10200336"/>
              <a:gd name="connsiteY3" fmla="*/ 6858000 h 6858000"/>
              <a:gd name="connsiteX4" fmla="*/ 0 w 1020033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0336" h="6858000">
                <a:moveTo>
                  <a:pt x="0" y="0"/>
                </a:moveTo>
                <a:lnTo>
                  <a:pt x="10200336" y="0"/>
                </a:lnTo>
                <a:lnTo>
                  <a:pt x="10200336" y="6858000"/>
                </a:lnTo>
                <a:lnTo>
                  <a:pt x="4471274" y="6858000"/>
                </a:lnTo>
                <a:cubicBezTo>
                  <a:pt x="4990624" y="2752725"/>
                  <a:pt x="1814275" y="495300"/>
                  <a:pt x="0" y="0"/>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695DB660-BEA6-4B99-9720-1536CF7D2DAE}"/>
              </a:ext>
            </a:extLst>
          </p:cNvPr>
          <p:cNvSpPr>
            <a:spLocks noGrp="1"/>
          </p:cNvSpPr>
          <p:nvPr>
            <p:ph type="ctrTitle" hasCustomPrompt="1"/>
          </p:nvPr>
        </p:nvSpPr>
        <p:spPr bwMode="gray">
          <a:xfrm>
            <a:off x="479376" y="2276872"/>
            <a:ext cx="4248000" cy="2160048"/>
          </a:xfrm>
        </p:spPr>
        <p:txBody>
          <a:bodyPr lIns="0" bIns="0" anchor="b"/>
          <a:lstStyle>
            <a:lvl1pPr algn="l">
              <a:lnSpc>
                <a:spcPct val="90000"/>
              </a:lnSpc>
              <a:defRPr sz="4000">
                <a:solidFill>
                  <a:schemeClr val="bg1"/>
                </a:solidFill>
              </a:defRPr>
            </a:lvl1pPr>
          </a:lstStyle>
          <a:p>
            <a:r>
              <a:rPr lang="en-US" noProof="0" dirty="0"/>
              <a:t>Title of presentation</a:t>
            </a:r>
            <a:endParaRPr lang="en-US" dirty="0"/>
          </a:p>
        </p:txBody>
      </p:sp>
      <p:sp>
        <p:nvSpPr>
          <p:cNvPr id="3" name="Untertitel 2">
            <a:extLst>
              <a:ext uri="{FF2B5EF4-FFF2-40B4-BE49-F238E27FC236}">
                <a16:creationId xmlns:a16="http://schemas.microsoft.com/office/drawing/2014/main" id="{B4891937-CC24-41A9-9EB6-06AEE112BE89}"/>
              </a:ext>
            </a:extLst>
          </p:cNvPr>
          <p:cNvSpPr>
            <a:spLocks noGrp="1"/>
          </p:cNvSpPr>
          <p:nvPr>
            <p:ph type="subTitle" idx="1" hasCustomPrompt="1"/>
          </p:nvPr>
        </p:nvSpPr>
        <p:spPr bwMode="gray">
          <a:xfrm>
            <a:off x="479376" y="4602520"/>
            <a:ext cx="4248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7" name="Freeform 5">
            <a:extLst>
              <a:ext uri="{FF2B5EF4-FFF2-40B4-BE49-F238E27FC236}">
                <a16:creationId xmlns:a16="http://schemas.microsoft.com/office/drawing/2014/main" id="{2A2AB154-A137-46F5-A7B6-0822386459AE}"/>
              </a:ext>
            </a:extLst>
          </p:cNvPr>
          <p:cNvSpPr>
            <a:spLocks noChangeAspect="1" noEditPoints="1"/>
          </p:cNvSpPr>
          <p:nvPr userDrawn="1"/>
        </p:nvSpPr>
        <p:spPr bwMode="gray">
          <a:xfrm>
            <a:off x="479424"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1857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long 02">
    <p:bg>
      <p:bgPr>
        <a:solidFill>
          <a:schemeClr val="tx2"/>
        </a:solidFill>
        <a:effectLst/>
      </p:bgPr>
    </p:b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FB02DD6B-E717-464F-A3B5-917B8740A66D}"/>
              </a:ext>
            </a:extLst>
          </p:cNvPr>
          <p:cNvSpPr>
            <a:spLocks noGrp="1"/>
          </p:cNvSpPr>
          <p:nvPr>
            <p:ph type="pic" sz="quarter" idx="10" hasCustomPrompt="1"/>
          </p:nvPr>
        </p:nvSpPr>
        <p:spPr bwMode="gray">
          <a:xfrm>
            <a:off x="0" y="0"/>
            <a:ext cx="9327210" cy="6858000"/>
          </a:xfrm>
          <a:custGeom>
            <a:avLst/>
            <a:gdLst>
              <a:gd name="connsiteX0" fmla="*/ 0 w 9327210"/>
              <a:gd name="connsiteY0" fmla="*/ 0 h 6858000"/>
              <a:gd name="connsiteX1" fmla="*/ 9327210 w 9327210"/>
              <a:gd name="connsiteY1" fmla="*/ 0 h 6858000"/>
              <a:gd name="connsiteX2" fmla="*/ 9235979 w 9327210"/>
              <a:gd name="connsiteY2" fmla="*/ 25804 h 6858000"/>
              <a:gd name="connsiteX3" fmla="*/ 4808914 w 9327210"/>
              <a:gd name="connsiteY3" fmla="*/ 6019305 h 6858000"/>
              <a:gd name="connsiteX4" fmla="*/ 4841444 w 9327210"/>
              <a:gd name="connsiteY4" fmla="*/ 6660953 h 6858000"/>
              <a:gd name="connsiteX5" fmla="*/ 4866583 w 9327210"/>
              <a:gd name="connsiteY5" fmla="*/ 6858000 h 6858000"/>
              <a:gd name="connsiteX6" fmla="*/ 0 w 932721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27210" h="6858000">
                <a:moveTo>
                  <a:pt x="0" y="0"/>
                </a:moveTo>
                <a:lnTo>
                  <a:pt x="9327210" y="0"/>
                </a:lnTo>
                <a:lnTo>
                  <a:pt x="9235979" y="25804"/>
                </a:lnTo>
                <a:cubicBezTo>
                  <a:pt x="6671162" y="820372"/>
                  <a:pt x="4808914" y="3203228"/>
                  <a:pt x="4808914" y="6019305"/>
                </a:cubicBezTo>
                <a:cubicBezTo>
                  <a:pt x="4808914" y="6235927"/>
                  <a:pt x="4819934" y="6449984"/>
                  <a:pt x="4841444" y="6660953"/>
                </a:cubicBezTo>
                <a:lnTo>
                  <a:pt x="4866583" y="6858000"/>
                </a:lnTo>
                <a:lnTo>
                  <a:pt x="0" y="6858000"/>
                </a:lnTo>
                <a:close/>
              </a:path>
            </a:pathLst>
          </a:custGeom>
          <a:solidFill>
            <a:schemeClr val="bg1"/>
          </a:solidFill>
        </p:spPr>
        <p:txBody>
          <a:bodyPr wrap="square" bIns="576000" anchor="ctr">
            <a:noAutofit/>
          </a:bodyPr>
          <a:lstStyle>
            <a:lvl1pPr marL="0" indent="0" algn="ctr">
              <a:spcAft>
                <a:spcPts val="0"/>
              </a:spcAft>
              <a:buFont typeface="Arial" panose="020B0604020202020204" pitchFamily="34" charset="0"/>
              <a:buNone/>
              <a:defRPr sz="1000">
                <a:solidFill>
                  <a:schemeClr val="bg2"/>
                </a:solidFill>
                <a:latin typeface="+mn-lt"/>
              </a:defRPr>
            </a:lvl1pPr>
            <a:lvl2pPr marL="0" indent="0" algn="ctr">
              <a:spcAft>
                <a:spcPts val="0"/>
              </a:spcAft>
              <a:buFont typeface="Arial"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Font typeface="Arial" panose="020B0604020202020204" pitchFamily="34" charset="0"/>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7855CF3A-8745-495B-9FFE-CE92A5F4D68B}"/>
              </a:ext>
            </a:extLst>
          </p:cNvPr>
          <p:cNvSpPr>
            <a:spLocks noGrp="1"/>
          </p:cNvSpPr>
          <p:nvPr>
            <p:ph type="ctrTitle" hasCustomPrompt="1"/>
          </p:nvPr>
        </p:nvSpPr>
        <p:spPr bwMode="gray">
          <a:xfrm>
            <a:off x="6816624" y="2276872"/>
            <a:ext cx="4896000" cy="2160024"/>
          </a:xfrm>
        </p:spPr>
        <p:txBody>
          <a:bodyPr lIns="0" anchor="b"/>
          <a:lstStyle>
            <a:lvl1pPr algn="l">
              <a:lnSpc>
                <a:spcPct val="90000"/>
              </a:lnSpc>
              <a:defRPr sz="4000">
                <a:solidFill>
                  <a:schemeClr val="bg1"/>
                </a:solidFill>
              </a:defRPr>
            </a:lvl1pPr>
          </a:lstStyle>
          <a:p>
            <a:r>
              <a:rPr lang="en-US" noProof="0" dirty="0"/>
              <a:t>Title of presentation</a:t>
            </a:r>
            <a:endParaRPr lang="en-US" dirty="0"/>
          </a:p>
        </p:txBody>
      </p:sp>
      <p:sp>
        <p:nvSpPr>
          <p:cNvPr id="3" name="Untertitel 2">
            <a:extLst>
              <a:ext uri="{FF2B5EF4-FFF2-40B4-BE49-F238E27FC236}">
                <a16:creationId xmlns:a16="http://schemas.microsoft.com/office/drawing/2014/main" id="{2931B0A1-8DE4-4F87-9296-AE72B35697A6}"/>
              </a:ext>
            </a:extLst>
          </p:cNvPr>
          <p:cNvSpPr>
            <a:spLocks noGrp="1"/>
          </p:cNvSpPr>
          <p:nvPr>
            <p:ph type="subTitle" idx="1" hasCustomPrompt="1"/>
          </p:nvPr>
        </p:nvSpPr>
        <p:spPr bwMode="gray">
          <a:xfrm>
            <a:off x="6816624" y="4602496"/>
            <a:ext cx="4896000" cy="504000"/>
          </a:xfrm>
        </p:spPr>
        <p:txBody>
          <a:bodyPr lIns="0">
            <a:noAutofit/>
          </a:bodyPr>
          <a:lstStyle>
            <a:lvl1pPr marL="0" indent="0" algn="l">
              <a:lnSpc>
                <a:spcPct val="90000"/>
              </a:lnSpc>
              <a:spcAft>
                <a:spcPts val="0"/>
              </a:spcAft>
              <a:buNone/>
              <a:defRPr sz="1800" b="0">
                <a:solidFill>
                  <a:schemeClr val="bg1"/>
                </a:solidFill>
                <a:latin typeface="+mn-lt"/>
              </a:defRPr>
            </a:lvl1pPr>
            <a:lvl2pPr marL="0" indent="0" algn="l">
              <a:lnSpc>
                <a:spcPct val="90000"/>
              </a:lnSpc>
              <a:spcAft>
                <a:spcPts val="0"/>
              </a:spcAft>
              <a:buNone/>
              <a:defRPr sz="1800" b="0">
                <a:solidFill>
                  <a:schemeClr val="bg1"/>
                </a:solidFill>
                <a:latin typeface="+mn-lt"/>
              </a:defRPr>
            </a:lvl2pPr>
            <a:lvl3pPr marL="0" indent="0" algn="l">
              <a:lnSpc>
                <a:spcPct val="90000"/>
              </a:lnSpc>
              <a:spcAft>
                <a:spcPts val="0"/>
              </a:spcAft>
              <a:buNone/>
              <a:defRPr sz="1800" b="0">
                <a:solidFill>
                  <a:schemeClr val="bg1"/>
                </a:solidFill>
                <a:latin typeface="+mn-lt"/>
              </a:defRPr>
            </a:lvl3pPr>
            <a:lvl4pPr marL="0" indent="0" algn="l">
              <a:lnSpc>
                <a:spcPct val="90000"/>
              </a:lnSpc>
              <a:spcAft>
                <a:spcPts val="0"/>
              </a:spcAft>
              <a:buNone/>
              <a:defRPr sz="1800" b="0">
                <a:solidFill>
                  <a:schemeClr val="bg1"/>
                </a:solidFill>
                <a:latin typeface="+mn-lt"/>
              </a:defRPr>
            </a:lvl4pPr>
            <a:lvl5pPr marL="0" indent="0" algn="l">
              <a:lnSpc>
                <a:spcPct val="90000"/>
              </a:lnSpc>
              <a:spcAft>
                <a:spcPts val="0"/>
              </a:spcAft>
              <a:buNone/>
              <a:defRPr sz="1800" b="0">
                <a:solidFill>
                  <a:schemeClr val="bg1"/>
                </a:solidFill>
                <a:latin typeface="+mn-lt"/>
              </a:defRPr>
            </a:lvl5pPr>
            <a:lvl6pPr marL="0" indent="0" algn="l">
              <a:lnSpc>
                <a:spcPct val="90000"/>
              </a:lnSpc>
              <a:spcAft>
                <a:spcPts val="0"/>
              </a:spcAft>
              <a:buNone/>
              <a:defRPr sz="1800" b="0">
                <a:solidFill>
                  <a:schemeClr val="bg1"/>
                </a:solidFill>
                <a:latin typeface="+mn-lt"/>
              </a:defRPr>
            </a:lvl6pPr>
            <a:lvl7pPr marL="0" indent="0" algn="l">
              <a:lnSpc>
                <a:spcPct val="90000"/>
              </a:lnSpc>
              <a:spcAft>
                <a:spcPts val="0"/>
              </a:spcAft>
              <a:buNone/>
              <a:defRPr sz="1800" b="0">
                <a:solidFill>
                  <a:schemeClr val="bg1"/>
                </a:solidFill>
                <a:latin typeface="+mn-lt"/>
              </a:defRPr>
            </a:lvl7pPr>
            <a:lvl8pPr marL="0" indent="0" algn="l">
              <a:lnSpc>
                <a:spcPct val="90000"/>
              </a:lnSpc>
              <a:spcAft>
                <a:spcPts val="0"/>
              </a:spcAft>
              <a:buNone/>
              <a:defRPr sz="1800" b="0">
                <a:solidFill>
                  <a:schemeClr val="bg1"/>
                </a:solidFill>
                <a:latin typeface="+mn-lt"/>
              </a:defRPr>
            </a:lvl8pPr>
            <a:lvl9pPr marL="0" indent="0" algn="l">
              <a:lnSpc>
                <a:spcPct val="90000"/>
              </a:lnSpc>
              <a:spcAft>
                <a:spcPts val="0"/>
              </a:spcAft>
              <a:buNone/>
              <a:defRPr sz="1800" b="0">
                <a:solidFill>
                  <a:schemeClr val="bg1"/>
                </a:solidFill>
                <a:latin typeface="+mn-lt"/>
              </a:defRPr>
            </a:lvl9pPr>
          </a:lstStyle>
          <a:p>
            <a:r>
              <a:rPr lang="en-US" dirty="0"/>
              <a:t>Subtitle | Author | Place | Date</a:t>
            </a:r>
          </a:p>
        </p:txBody>
      </p:sp>
      <p:sp>
        <p:nvSpPr>
          <p:cNvPr id="6" name="Freeform 5">
            <a:extLst>
              <a:ext uri="{FF2B5EF4-FFF2-40B4-BE49-F238E27FC236}">
                <a16:creationId xmlns:a16="http://schemas.microsoft.com/office/drawing/2014/main" id="{209902F4-A1E3-4594-8358-406C81CCF71D}"/>
              </a:ext>
            </a:extLst>
          </p:cNvPr>
          <p:cNvSpPr>
            <a:spLocks noChangeAspect="1" noEditPoints="1"/>
          </p:cNvSpPr>
          <p:nvPr userDrawn="1"/>
        </p:nvSpPr>
        <p:spPr bwMode="gray">
          <a:xfrm>
            <a:off x="11168273"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8609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hort 01">
    <p:bg>
      <p:bgPr>
        <a:solidFill>
          <a:schemeClr val="tx2"/>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6958CFB5-8C1F-4436-8F1F-5807AE5B9F8A}"/>
              </a:ext>
            </a:extLst>
          </p:cNvPr>
          <p:cNvSpPr>
            <a:spLocks noGrp="1"/>
          </p:cNvSpPr>
          <p:nvPr>
            <p:ph type="pic" sz="quarter" idx="12" hasCustomPrompt="1"/>
          </p:nvPr>
        </p:nvSpPr>
        <p:spPr bwMode="gray">
          <a:xfrm>
            <a:off x="6073594" y="0"/>
            <a:ext cx="6118406" cy="6858000"/>
          </a:xfrm>
          <a:custGeom>
            <a:avLst/>
            <a:gdLst>
              <a:gd name="connsiteX0" fmla="*/ 20730 w 6118406"/>
              <a:gd name="connsiteY0" fmla="*/ 0 h 6858000"/>
              <a:gd name="connsiteX1" fmla="*/ 6118406 w 6118406"/>
              <a:gd name="connsiteY1" fmla="*/ 0 h 6858000"/>
              <a:gd name="connsiteX2" fmla="*/ 6118406 w 6118406"/>
              <a:gd name="connsiteY2" fmla="*/ 6858000 h 6858000"/>
              <a:gd name="connsiteX3" fmla="*/ 0 w 6118406"/>
              <a:gd name="connsiteY3" fmla="*/ 6858000 h 6858000"/>
              <a:gd name="connsiteX4" fmla="*/ 8120 w 6118406"/>
              <a:gd name="connsiteY4" fmla="*/ 6843935 h 6858000"/>
              <a:gd name="connsiteX5" fmla="*/ 881170 w 6118406"/>
              <a:gd name="connsiteY5" fmla="*/ 3409705 h 6858000"/>
              <a:gd name="connsiteX6" fmla="*/ 167863 w 6118406"/>
              <a:gd name="connsiteY6" fmla="*/ 28613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8406" h="6858000">
                <a:moveTo>
                  <a:pt x="20730" y="0"/>
                </a:moveTo>
                <a:lnTo>
                  <a:pt x="6118406" y="0"/>
                </a:lnTo>
                <a:lnTo>
                  <a:pt x="6118406" y="6858000"/>
                </a:lnTo>
                <a:lnTo>
                  <a:pt x="0" y="6858000"/>
                </a:lnTo>
                <a:lnTo>
                  <a:pt x="8120" y="6843935"/>
                </a:lnTo>
                <a:cubicBezTo>
                  <a:pt x="564903" y="5823066"/>
                  <a:pt x="881170" y="4653173"/>
                  <a:pt x="881170" y="3409705"/>
                </a:cubicBezTo>
                <a:cubicBezTo>
                  <a:pt x="881170" y="2290585"/>
                  <a:pt x="624994" y="1231061"/>
                  <a:pt x="167863" y="286132"/>
                </a:cubicBezTo>
                <a:close/>
              </a:path>
            </a:pathLst>
          </a:custGeom>
          <a:solidFill>
            <a:schemeClr val="bg1"/>
          </a:solidFill>
        </p:spPr>
        <p:txBody>
          <a:bodyPr wrap="square" lIns="0" tIns="0" rIns="0"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19" name="Untertitel 2">
            <a:extLst>
              <a:ext uri="{FF2B5EF4-FFF2-40B4-BE49-F238E27FC236}">
                <a16:creationId xmlns:a16="http://schemas.microsoft.com/office/drawing/2014/main" id="{B4DB53C6-4A5C-48C2-AF98-0DC609E20DF5}"/>
              </a:ext>
            </a:extLst>
          </p:cNvPr>
          <p:cNvSpPr>
            <a:spLocks noGrp="1"/>
          </p:cNvSpPr>
          <p:nvPr>
            <p:ph type="subTitle" idx="1" hasCustomPrompt="1"/>
          </p:nvPr>
        </p:nvSpPr>
        <p:spPr bwMode="gray">
          <a:xfrm>
            <a:off x="479376" y="4602456"/>
            <a:ext cx="5472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2" name="Titel 1">
            <a:extLst>
              <a:ext uri="{FF2B5EF4-FFF2-40B4-BE49-F238E27FC236}">
                <a16:creationId xmlns:a16="http://schemas.microsoft.com/office/drawing/2014/main" id="{B92CC7B3-5721-4953-BA56-DB66B3538650}"/>
              </a:ext>
            </a:extLst>
          </p:cNvPr>
          <p:cNvSpPr>
            <a:spLocks noGrp="1"/>
          </p:cNvSpPr>
          <p:nvPr>
            <p:ph type="ctrTitle" hasCustomPrompt="1"/>
          </p:nvPr>
        </p:nvSpPr>
        <p:spPr bwMode="gray">
          <a:xfrm>
            <a:off x="479376" y="2132856"/>
            <a:ext cx="5472000" cy="2304000"/>
          </a:xfrm>
        </p:spPr>
        <p:txBody>
          <a:bodyPr lIns="0" bIns="0" anchor="b"/>
          <a:lstStyle>
            <a:lvl1pPr algn="l">
              <a:lnSpc>
                <a:spcPct val="90000"/>
              </a:lnSpc>
              <a:defRPr sz="5400">
                <a:solidFill>
                  <a:schemeClr val="bg1"/>
                </a:solidFill>
              </a:defRPr>
            </a:lvl1pPr>
          </a:lstStyle>
          <a:p>
            <a:r>
              <a:rPr lang="en-US" noProof="0" dirty="0"/>
              <a:t>Title of presentation</a:t>
            </a:r>
            <a:endParaRPr lang="en-US" dirty="0"/>
          </a:p>
        </p:txBody>
      </p:sp>
      <p:sp>
        <p:nvSpPr>
          <p:cNvPr id="6" name="Freeform 5">
            <a:extLst>
              <a:ext uri="{FF2B5EF4-FFF2-40B4-BE49-F238E27FC236}">
                <a16:creationId xmlns:a16="http://schemas.microsoft.com/office/drawing/2014/main" id="{6B199DD7-6FA4-492B-8147-CEB7919A57EA}"/>
              </a:ext>
            </a:extLst>
          </p:cNvPr>
          <p:cNvSpPr>
            <a:spLocks noChangeAspect="1" noEditPoints="1"/>
          </p:cNvSpPr>
          <p:nvPr userDrawn="1"/>
        </p:nvSpPr>
        <p:spPr bwMode="gray">
          <a:xfrm>
            <a:off x="479424"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682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hort 02">
    <p:bg>
      <p:bgPr>
        <a:solidFill>
          <a:schemeClr val="tx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76EA0-9308-4136-9D96-5081DF8610AC}"/>
              </a:ext>
            </a:extLst>
          </p:cNvPr>
          <p:cNvSpPr>
            <a:spLocks noGrp="1"/>
          </p:cNvSpPr>
          <p:nvPr>
            <p:ph type="ctrTitle" hasCustomPrompt="1"/>
          </p:nvPr>
        </p:nvSpPr>
        <p:spPr bwMode="gray">
          <a:xfrm>
            <a:off x="6240016" y="2276872"/>
            <a:ext cx="5472000" cy="2160016"/>
          </a:xfrm>
        </p:spPr>
        <p:txBody>
          <a:bodyPr lIns="0" anchor="b"/>
          <a:lstStyle>
            <a:lvl1pPr algn="l">
              <a:lnSpc>
                <a:spcPct val="90000"/>
              </a:lnSpc>
              <a:defRPr sz="5400">
                <a:solidFill>
                  <a:schemeClr val="bg1"/>
                </a:solidFill>
              </a:defRPr>
            </a:lvl1pPr>
          </a:lstStyle>
          <a:p>
            <a:r>
              <a:rPr lang="en-US" noProof="0" dirty="0"/>
              <a:t>Title of presentation</a:t>
            </a:r>
            <a:endParaRPr lang="en-US" dirty="0"/>
          </a:p>
        </p:txBody>
      </p:sp>
      <p:sp>
        <p:nvSpPr>
          <p:cNvPr id="17" name="Untertitel 2">
            <a:extLst>
              <a:ext uri="{FF2B5EF4-FFF2-40B4-BE49-F238E27FC236}">
                <a16:creationId xmlns:a16="http://schemas.microsoft.com/office/drawing/2014/main" id="{768CC432-56E4-4092-B0F1-5C6FD1847CA2}"/>
              </a:ext>
            </a:extLst>
          </p:cNvPr>
          <p:cNvSpPr>
            <a:spLocks noGrp="1"/>
          </p:cNvSpPr>
          <p:nvPr>
            <p:ph type="subTitle" idx="1" hasCustomPrompt="1"/>
          </p:nvPr>
        </p:nvSpPr>
        <p:spPr bwMode="gray">
          <a:xfrm>
            <a:off x="6240016" y="4602488"/>
            <a:ext cx="5472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7" name="Bildplatzhalter 6">
            <a:extLst>
              <a:ext uri="{FF2B5EF4-FFF2-40B4-BE49-F238E27FC236}">
                <a16:creationId xmlns:a16="http://schemas.microsoft.com/office/drawing/2014/main" id="{05CDD108-9D7B-4ACC-B30A-C902043893F7}"/>
              </a:ext>
            </a:extLst>
          </p:cNvPr>
          <p:cNvSpPr>
            <a:spLocks noGrp="1"/>
          </p:cNvSpPr>
          <p:nvPr>
            <p:ph type="pic" sz="quarter" idx="12" hasCustomPrompt="1"/>
          </p:nvPr>
        </p:nvSpPr>
        <p:spPr bwMode="gray">
          <a:xfrm>
            <a:off x="0" y="0"/>
            <a:ext cx="6120000" cy="6858000"/>
          </a:xfrm>
          <a:custGeom>
            <a:avLst/>
            <a:gdLst>
              <a:gd name="connsiteX0" fmla="*/ 0 w 6120000"/>
              <a:gd name="connsiteY0" fmla="*/ 0 h 6858000"/>
              <a:gd name="connsiteX1" fmla="*/ 6098154 w 6120000"/>
              <a:gd name="connsiteY1" fmla="*/ 0 h 6858000"/>
              <a:gd name="connsiteX2" fmla="*/ 5965018 w 6120000"/>
              <a:gd name="connsiteY2" fmla="*/ 259205 h 6858000"/>
              <a:gd name="connsiteX3" fmla="*/ 5246829 w 6120000"/>
              <a:gd name="connsiteY3" fmla="*/ 3407734 h 6858000"/>
              <a:gd name="connsiteX4" fmla="*/ 5965018 w 6120000"/>
              <a:gd name="connsiteY4" fmla="*/ 6556263 h 6858000"/>
              <a:gd name="connsiteX5" fmla="*/ 6120000 w 6120000"/>
              <a:gd name="connsiteY5" fmla="*/ 6858000 h 6858000"/>
              <a:gd name="connsiteX6" fmla="*/ 0 w 6120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20000" h="6858000">
                <a:moveTo>
                  <a:pt x="0" y="0"/>
                </a:moveTo>
                <a:lnTo>
                  <a:pt x="6098154" y="0"/>
                </a:lnTo>
                <a:lnTo>
                  <a:pt x="5965018" y="259205"/>
                </a:lnTo>
                <a:cubicBezTo>
                  <a:pt x="5504759" y="1211683"/>
                  <a:pt x="5246829" y="2279673"/>
                  <a:pt x="5246829" y="3407734"/>
                </a:cubicBezTo>
                <a:cubicBezTo>
                  <a:pt x="5246829" y="4535796"/>
                  <a:pt x="5504759" y="5603786"/>
                  <a:pt x="5965018" y="6556263"/>
                </a:cubicBezTo>
                <a:lnTo>
                  <a:pt x="6120000"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6" name="Freeform 5">
            <a:extLst>
              <a:ext uri="{FF2B5EF4-FFF2-40B4-BE49-F238E27FC236}">
                <a16:creationId xmlns:a16="http://schemas.microsoft.com/office/drawing/2014/main" id="{1295D1AD-7BD3-4C8F-A428-DA13ACC704B1}"/>
              </a:ext>
            </a:extLst>
          </p:cNvPr>
          <p:cNvSpPr>
            <a:spLocks noChangeAspect="1" noEditPoints="1"/>
          </p:cNvSpPr>
          <p:nvPr userDrawn="1"/>
        </p:nvSpPr>
        <p:spPr bwMode="gray">
          <a:xfrm>
            <a:off x="11168273"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8738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01">
    <p:bg>
      <p:bgPr>
        <a:solidFill>
          <a:schemeClr val="tx2"/>
        </a:solidFill>
        <a:effectLst/>
      </p:bgPr>
    </p:b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D28D2AA0-1F0D-4D8F-9B2D-220CA5417125}"/>
              </a:ext>
            </a:extLst>
          </p:cNvPr>
          <p:cNvSpPr>
            <a:spLocks noGrp="1"/>
          </p:cNvSpPr>
          <p:nvPr>
            <p:ph type="pic" sz="quarter" idx="12" hasCustomPrompt="1"/>
          </p:nvPr>
        </p:nvSpPr>
        <p:spPr bwMode="gray">
          <a:xfrm>
            <a:off x="0" y="0"/>
            <a:ext cx="4386108" cy="6858000"/>
          </a:xfrm>
          <a:custGeom>
            <a:avLst/>
            <a:gdLst>
              <a:gd name="connsiteX0" fmla="*/ 0 w 4386108"/>
              <a:gd name="connsiteY0" fmla="*/ 0 h 6858000"/>
              <a:gd name="connsiteX1" fmla="*/ 4386108 w 4386108"/>
              <a:gd name="connsiteY1" fmla="*/ 0 h 6858000"/>
              <a:gd name="connsiteX2" fmla="*/ 4298433 w 4386108"/>
              <a:gd name="connsiteY2" fmla="*/ 111568 h 6858000"/>
              <a:gd name="connsiteX3" fmla="*/ 3196914 w 4386108"/>
              <a:gd name="connsiteY3" fmla="*/ 3429000 h 6858000"/>
              <a:gd name="connsiteX4" fmla="*/ 4298433 w 4386108"/>
              <a:gd name="connsiteY4" fmla="*/ 6746432 h 6858000"/>
              <a:gd name="connsiteX5" fmla="*/ 4386108 w 4386108"/>
              <a:gd name="connsiteY5" fmla="*/ 6858000 h 6858000"/>
              <a:gd name="connsiteX6" fmla="*/ 0 w 438610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6108" h="6858000">
                <a:moveTo>
                  <a:pt x="0" y="0"/>
                </a:moveTo>
                <a:lnTo>
                  <a:pt x="4386108" y="0"/>
                </a:lnTo>
                <a:lnTo>
                  <a:pt x="4298433" y="111568"/>
                </a:lnTo>
                <a:cubicBezTo>
                  <a:pt x="3606609" y="1036646"/>
                  <a:pt x="3196914" y="2184979"/>
                  <a:pt x="3196914" y="3429000"/>
                </a:cubicBezTo>
                <a:cubicBezTo>
                  <a:pt x="3196914" y="4673022"/>
                  <a:pt x="3606609" y="5821354"/>
                  <a:pt x="4298433" y="6746432"/>
                </a:cubicBezTo>
                <a:lnTo>
                  <a:pt x="4386108"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C15287F2-4C81-49CB-BD75-94BEC6AF1BFF}"/>
              </a:ext>
            </a:extLst>
          </p:cNvPr>
          <p:cNvSpPr>
            <a:spLocks noGrp="1"/>
          </p:cNvSpPr>
          <p:nvPr>
            <p:ph type="title" hasCustomPrompt="1"/>
          </p:nvPr>
        </p:nvSpPr>
        <p:spPr bwMode="gray">
          <a:xfrm>
            <a:off x="4296624" y="1918800"/>
            <a:ext cx="7416000" cy="504000"/>
          </a:xfrm>
        </p:spPr>
        <p:txBody>
          <a:bodyPr anchor="b"/>
          <a:lstStyle>
            <a:lvl1pPr>
              <a:lnSpc>
                <a:spcPct val="90000"/>
              </a:lnSpc>
              <a:defRPr sz="4000">
                <a:solidFill>
                  <a:schemeClr val="bg1"/>
                </a:solidFill>
              </a:defRPr>
            </a:lvl1pPr>
          </a:lstStyle>
          <a:p>
            <a:pPr lvl="0"/>
            <a:r>
              <a:rPr lang="en-US" dirty="0"/>
              <a:t>00</a:t>
            </a:r>
          </a:p>
        </p:txBody>
      </p:sp>
      <p:sp>
        <p:nvSpPr>
          <p:cNvPr id="24" name="Untertitel 2">
            <a:extLst>
              <a:ext uri="{FF2B5EF4-FFF2-40B4-BE49-F238E27FC236}">
                <a16:creationId xmlns:a16="http://schemas.microsoft.com/office/drawing/2014/main" id="{E3FD7DC8-726A-46D4-A85A-BF1992E82104}"/>
              </a:ext>
            </a:extLst>
          </p:cNvPr>
          <p:cNvSpPr>
            <a:spLocks noGrp="1"/>
          </p:cNvSpPr>
          <p:nvPr>
            <p:ph type="subTitle" idx="1" hasCustomPrompt="1"/>
          </p:nvPr>
        </p:nvSpPr>
        <p:spPr bwMode="gray">
          <a:xfrm>
            <a:off x="4296295" y="2494800"/>
            <a:ext cx="7416000" cy="2448000"/>
          </a:xfrm>
        </p:spPr>
        <p:txBody>
          <a:bodyPr lIns="0" bIns="0" anchor="t">
            <a:noAutofit/>
          </a:bodyPr>
          <a:lstStyle>
            <a:lvl1pPr marL="0" indent="0" algn="l">
              <a:lnSpc>
                <a:spcPct val="90000"/>
              </a:lnSpc>
              <a:spcAft>
                <a:spcPts val="0"/>
              </a:spcAft>
              <a:buNone/>
              <a:defRPr sz="4000">
                <a:solidFill>
                  <a:schemeClr val="bg1"/>
                </a:solidFill>
                <a:latin typeface="+mn-lt"/>
              </a:defRPr>
            </a:lvl1pPr>
            <a:lvl2pPr marL="0" indent="0" algn="l">
              <a:lnSpc>
                <a:spcPct val="90000"/>
              </a:lnSpc>
              <a:spcAft>
                <a:spcPts val="0"/>
              </a:spcAft>
              <a:buNone/>
              <a:defRPr sz="4000">
                <a:solidFill>
                  <a:schemeClr val="bg1"/>
                </a:solidFill>
              </a:defRPr>
            </a:lvl2pPr>
            <a:lvl3pPr marL="0" indent="0" algn="l">
              <a:lnSpc>
                <a:spcPct val="90000"/>
              </a:lnSpc>
              <a:spcAft>
                <a:spcPts val="0"/>
              </a:spcAft>
              <a:buNone/>
              <a:defRPr sz="4000">
                <a:solidFill>
                  <a:schemeClr val="bg1"/>
                </a:solidFill>
              </a:defRPr>
            </a:lvl3pPr>
            <a:lvl4pPr marL="0" indent="0" algn="l">
              <a:lnSpc>
                <a:spcPct val="90000"/>
              </a:lnSpc>
              <a:spcAft>
                <a:spcPts val="0"/>
              </a:spcAft>
              <a:buNone/>
              <a:defRPr sz="4000">
                <a:solidFill>
                  <a:schemeClr val="bg1"/>
                </a:solidFill>
              </a:defRPr>
            </a:lvl4pPr>
            <a:lvl5pPr marL="0" indent="0" algn="l">
              <a:lnSpc>
                <a:spcPct val="90000"/>
              </a:lnSpc>
              <a:spcAft>
                <a:spcPts val="0"/>
              </a:spcAft>
              <a:buNone/>
              <a:defRPr sz="4000">
                <a:solidFill>
                  <a:schemeClr val="bg1"/>
                </a:solidFill>
              </a:defRPr>
            </a:lvl5pPr>
            <a:lvl6pPr marL="0" indent="0" algn="l">
              <a:lnSpc>
                <a:spcPct val="90000"/>
              </a:lnSpc>
              <a:spcAft>
                <a:spcPts val="0"/>
              </a:spcAft>
              <a:buNone/>
              <a:defRPr sz="4000">
                <a:solidFill>
                  <a:schemeClr val="bg1"/>
                </a:solidFill>
              </a:defRPr>
            </a:lvl6pPr>
            <a:lvl7pPr marL="0" indent="0" algn="l">
              <a:lnSpc>
                <a:spcPct val="90000"/>
              </a:lnSpc>
              <a:spcAft>
                <a:spcPts val="0"/>
              </a:spcAft>
              <a:buNone/>
              <a:defRPr sz="4000">
                <a:solidFill>
                  <a:schemeClr val="bg1"/>
                </a:solidFill>
              </a:defRPr>
            </a:lvl7pPr>
            <a:lvl8pPr marL="0" indent="0" algn="l">
              <a:lnSpc>
                <a:spcPct val="90000"/>
              </a:lnSpc>
              <a:spcAft>
                <a:spcPts val="0"/>
              </a:spcAft>
              <a:buNone/>
              <a:defRPr sz="4000">
                <a:solidFill>
                  <a:schemeClr val="bg1"/>
                </a:solidFill>
              </a:defRPr>
            </a:lvl8pPr>
            <a:lvl9pPr marL="0" indent="0" algn="l">
              <a:lnSpc>
                <a:spcPct val="90000"/>
              </a:lnSpc>
              <a:spcAft>
                <a:spcPts val="0"/>
              </a:spcAft>
              <a:buNone/>
              <a:defRPr sz="4000">
                <a:solidFill>
                  <a:schemeClr val="bg1"/>
                </a:solidFill>
              </a:defRPr>
            </a:lvl9pPr>
          </a:lstStyle>
          <a:p>
            <a:pPr lvl="4"/>
            <a:r>
              <a:rPr lang="en-US" dirty="0"/>
              <a:t>Divider slide to separate chapters</a:t>
            </a:r>
          </a:p>
        </p:txBody>
      </p:sp>
    </p:spTree>
    <p:extLst>
      <p:ext uri="{BB962C8B-B14F-4D97-AF65-F5344CB8AC3E}">
        <p14:creationId xmlns:p14="http://schemas.microsoft.com/office/powerpoint/2010/main" val="2219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9BC2-E0E6-49D5-A969-C6F4F7C4C6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5DC6CC-3724-4A88-8861-36737590E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FDB20-B329-4802-94DF-113DAA60EC4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45FF8A9-AF99-43F2-9630-92FE16D7FCCC}"/>
              </a:ext>
            </a:extLst>
          </p:cNvPr>
          <p:cNvSpPr>
            <a:spLocks noGrp="1"/>
          </p:cNvSpPr>
          <p:nvPr>
            <p:ph type="ftr" sz="quarter" idx="11"/>
          </p:nvPr>
        </p:nvSpPr>
        <p:spPr/>
        <p:txBody>
          <a:body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1DF3F17E-E0EB-45B1-9CA1-2E51D13505A7}"/>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1651303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02">
    <p:bg>
      <p:bgPr>
        <a:solidFill>
          <a:schemeClr val="tx2"/>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B41BDEBC-6FA6-4476-95D8-2B2706F2051B}"/>
              </a:ext>
            </a:extLst>
          </p:cNvPr>
          <p:cNvSpPr>
            <a:spLocks noGrp="1"/>
          </p:cNvSpPr>
          <p:nvPr>
            <p:ph type="pic" sz="quarter" idx="12" hasCustomPrompt="1"/>
          </p:nvPr>
        </p:nvSpPr>
        <p:spPr bwMode="gray">
          <a:xfrm>
            <a:off x="5747654" y="0"/>
            <a:ext cx="6444347" cy="6858000"/>
          </a:xfrm>
          <a:custGeom>
            <a:avLst/>
            <a:gdLst>
              <a:gd name="connsiteX0" fmla="*/ 46363 w 6444347"/>
              <a:gd name="connsiteY0" fmla="*/ 0 h 6858000"/>
              <a:gd name="connsiteX1" fmla="*/ 6444347 w 6444347"/>
              <a:gd name="connsiteY1" fmla="*/ 0 h 6858000"/>
              <a:gd name="connsiteX2" fmla="*/ 6444347 w 6444347"/>
              <a:gd name="connsiteY2" fmla="*/ 6858000 h 6858000"/>
              <a:gd name="connsiteX3" fmla="*/ 0 w 6444347"/>
              <a:gd name="connsiteY3" fmla="*/ 6858000 h 6858000"/>
              <a:gd name="connsiteX4" fmla="*/ 46363 w 64443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7" h="6858000">
                <a:moveTo>
                  <a:pt x="46363" y="0"/>
                </a:moveTo>
                <a:lnTo>
                  <a:pt x="6444347" y="0"/>
                </a:lnTo>
                <a:lnTo>
                  <a:pt x="6444347" y="6858000"/>
                </a:lnTo>
                <a:lnTo>
                  <a:pt x="0" y="6858000"/>
                </a:lnTo>
                <a:cubicBezTo>
                  <a:pt x="1793454" y="3492500"/>
                  <a:pt x="196009" y="520700"/>
                  <a:pt x="46363" y="0"/>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1E4369FD-4569-413B-8637-ED89BF8BE49A}"/>
              </a:ext>
            </a:extLst>
          </p:cNvPr>
          <p:cNvSpPr>
            <a:spLocks noGrp="1"/>
          </p:cNvSpPr>
          <p:nvPr>
            <p:ph type="title" hasCustomPrompt="1"/>
          </p:nvPr>
        </p:nvSpPr>
        <p:spPr bwMode="gray">
          <a:xfrm>
            <a:off x="479376" y="1918800"/>
            <a:ext cx="5472000" cy="504000"/>
          </a:xfrm>
        </p:spPr>
        <p:txBody>
          <a:bodyPr anchor="b"/>
          <a:lstStyle>
            <a:lvl1pPr>
              <a:defRPr sz="4000">
                <a:solidFill>
                  <a:schemeClr val="bg1"/>
                </a:solidFill>
              </a:defRPr>
            </a:lvl1pPr>
          </a:lstStyle>
          <a:p>
            <a:pPr lvl="0"/>
            <a:r>
              <a:rPr lang="en-US" dirty="0"/>
              <a:t>00</a:t>
            </a:r>
          </a:p>
        </p:txBody>
      </p:sp>
      <p:sp>
        <p:nvSpPr>
          <p:cNvPr id="27" name="Untertitel 2">
            <a:extLst>
              <a:ext uri="{FF2B5EF4-FFF2-40B4-BE49-F238E27FC236}">
                <a16:creationId xmlns:a16="http://schemas.microsoft.com/office/drawing/2014/main" id="{A4E67476-8A11-4E03-B57B-AF937AFD8E23}"/>
              </a:ext>
            </a:extLst>
          </p:cNvPr>
          <p:cNvSpPr>
            <a:spLocks noGrp="1"/>
          </p:cNvSpPr>
          <p:nvPr>
            <p:ph type="subTitle" idx="1" hasCustomPrompt="1"/>
          </p:nvPr>
        </p:nvSpPr>
        <p:spPr bwMode="gray">
          <a:xfrm>
            <a:off x="479376" y="2487600"/>
            <a:ext cx="5472000" cy="2520000"/>
          </a:xfrm>
        </p:spPr>
        <p:txBody>
          <a:bodyPr lIns="0" bIns="0" anchor="t">
            <a:noAutofit/>
          </a:bodyPr>
          <a:lstStyle>
            <a:lvl1pPr marL="0" indent="0" algn="l">
              <a:lnSpc>
                <a:spcPct val="90000"/>
              </a:lnSpc>
              <a:spcAft>
                <a:spcPts val="0"/>
              </a:spcAft>
              <a:buNone/>
              <a:defRPr sz="4000">
                <a:solidFill>
                  <a:schemeClr val="bg1"/>
                </a:solidFill>
                <a:latin typeface="+mn-lt"/>
              </a:defRPr>
            </a:lvl1pPr>
            <a:lvl2pPr marL="0" indent="0" algn="l">
              <a:lnSpc>
                <a:spcPct val="90000"/>
              </a:lnSpc>
              <a:spcAft>
                <a:spcPts val="0"/>
              </a:spcAft>
              <a:buNone/>
              <a:defRPr sz="4000">
                <a:solidFill>
                  <a:schemeClr val="bg1"/>
                </a:solidFill>
              </a:defRPr>
            </a:lvl2pPr>
            <a:lvl3pPr marL="0" indent="0" algn="l">
              <a:lnSpc>
                <a:spcPct val="90000"/>
              </a:lnSpc>
              <a:spcAft>
                <a:spcPts val="0"/>
              </a:spcAft>
              <a:buNone/>
              <a:defRPr sz="4000">
                <a:solidFill>
                  <a:schemeClr val="bg1"/>
                </a:solidFill>
              </a:defRPr>
            </a:lvl3pPr>
            <a:lvl4pPr marL="0" indent="0" algn="l">
              <a:lnSpc>
                <a:spcPct val="90000"/>
              </a:lnSpc>
              <a:spcAft>
                <a:spcPts val="0"/>
              </a:spcAft>
              <a:buNone/>
              <a:defRPr sz="4000">
                <a:solidFill>
                  <a:schemeClr val="bg1"/>
                </a:solidFill>
              </a:defRPr>
            </a:lvl4pPr>
            <a:lvl5pPr marL="0" indent="0" algn="l">
              <a:lnSpc>
                <a:spcPct val="90000"/>
              </a:lnSpc>
              <a:spcAft>
                <a:spcPts val="0"/>
              </a:spcAft>
              <a:buNone/>
              <a:defRPr sz="4000">
                <a:solidFill>
                  <a:schemeClr val="bg1"/>
                </a:solidFill>
              </a:defRPr>
            </a:lvl5pPr>
            <a:lvl6pPr marL="0" indent="0" algn="l">
              <a:lnSpc>
                <a:spcPct val="90000"/>
              </a:lnSpc>
              <a:spcAft>
                <a:spcPts val="0"/>
              </a:spcAft>
              <a:buNone/>
              <a:defRPr sz="4000">
                <a:solidFill>
                  <a:schemeClr val="bg1"/>
                </a:solidFill>
              </a:defRPr>
            </a:lvl6pPr>
            <a:lvl7pPr marL="0" indent="0" algn="l">
              <a:lnSpc>
                <a:spcPct val="90000"/>
              </a:lnSpc>
              <a:spcAft>
                <a:spcPts val="0"/>
              </a:spcAft>
              <a:buNone/>
              <a:defRPr sz="4000">
                <a:solidFill>
                  <a:schemeClr val="bg1"/>
                </a:solidFill>
              </a:defRPr>
            </a:lvl7pPr>
            <a:lvl8pPr marL="0" indent="0" algn="l">
              <a:lnSpc>
                <a:spcPct val="90000"/>
              </a:lnSpc>
              <a:spcAft>
                <a:spcPts val="0"/>
              </a:spcAft>
              <a:buNone/>
              <a:defRPr sz="4000">
                <a:solidFill>
                  <a:schemeClr val="bg1"/>
                </a:solidFill>
              </a:defRPr>
            </a:lvl8pPr>
            <a:lvl9pPr marL="0" indent="0" algn="l">
              <a:lnSpc>
                <a:spcPct val="90000"/>
              </a:lnSpc>
              <a:spcAft>
                <a:spcPts val="0"/>
              </a:spcAft>
              <a:buNone/>
              <a:defRPr sz="4000">
                <a:solidFill>
                  <a:schemeClr val="bg1"/>
                </a:solidFill>
              </a:defRPr>
            </a:lvl9pPr>
          </a:lstStyle>
          <a:p>
            <a:pPr lvl="4"/>
            <a:r>
              <a:rPr lang="en-US" dirty="0"/>
              <a:t>Divider slide to separate chapters</a:t>
            </a:r>
          </a:p>
        </p:txBody>
      </p:sp>
    </p:spTree>
    <p:extLst>
      <p:ext uri="{BB962C8B-B14F-4D97-AF65-F5344CB8AC3E}">
        <p14:creationId xmlns:p14="http://schemas.microsoft.com/office/powerpoint/2010/main" val="298539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03">
    <p:bg>
      <p:bgPr>
        <a:solidFill>
          <a:schemeClr val="tx2"/>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0A2E5588-AEC6-4E34-BA4C-827EC78D7952}"/>
              </a:ext>
            </a:extLst>
          </p:cNvPr>
          <p:cNvSpPr>
            <a:spLocks noGrp="1"/>
          </p:cNvSpPr>
          <p:nvPr>
            <p:ph type="pic" sz="quarter" idx="12" hasCustomPrompt="1"/>
          </p:nvPr>
        </p:nvSpPr>
        <p:spPr bwMode="gray">
          <a:xfrm>
            <a:off x="2" y="0"/>
            <a:ext cx="12191998" cy="6858000"/>
          </a:xfrm>
          <a:custGeom>
            <a:avLst/>
            <a:gdLst>
              <a:gd name="connsiteX0" fmla="*/ 4770500 w 12191998"/>
              <a:gd name="connsiteY0" fmla="*/ 0 h 6858000"/>
              <a:gd name="connsiteX1" fmla="*/ 12191998 w 12191998"/>
              <a:gd name="connsiteY1" fmla="*/ 0 h 6858000"/>
              <a:gd name="connsiteX2" fmla="*/ 12191998 w 12191998"/>
              <a:gd name="connsiteY2" fmla="*/ 6858000 h 6858000"/>
              <a:gd name="connsiteX3" fmla="*/ 0 w 12191998"/>
              <a:gd name="connsiteY3" fmla="*/ 6858000 h 6858000"/>
              <a:gd name="connsiteX4" fmla="*/ 0 w 12191998"/>
              <a:gd name="connsiteY4" fmla="*/ 4582554 h 6858000"/>
              <a:gd name="connsiteX5" fmla="*/ 33987 w 12191998"/>
              <a:gd name="connsiteY5" fmla="*/ 4613444 h 6858000"/>
              <a:gd name="connsiteX6" fmla="*/ 2150404 w 12191998"/>
              <a:gd name="connsiteY6" fmla="*/ 5373217 h 6858000"/>
              <a:gd name="connsiteX7" fmla="*/ 5477619 w 12191998"/>
              <a:gd name="connsiteY7" fmla="*/ 2046003 h 6858000"/>
              <a:gd name="connsiteX8" fmla="*/ 4909383 w 12191998"/>
              <a:gd name="connsiteY8" fmla="*/ 18572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1998" h="6858000">
                <a:moveTo>
                  <a:pt x="4770500" y="0"/>
                </a:moveTo>
                <a:lnTo>
                  <a:pt x="12191998" y="0"/>
                </a:lnTo>
                <a:lnTo>
                  <a:pt x="12191998" y="6858000"/>
                </a:lnTo>
                <a:lnTo>
                  <a:pt x="0" y="6858000"/>
                </a:lnTo>
                <a:lnTo>
                  <a:pt x="0" y="4582554"/>
                </a:lnTo>
                <a:lnTo>
                  <a:pt x="33987" y="4613444"/>
                </a:lnTo>
                <a:cubicBezTo>
                  <a:pt x="609126" y="5088090"/>
                  <a:pt x="1346467" y="5373217"/>
                  <a:pt x="2150404" y="5373217"/>
                </a:cubicBezTo>
                <a:cubicBezTo>
                  <a:pt x="3987974" y="5373217"/>
                  <a:pt x="5477619" y="3883573"/>
                  <a:pt x="5477619" y="2046003"/>
                </a:cubicBezTo>
                <a:cubicBezTo>
                  <a:pt x="5477619" y="1356914"/>
                  <a:pt x="5268137" y="716753"/>
                  <a:pt x="4909383" y="185726"/>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2" name="Titel 1">
            <a:extLst>
              <a:ext uri="{FF2B5EF4-FFF2-40B4-BE49-F238E27FC236}">
                <a16:creationId xmlns:a16="http://schemas.microsoft.com/office/drawing/2014/main" id="{04B637A3-33C5-4A94-B8A3-0C6F5F53D637}"/>
              </a:ext>
            </a:extLst>
          </p:cNvPr>
          <p:cNvSpPr>
            <a:spLocks noGrp="1"/>
          </p:cNvSpPr>
          <p:nvPr>
            <p:ph type="title" hasCustomPrompt="1"/>
          </p:nvPr>
        </p:nvSpPr>
        <p:spPr bwMode="gray">
          <a:xfrm>
            <a:off x="479376" y="888521"/>
            <a:ext cx="4212000" cy="504000"/>
          </a:xfrm>
        </p:spPr>
        <p:txBody>
          <a:bodyPr anchor="b"/>
          <a:lstStyle>
            <a:lvl1pPr>
              <a:defRPr sz="4000">
                <a:solidFill>
                  <a:schemeClr val="bg1"/>
                </a:solidFill>
              </a:defRPr>
            </a:lvl1pPr>
          </a:lstStyle>
          <a:p>
            <a:pPr lvl="0"/>
            <a:r>
              <a:rPr lang="en-US" dirty="0"/>
              <a:t>00</a:t>
            </a:r>
          </a:p>
        </p:txBody>
      </p:sp>
      <p:sp>
        <p:nvSpPr>
          <p:cNvPr id="23" name="Untertitel 2">
            <a:extLst>
              <a:ext uri="{FF2B5EF4-FFF2-40B4-BE49-F238E27FC236}">
                <a16:creationId xmlns:a16="http://schemas.microsoft.com/office/drawing/2014/main" id="{E119360A-7028-4033-BE23-C2EE0FCAA94D}"/>
              </a:ext>
            </a:extLst>
          </p:cNvPr>
          <p:cNvSpPr>
            <a:spLocks noGrp="1"/>
          </p:cNvSpPr>
          <p:nvPr>
            <p:ph type="subTitle" idx="1" hasCustomPrompt="1"/>
          </p:nvPr>
        </p:nvSpPr>
        <p:spPr bwMode="gray">
          <a:xfrm>
            <a:off x="479376" y="1449008"/>
            <a:ext cx="4212000" cy="2052000"/>
          </a:xfrm>
        </p:spPr>
        <p:txBody>
          <a:bodyPr lIns="0" bIns="0" anchor="t">
            <a:noAutofit/>
          </a:bodyPr>
          <a:lstStyle>
            <a:lvl1pPr marL="0" indent="0" algn="l">
              <a:lnSpc>
                <a:spcPct val="90000"/>
              </a:lnSpc>
              <a:spcAft>
                <a:spcPts val="0"/>
              </a:spcAft>
              <a:buNone/>
              <a:defRPr sz="4000">
                <a:solidFill>
                  <a:schemeClr val="bg1"/>
                </a:solidFill>
                <a:latin typeface="+mn-lt"/>
              </a:defRPr>
            </a:lvl1pPr>
            <a:lvl2pPr marL="0" indent="0" algn="l">
              <a:lnSpc>
                <a:spcPct val="90000"/>
              </a:lnSpc>
              <a:spcAft>
                <a:spcPts val="0"/>
              </a:spcAft>
              <a:buNone/>
              <a:defRPr sz="4000">
                <a:solidFill>
                  <a:schemeClr val="bg1"/>
                </a:solidFill>
              </a:defRPr>
            </a:lvl2pPr>
            <a:lvl3pPr marL="0" indent="0" algn="l">
              <a:lnSpc>
                <a:spcPct val="90000"/>
              </a:lnSpc>
              <a:spcAft>
                <a:spcPts val="0"/>
              </a:spcAft>
              <a:buNone/>
              <a:defRPr sz="4000">
                <a:solidFill>
                  <a:schemeClr val="bg1"/>
                </a:solidFill>
              </a:defRPr>
            </a:lvl3pPr>
            <a:lvl4pPr marL="0" indent="0" algn="l">
              <a:lnSpc>
                <a:spcPct val="90000"/>
              </a:lnSpc>
              <a:spcAft>
                <a:spcPts val="0"/>
              </a:spcAft>
              <a:buNone/>
              <a:defRPr sz="4000">
                <a:solidFill>
                  <a:schemeClr val="bg1"/>
                </a:solidFill>
              </a:defRPr>
            </a:lvl4pPr>
            <a:lvl5pPr marL="0" indent="0" algn="l">
              <a:lnSpc>
                <a:spcPct val="90000"/>
              </a:lnSpc>
              <a:spcAft>
                <a:spcPts val="0"/>
              </a:spcAft>
              <a:buNone/>
              <a:defRPr sz="4000">
                <a:solidFill>
                  <a:schemeClr val="bg1"/>
                </a:solidFill>
              </a:defRPr>
            </a:lvl5pPr>
            <a:lvl6pPr marL="0" indent="0" algn="l">
              <a:lnSpc>
                <a:spcPct val="90000"/>
              </a:lnSpc>
              <a:spcAft>
                <a:spcPts val="0"/>
              </a:spcAft>
              <a:buNone/>
              <a:defRPr sz="4000">
                <a:solidFill>
                  <a:schemeClr val="bg1"/>
                </a:solidFill>
              </a:defRPr>
            </a:lvl6pPr>
            <a:lvl7pPr marL="0" indent="0" algn="l">
              <a:lnSpc>
                <a:spcPct val="90000"/>
              </a:lnSpc>
              <a:spcAft>
                <a:spcPts val="0"/>
              </a:spcAft>
              <a:buNone/>
              <a:defRPr sz="4000">
                <a:solidFill>
                  <a:schemeClr val="bg1"/>
                </a:solidFill>
              </a:defRPr>
            </a:lvl7pPr>
            <a:lvl8pPr marL="0" indent="0" algn="l">
              <a:lnSpc>
                <a:spcPct val="90000"/>
              </a:lnSpc>
              <a:spcAft>
                <a:spcPts val="0"/>
              </a:spcAft>
              <a:buNone/>
              <a:defRPr sz="4000">
                <a:solidFill>
                  <a:schemeClr val="bg1"/>
                </a:solidFill>
              </a:defRPr>
            </a:lvl8pPr>
            <a:lvl9pPr marL="0" indent="0" algn="l">
              <a:lnSpc>
                <a:spcPct val="90000"/>
              </a:lnSpc>
              <a:spcAft>
                <a:spcPts val="0"/>
              </a:spcAft>
              <a:buNone/>
              <a:defRPr sz="4000">
                <a:solidFill>
                  <a:schemeClr val="bg1"/>
                </a:solidFill>
              </a:defRPr>
            </a:lvl9pPr>
          </a:lstStyle>
          <a:p>
            <a:pPr lvl="4"/>
            <a:r>
              <a:rPr lang="en-US" dirty="0"/>
              <a:t>Divider slide to separate chapters</a:t>
            </a:r>
          </a:p>
        </p:txBody>
      </p:sp>
    </p:spTree>
    <p:extLst>
      <p:ext uri="{BB962C8B-B14F-4D97-AF65-F5344CB8AC3E}">
        <p14:creationId xmlns:p14="http://schemas.microsoft.com/office/powerpoint/2010/main" val="224140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96DE41FF-A31E-450A-9DDA-F42B5F5010AF}"/>
              </a:ext>
            </a:extLst>
          </p:cNvPr>
          <p:cNvSpPr>
            <a:spLocks noGrp="1"/>
          </p:cNvSpPr>
          <p:nvPr>
            <p:ph type="pic" sz="quarter" idx="12" hasCustomPrompt="1"/>
          </p:nvPr>
        </p:nvSpPr>
        <p:spPr bwMode="gray">
          <a:xfrm>
            <a:off x="0" y="0"/>
            <a:ext cx="4783776" cy="6858000"/>
          </a:xfrm>
          <a:custGeom>
            <a:avLst/>
            <a:gdLst>
              <a:gd name="connsiteX0" fmla="*/ 0 w 4783776"/>
              <a:gd name="connsiteY0" fmla="*/ 0 h 6858000"/>
              <a:gd name="connsiteX1" fmla="*/ 4783776 w 4783776"/>
              <a:gd name="connsiteY1" fmla="*/ 0 h 6858000"/>
              <a:gd name="connsiteX2" fmla="*/ 4638208 w 4783776"/>
              <a:gd name="connsiteY2" fmla="*/ 283801 h 6858000"/>
              <a:gd name="connsiteX3" fmla="*/ 3920606 w 4783776"/>
              <a:gd name="connsiteY3" fmla="*/ 3434065 h 6858000"/>
              <a:gd name="connsiteX4" fmla="*/ 4638208 w 4783776"/>
              <a:gd name="connsiteY4" fmla="*/ 6584329 h 6858000"/>
              <a:gd name="connsiteX5" fmla="*/ 4778580 w 4783776"/>
              <a:gd name="connsiteY5" fmla="*/ 6858000 h 6858000"/>
              <a:gd name="connsiteX6" fmla="*/ 0 w 478377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3776" h="6858000">
                <a:moveTo>
                  <a:pt x="0" y="0"/>
                </a:moveTo>
                <a:lnTo>
                  <a:pt x="4783776" y="0"/>
                </a:lnTo>
                <a:lnTo>
                  <a:pt x="4638208" y="283801"/>
                </a:lnTo>
                <a:cubicBezTo>
                  <a:pt x="4178324" y="1236804"/>
                  <a:pt x="3920606" y="2305382"/>
                  <a:pt x="3920606" y="3434065"/>
                </a:cubicBezTo>
                <a:cubicBezTo>
                  <a:pt x="3920606" y="4562748"/>
                  <a:pt x="4178324" y="5631327"/>
                  <a:pt x="4638208" y="6584329"/>
                </a:cubicBezTo>
                <a:lnTo>
                  <a:pt x="4778580"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78830D87-D07A-43A8-A980-AB5EBED7AB32}"/>
              </a:ext>
            </a:extLst>
          </p:cNvPr>
          <p:cNvSpPr>
            <a:spLocks noGrp="1"/>
          </p:cNvSpPr>
          <p:nvPr>
            <p:ph type="title" hasCustomPrompt="1"/>
          </p:nvPr>
        </p:nvSpPr>
        <p:spPr bwMode="gray">
          <a:xfrm>
            <a:off x="479376" y="405000"/>
            <a:ext cx="3528000" cy="720000"/>
          </a:xfrm>
        </p:spPr>
        <p:txBody>
          <a:bodyPr/>
          <a:lstStyle>
            <a:lvl1pPr>
              <a:defRPr>
                <a:solidFill>
                  <a:schemeClr val="tx2"/>
                </a:solidFill>
              </a:defRPr>
            </a:lvl1pPr>
          </a:lstStyle>
          <a:p>
            <a:r>
              <a:rPr lang="en-US" dirty="0"/>
              <a:t>Agenda</a:t>
            </a:r>
          </a:p>
        </p:txBody>
      </p:sp>
    </p:spTree>
    <p:extLst>
      <p:ext uri="{BB962C8B-B14F-4D97-AF65-F5344CB8AC3E}">
        <p14:creationId xmlns:p14="http://schemas.microsoft.com/office/powerpoint/2010/main" val="281820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51FED-C2FB-40B3-9812-6EDF2B43DC9A}"/>
              </a:ext>
            </a:extLst>
          </p:cNvPr>
          <p:cNvSpPr>
            <a:spLocks noGrp="1"/>
          </p:cNvSpPr>
          <p:nvPr>
            <p:ph type="title" hasCustomPrompt="1"/>
          </p:nvPr>
        </p:nvSpPr>
        <p:spPr bwMode="gray"/>
        <p:txBody>
          <a:bodyPr/>
          <a:lstStyle/>
          <a:p>
            <a:r>
              <a:rPr lang="en-US" dirty="0"/>
              <a:t>Headline short 40pt (2 lines 24pt/space 1)</a:t>
            </a:r>
          </a:p>
        </p:txBody>
      </p:sp>
      <p:sp>
        <p:nvSpPr>
          <p:cNvPr id="7" name="Inhaltsplatzhalter 6">
            <a:extLst>
              <a:ext uri="{FF2B5EF4-FFF2-40B4-BE49-F238E27FC236}">
                <a16:creationId xmlns:a16="http://schemas.microsoft.com/office/drawing/2014/main" id="{C186323F-21B0-414B-B738-0CBC5536F22B}"/>
              </a:ext>
            </a:extLst>
          </p:cNvPr>
          <p:cNvSpPr>
            <a:spLocks noGrp="1"/>
          </p:cNvSpPr>
          <p:nvPr>
            <p:ph sz="quarter" idx="12" hasCustomPrompt="1"/>
          </p:nvPr>
        </p:nvSpPr>
        <p:spPr bwMode="gray">
          <a:xfrm>
            <a:off x="479425" y="1485024"/>
            <a:ext cx="11233199" cy="4896726"/>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A4BE8FA9-FB77-4463-83F0-AF072D7E3ABB}"/>
              </a:ext>
            </a:extLst>
          </p:cNvPr>
          <p:cNvSpPr>
            <a:spLocks noGrp="1"/>
          </p:cNvSpPr>
          <p:nvPr>
            <p:ph type="ftr" sz="quarter" idx="13"/>
          </p:nvPr>
        </p:nvSpPr>
        <p:spPr bwMode="gray"/>
        <p:txBody>
          <a:bodyPr/>
          <a:lstStyle/>
          <a:p>
            <a:r>
              <a:rPr lang="en-US"/>
              <a:t>Internal | Patrik Čigáš / Introduction to scripting | 09/2022</a:t>
            </a:r>
            <a:endParaRPr lang="en-US" dirty="0"/>
          </a:p>
        </p:txBody>
      </p:sp>
      <p:sp>
        <p:nvSpPr>
          <p:cNvPr id="6" name="Foliennummernplatzhalter 5">
            <a:extLst>
              <a:ext uri="{FF2B5EF4-FFF2-40B4-BE49-F238E27FC236}">
                <a16:creationId xmlns:a16="http://schemas.microsoft.com/office/drawing/2014/main" id="{2DA6902A-81C8-466B-AA0A-0E02C10B0943}"/>
              </a:ext>
            </a:extLst>
          </p:cNvPr>
          <p:cNvSpPr>
            <a:spLocks noGrp="1"/>
          </p:cNvSpPr>
          <p:nvPr>
            <p:ph type="sldNum" sz="quarter" idx="14"/>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637334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5773F91-952B-4027-A509-D0FC05D7DAC6}"/>
              </a:ext>
            </a:extLst>
          </p:cNvPr>
          <p:cNvSpPr>
            <a:spLocks noGrp="1"/>
          </p:cNvSpPr>
          <p:nvPr>
            <p:ph type="title" hasCustomPrompt="1"/>
          </p:nvPr>
        </p:nvSpPr>
        <p:spPr bwMode="gray"/>
        <p:txBody>
          <a:bodyPr/>
          <a:lstStyle/>
          <a:p>
            <a:r>
              <a:rPr lang="en-US" dirty="0"/>
              <a:t>Headline short 40pt (2 lines 24pt/space 1)</a:t>
            </a:r>
          </a:p>
        </p:txBody>
      </p:sp>
      <p:sp>
        <p:nvSpPr>
          <p:cNvPr id="2" name="Fußzeilenplatzhalter 1">
            <a:extLst>
              <a:ext uri="{FF2B5EF4-FFF2-40B4-BE49-F238E27FC236}">
                <a16:creationId xmlns:a16="http://schemas.microsoft.com/office/drawing/2014/main" id="{D3BB7C4E-FA89-4BC3-9699-0EEA1129D347}"/>
              </a:ext>
            </a:extLst>
          </p:cNvPr>
          <p:cNvSpPr>
            <a:spLocks noGrp="1"/>
          </p:cNvSpPr>
          <p:nvPr>
            <p:ph type="ftr" sz="quarter" idx="10"/>
          </p:nvPr>
        </p:nvSpPr>
        <p:spPr bwMode="gray"/>
        <p:txBody>
          <a:bodyPr/>
          <a:lstStyle/>
          <a:p>
            <a:r>
              <a:rPr lang="en-US"/>
              <a:t>Internal | Patrik Čigáš / Introduction to scripting | 09/2022</a:t>
            </a:r>
            <a:endParaRPr lang="en-US" dirty="0"/>
          </a:p>
        </p:txBody>
      </p:sp>
      <p:sp>
        <p:nvSpPr>
          <p:cNvPr id="6" name="Foliennummernplatzhalter 5">
            <a:extLst>
              <a:ext uri="{FF2B5EF4-FFF2-40B4-BE49-F238E27FC236}">
                <a16:creationId xmlns:a16="http://schemas.microsoft.com/office/drawing/2014/main" id="{FF527150-B132-4DFB-A04A-714DA2CB7AD6}"/>
              </a:ext>
            </a:extLst>
          </p:cNvPr>
          <p:cNvSpPr>
            <a:spLocks noGrp="1"/>
          </p:cNvSpPr>
          <p:nvPr>
            <p:ph type="sldNum" sz="quarter" idx="11"/>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74533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9F41E370-9CFD-4AA6-B2B3-A21125A6AD44}"/>
              </a:ext>
            </a:extLst>
          </p:cNvPr>
          <p:cNvSpPr>
            <a:spLocks noGrp="1"/>
          </p:cNvSpPr>
          <p:nvPr>
            <p:ph type="ftr" sz="quarter" idx="10"/>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92B3CF91-D2AC-40E9-9A32-AE71C2ECC78B}"/>
              </a:ext>
            </a:extLst>
          </p:cNvPr>
          <p:cNvSpPr>
            <a:spLocks noGrp="1"/>
          </p:cNvSpPr>
          <p:nvPr>
            <p:ph type="sldNum" sz="quarter" idx="11"/>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91103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3E96A5-93EA-451A-88A2-0C4325907D91}"/>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6" name="Inhaltsplatzhalter 5">
            <a:extLst>
              <a:ext uri="{FF2B5EF4-FFF2-40B4-BE49-F238E27FC236}">
                <a16:creationId xmlns:a16="http://schemas.microsoft.com/office/drawing/2014/main" id="{E5D6AE95-30E2-4E14-9028-628793137D1D}"/>
              </a:ext>
            </a:extLst>
          </p:cNvPr>
          <p:cNvSpPr>
            <a:spLocks noGrp="1"/>
          </p:cNvSpPr>
          <p:nvPr>
            <p:ph sz="quarter" idx="12" hasCustomPrompt="1"/>
          </p:nvPr>
        </p:nvSpPr>
        <p:spPr bwMode="gray">
          <a:xfrm>
            <a:off x="479376" y="1484313"/>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20BABE80-E0D1-46E7-8B60-730D1088E23E}"/>
              </a:ext>
            </a:extLst>
          </p:cNvPr>
          <p:cNvSpPr>
            <a:spLocks noGrp="1"/>
          </p:cNvSpPr>
          <p:nvPr>
            <p:ph sz="quarter" idx="13" hasCustomPrompt="1"/>
          </p:nvPr>
        </p:nvSpPr>
        <p:spPr bwMode="gray">
          <a:xfrm>
            <a:off x="6240016" y="1483726"/>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ußzeilenplatzhalter 4">
            <a:extLst>
              <a:ext uri="{FF2B5EF4-FFF2-40B4-BE49-F238E27FC236}">
                <a16:creationId xmlns:a16="http://schemas.microsoft.com/office/drawing/2014/main" id="{A2339C87-5F5C-42C8-86A5-C42DFB68F7B8}"/>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8" name="Foliennummernplatzhalter 7">
            <a:extLst>
              <a:ext uri="{FF2B5EF4-FFF2-40B4-BE49-F238E27FC236}">
                <a16:creationId xmlns:a16="http://schemas.microsoft.com/office/drawing/2014/main" id="{8829173B-4EAA-4A0C-B4D7-CFA8E1B29FEA}"/>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386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F5EE6-FFD8-44FD-9C80-95B68F34D248}"/>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6" name="Inhaltsplatzhalter 5">
            <a:extLst>
              <a:ext uri="{FF2B5EF4-FFF2-40B4-BE49-F238E27FC236}">
                <a16:creationId xmlns:a16="http://schemas.microsoft.com/office/drawing/2014/main" id="{2422070A-7303-4B7F-93D4-191685839B59}"/>
              </a:ext>
            </a:extLst>
          </p:cNvPr>
          <p:cNvSpPr>
            <a:spLocks noGrp="1"/>
          </p:cNvSpPr>
          <p:nvPr>
            <p:ph sz="quarter" idx="12" hasCustomPrompt="1"/>
          </p:nvPr>
        </p:nvSpPr>
        <p:spPr bwMode="gray">
          <a:xfrm>
            <a:off x="479376" y="1484313"/>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Inhaltsplatzhalter 10">
            <a:extLst>
              <a:ext uri="{FF2B5EF4-FFF2-40B4-BE49-F238E27FC236}">
                <a16:creationId xmlns:a16="http://schemas.microsoft.com/office/drawing/2014/main" id="{7D9598B6-CEA7-42C6-8376-9C8FFAD9B4C1}"/>
              </a:ext>
            </a:extLst>
          </p:cNvPr>
          <p:cNvSpPr>
            <a:spLocks noGrp="1"/>
          </p:cNvSpPr>
          <p:nvPr>
            <p:ph sz="quarter" idx="13" hasCustomPrompt="1"/>
          </p:nvPr>
        </p:nvSpPr>
        <p:spPr bwMode="gray">
          <a:xfrm>
            <a:off x="4295800" y="1484313"/>
            <a:ext cx="3600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Inhaltsplatzhalter 12">
            <a:extLst>
              <a:ext uri="{FF2B5EF4-FFF2-40B4-BE49-F238E27FC236}">
                <a16:creationId xmlns:a16="http://schemas.microsoft.com/office/drawing/2014/main" id="{508F3AD6-ECB1-46C4-8C4D-7E86183245A7}"/>
              </a:ext>
            </a:extLst>
          </p:cNvPr>
          <p:cNvSpPr>
            <a:spLocks noGrp="1"/>
          </p:cNvSpPr>
          <p:nvPr>
            <p:ph sz="quarter" idx="14" hasCustomPrompt="1"/>
          </p:nvPr>
        </p:nvSpPr>
        <p:spPr bwMode="gray">
          <a:xfrm>
            <a:off x="8184624" y="1484313"/>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D626C817-A060-46FE-B240-4BCC16291209}"/>
              </a:ext>
            </a:extLst>
          </p:cNvPr>
          <p:cNvSpPr>
            <a:spLocks noGrp="1"/>
          </p:cNvSpPr>
          <p:nvPr>
            <p:ph type="ftr" sz="quarter" idx="15"/>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2C65EDE6-32DB-448E-93D2-8C64C332AD94}"/>
              </a:ext>
            </a:extLst>
          </p:cNvPr>
          <p:cNvSpPr>
            <a:spLocks noGrp="1"/>
          </p:cNvSpPr>
          <p:nvPr>
            <p:ph type="sldNum" sz="quarter" idx="16"/>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306644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E4F56-CAAF-476E-A2B9-F1A0D25C8BAC}"/>
              </a:ext>
            </a:extLst>
          </p:cNvPr>
          <p:cNvSpPr>
            <a:spLocks noGrp="1"/>
          </p:cNvSpPr>
          <p:nvPr>
            <p:ph type="title" sz="quarter" hasCustomPrompt="1"/>
          </p:nvPr>
        </p:nvSpPr>
        <p:spPr bwMode="gray"/>
        <p:txBody>
          <a:bodyPr>
            <a:noAutofit/>
          </a:bodyPr>
          <a:lstStyle>
            <a:lvl1pPr>
              <a:defRPr/>
            </a:lvl1pPr>
          </a:lstStyle>
          <a:p>
            <a:r>
              <a:rPr lang="en-US" dirty="0"/>
              <a:t>Headline short 40pt (2 lines 24pt/space 1)</a:t>
            </a:r>
          </a:p>
        </p:txBody>
      </p:sp>
      <p:sp>
        <p:nvSpPr>
          <p:cNvPr id="4" name="Inhaltsplatzhalter 3">
            <a:extLst>
              <a:ext uri="{FF2B5EF4-FFF2-40B4-BE49-F238E27FC236}">
                <a16:creationId xmlns:a16="http://schemas.microsoft.com/office/drawing/2014/main" id="{C4B6057D-AA55-47BF-A331-2E2648C311B9}"/>
              </a:ext>
            </a:extLst>
          </p:cNvPr>
          <p:cNvSpPr>
            <a:spLocks noGrp="1"/>
          </p:cNvSpPr>
          <p:nvPr>
            <p:ph sz="quarter" idx="12" hasCustomPrompt="1"/>
          </p:nvPr>
        </p:nvSpPr>
        <p:spPr bwMode="gray">
          <a:xfrm>
            <a:off x="479376"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Inhaltsplatzhalter 5">
            <a:extLst>
              <a:ext uri="{FF2B5EF4-FFF2-40B4-BE49-F238E27FC236}">
                <a16:creationId xmlns:a16="http://schemas.microsoft.com/office/drawing/2014/main" id="{7D73B4FC-B74D-4CE7-B959-B58A486BFB4A}"/>
              </a:ext>
            </a:extLst>
          </p:cNvPr>
          <p:cNvSpPr>
            <a:spLocks noGrp="1"/>
          </p:cNvSpPr>
          <p:nvPr>
            <p:ph sz="quarter" idx="13" hasCustomPrompt="1"/>
          </p:nvPr>
        </p:nvSpPr>
        <p:spPr bwMode="gray">
          <a:xfrm>
            <a:off x="3359984"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5C02444F-BCE5-47EE-A8CF-C44F258655A7}"/>
              </a:ext>
            </a:extLst>
          </p:cNvPr>
          <p:cNvSpPr>
            <a:spLocks noGrp="1"/>
          </p:cNvSpPr>
          <p:nvPr>
            <p:ph sz="quarter" idx="14" hasCustomPrompt="1"/>
          </p:nvPr>
        </p:nvSpPr>
        <p:spPr bwMode="gray">
          <a:xfrm>
            <a:off x="6240016"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Inhaltsplatzhalter 13">
            <a:extLst>
              <a:ext uri="{FF2B5EF4-FFF2-40B4-BE49-F238E27FC236}">
                <a16:creationId xmlns:a16="http://schemas.microsoft.com/office/drawing/2014/main" id="{747D8B36-797B-4379-B1D3-EFD569BF81EF}"/>
              </a:ext>
            </a:extLst>
          </p:cNvPr>
          <p:cNvSpPr>
            <a:spLocks noGrp="1"/>
          </p:cNvSpPr>
          <p:nvPr>
            <p:ph sz="quarter" idx="15" hasCustomPrompt="1"/>
          </p:nvPr>
        </p:nvSpPr>
        <p:spPr bwMode="gray">
          <a:xfrm>
            <a:off x="9120624"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ußzeilenplatzhalter 6">
            <a:extLst>
              <a:ext uri="{FF2B5EF4-FFF2-40B4-BE49-F238E27FC236}">
                <a16:creationId xmlns:a16="http://schemas.microsoft.com/office/drawing/2014/main" id="{D9E6A59E-65A1-4892-A9F2-DD292EB15F97}"/>
              </a:ext>
            </a:extLst>
          </p:cNvPr>
          <p:cNvSpPr>
            <a:spLocks noGrp="1"/>
          </p:cNvSpPr>
          <p:nvPr>
            <p:ph type="ftr" sz="quarter" idx="16"/>
          </p:nvPr>
        </p:nvSpPr>
        <p:spPr bwMode="gray"/>
        <p:txBody>
          <a:bodyPr/>
          <a:lstStyle/>
          <a:p>
            <a:r>
              <a:rPr lang="en-US"/>
              <a:t>Internal | Patrik Čigáš / Introduction to scripting | 09/2022</a:t>
            </a:r>
            <a:endParaRPr lang="en-US" dirty="0"/>
          </a:p>
        </p:txBody>
      </p:sp>
      <p:sp>
        <p:nvSpPr>
          <p:cNvPr id="8" name="Foliennummernplatzhalter 7">
            <a:extLst>
              <a:ext uri="{FF2B5EF4-FFF2-40B4-BE49-F238E27FC236}">
                <a16:creationId xmlns:a16="http://schemas.microsoft.com/office/drawing/2014/main" id="{4958D5B3-9FB9-4530-9272-CEDC802542CE}"/>
              </a:ext>
            </a:extLst>
          </p:cNvPr>
          <p:cNvSpPr>
            <a:spLocks noGrp="1"/>
          </p:cNvSpPr>
          <p:nvPr>
            <p:ph type="sldNum" sz="quarter" idx="17"/>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337588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s with highlight">
    <p:bg bwMode="gray">
      <p:bgRef idx="1001">
        <a:schemeClr val="bg1"/>
      </p:bgRef>
    </p:bg>
    <p:spTree>
      <p:nvGrpSpPr>
        <p:cNvPr id="1" name=""/>
        <p:cNvGrpSpPr/>
        <p:nvPr/>
      </p:nvGrpSpPr>
      <p:grpSpPr>
        <a:xfrm>
          <a:off x="0" y="0"/>
          <a:ext cx="0" cy="0"/>
          <a:chOff x="0" y="0"/>
          <a:chExt cx="0" cy="0"/>
        </a:xfrm>
      </p:grpSpPr>
      <p:sp>
        <p:nvSpPr>
          <p:cNvPr id="8" name="Freihandform: Form 7">
            <a:extLst>
              <a:ext uri="{FF2B5EF4-FFF2-40B4-BE49-F238E27FC236}">
                <a16:creationId xmlns:a16="http://schemas.microsoft.com/office/drawing/2014/main" id="{2937B04E-44DD-4465-BC45-AE8613AEB878}"/>
              </a:ext>
            </a:extLst>
          </p:cNvPr>
          <p:cNvSpPr/>
          <p:nvPr userDrawn="1"/>
        </p:nvSpPr>
        <p:spPr bwMode="gray">
          <a:xfrm>
            <a:off x="8112000" y="2852712"/>
            <a:ext cx="4080000" cy="4005288"/>
          </a:xfrm>
          <a:custGeom>
            <a:avLst/>
            <a:gdLst>
              <a:gd name="connsiteX0" fmla="*/ 2484388 w 4080000"/>
              <a:gd name="connsiteY0" fmla="*/ 0 h 4005288"/>
              <a:gd name="connsiteX1" fmla="*/ 4064690 w 4080000"/>
              <a:gd name="connsiteY1" fmla="*/ 567314 h 4005288"/>
              <a:gd name="connsiteX2" fmla="*/ 4080000 w 4080000"/>
              <a:gd name="connsiteY2" fmla="*/ 581229 h 4005288"/>
              <a:gd name="connsiteX3" fmla="*/ 4080000 w 4080000"/>
              <a:gd name="connsiteY3" fmla="*/ 4005288 h 4005288"/>
              <a:gd name="connsiteX4" fmla="*/ 522894 w 4080000"/>
              <a:gd name="connsiteY4" fmla="*/ 4005288 h 4005288"/>
              <a:gd name="connsiteX5" fmla="*/ 424294 w 4080000"/>
              <a:gd name="connsiteY5" fmla="*/ 3873433 h 4005288"/>
              <a:gd name="connsiteX6" fmla="*/ 0 w 4080000"/>
              <a:gd name="connsiteY6" fmla="*/ 2484388 h 4005288"/>
              <a:gd name="connsiteX7" fmla="*/ 2484388 w 4080000"/>
              <a:gd name="connsiteY7" fmla="*/ 0 h 400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0000" h="4005288">
                <a:moveTo>
                  <a:pt x="2484388" y="0"/>
                </a:moveTo>
                <a:cubicBezTo>
                  <a:pt x="3084677" y="0"/>
                  <a:pt x="3635241" y="212901"/>
                  <a:pt x="4064690" y="567314"/>
                </a:cubicBezTo>
                <a:lnTo>
                  <a:pt x="4080000" y="581229"/>
                </a:lnTo>
                <a:lnTo>
                  <a:pt x="4080000" y="4005288"/>
                </a:lnTo>
                <a:lnTo>
                  <a:pt x="522894" y="4005288"/>
                </a:lnTo>
                <a:lnTo>
                  <a:pt x="424294" y="3873433"/>
                </a:lnTo>
                <a:cubicBezTo>
                  <a:pt x="156417" y="3476923"/>
                  <a:pt x="0" y="2998922"/>
                  <a:pt x="0" y="2484388"/>
                </a:cubicBezTo>
                <a:cubicBezTo>
                  <a:pt x="0" y="1112298"/>
                  <a:pt x="1112298" y="0"/>
                  <a:pt x="2484388" y="0"/>
                </a:cubicBezTo>
                <a:close/>
              </a:path>
            </a:pathLst>
          </a:custGeom>
          <a:solidFill>
            <a:srgbClr val="E20074"/>
          </a:solidFill>
          <a:ln w="2167" cap="flat">
            <a:noFill/>
            <a:prstDash val="solid"/>
            <a:miter/>
          </a:ln>
        </p:spPr>
        <p:txBody>
          <a:bodyPr wrap="square" rtlCol="0" anchor="ctr">
            <a:noAutofit/>
          </a:bodyPr>
          <a:lstStyle/>
          <a:p>
            <a:endParaRPr lang="en-US" dirty="0"/>
          </a:p>
        </p:txBody>
      </p:sp>
      <p:sp>
        <p:nvSpPr>
          <p:cNvPr id="6" name="Inhaltsplatzhalter 5">
            <a:extLst>
              <a:ext uri="{FF2B5EF4-FFF2-40B4-BE49-F238E27FC236}">
                <a16:creationId xmlns:a16="http://schemas.microsoft.com/office/drawing/2014/main" id="{8A968421-13D9-452E-9E1F-D6F5FE4699B5}"/>
              </a:ext>
            </a:extLst>
          </p:cNvPr>
          <p:cNvSpPr>
            <a:spLocks noGrp="1"/>
          </p:cNvSpPr>
          <p:nvPr>
            <p:ph sz="quarter" idx="12" hasCustomPrompt="1"/>
          </p:nvPr>
        </p:nvSpPr>
        <p:spPr bwMode="gray">
          <a:xfrm>
            <a:off x="479376" y="1484313"/>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61FA861B-DD93-4B8B-8DB8-0BCD738A1724}"/>
              </a:ext>
            </a:extLst>
          </p:cNvPr>
          <p:cNvSpPr>
            <a:spLocks noGrp="1"/>
          </p:cNvSpPr>
          <p:nvPr>
            <p:ph sz="quarter" idx="13" hasCustomPrompt="1"/>
          </p:nvPr>
        </p:nvSpPr>
        <p:spPr bwMode="gray">
          <a:xfrm>
            <a:off x="4295800" y="1484313"/>
            <a:ext cx="3600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el 3">
            <a:extLst>
              <a:ext uri="{FF2B5EF4-FFF2-40B4-BE49-F238E27FC236}">
                <a16:creationId xmlns:a16="http://schemas.microsoft.com/office/drawing/2014/main" id="{97BBEDD2-BE9F-4A3C-BB81-2353AC6C549B}"/>
              </a:ext>
            </a:extLst>
          </p:cNvPr>
          <p:cNvSpPr>
            <a:spLocks noGrp="1"/>
          </p:cNvSpPr>
          <p:nvPr>
            <p:ph type="title" hasCustomPrompt="1"/>
          </p:nvPr>
        </p:nvSpPr>
        <p:spPr bwMode="gray"/>
        <p:txBody>
          <a:bodyPr/>
          <a:lstStyle/>
          <a:p>
            <a:r>
              <a:rPr lang="en-US" dirty="0"/>
              <a:t>Headline short 40pt (2 lines 24pt/space 1)</a:t>
            </a:r>
          </a:p>
        </p:txBody>
      </p:sp>
      <p:sp>
        <p:nvSpPr>
          <p:cNvPr id="5" name="Fußzeilenplatzhalter 4">
            <a:extLst>
              <a:ext uri="{FF2B5EF4-FFF2-40B4-BE49-F238E27FC236}">
                <a16:creationId xmlns:a16="http://schemas.microsoft.com/office/drawing/2014/main" id="{A3BF2E2F-9C01-40A9-862B-D0B026501501}"/>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7" name="Foliennummernplatzhalter 6">
            <a:extLst>
              <a:ext uri="{FF2B5EF4-FFF2-40B4-BE49-F238E27FC236}">
                <a16:creationId xmlns:a16="http://schemas.microsoft.com/office/drawing/2014/main" id="{CDA401E8-8CD1-42A6-A65A-9BF90656FC9E}"/>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09346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5431-4BB3-4C66-AB29-8AC45636D9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B70A75-B385-4C1C-926D-7FE37B1237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83E4D-A68C-4059-897C-99167C1BCF5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9E4E358-2AD7-4445-B03B-EBADB0ECCA5D}"/>
              </a:ext>
            </a:extLst>
          </p:cNvPr>
          <p:cNvSpPr>
            <a:spLocks noGrp="1"/>
          </p:cNvSpPr>
          <p:nvPr>
            <p:ph type="ftr" sz="quarter" idx="11"/>
          </p:nvPr>
        </p:nvSpPr>
        <p:spPr/>
        <p:txBody>
          <a:body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AAAB5FFC-C48A-48B2-ABD4-C84E585F7BD0}"/>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3548810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8" name="Freihandform: Form 7">
            <a:extLst>
              <a:ext uri="{FF2B5EF4-FFF2-40B4-BE49-F238E27FC236}">
                <a16:creationId xmlns:a16="http://schemas.microsoft.com/office/drawing/2014/main" id="{F00CC883-E224-4B3D-90D1-3072108A83ED}"/>
              </a:ext>
            </a:extLst>
          </p:cNvPr>
          <p:cNvSpPr/>
          <p:nvPr userDrawn="1"/>
        </p:nvSpPr>
        <p:spPr bwMode="gray">
          <a:xfrm>
            <a:off x="4379547" y="1484588"/>
            <a:ext cx="7812453" cy="5373412"/>
          </a:xfrm>
          <a:custGeom>
            <a:avLst/>
            <a:gdLst>
              <a:gd name="connsiteX0" fmla="*/ 4751421 w 7812453"/>
              <a:gd name="connsiteY0" fmla="*/ 0 h 5373412"/>
              <a:gd name="connsiteX1" fmla="*/ 7773767 w 7812453"/>
              <a:gd name="connsiteY1" fmla="*/ 1084994 h 5373412"/>
              <a:gd name="connsiteX2" fmla="*/ 7812453 w 7812453"/>
              <a:gd name="connsiteY2" fmla="*/ 1118505 h 5373412"/>
              <a:gd name="connsiteX3" fmla="*/ 7812453 w 7812453"/>
              <a:gd name="connsiteY3" fmla="*/ 5373412 h 5373412"/>
              <a:gd name="connsiteX4" fmla="*/ 41836 w 7812453"/>
              <a:gd name="connsiteY4" fmla="*/ 5373412 h 5373412"/>
              <a:gd name="connsiteX5" fmla="*/ 24531 w 7812453"/>
              <a:gd name="connsiteY5" fmla="*/ 5237227 h 5373412"/>
              <a:gd name="connsiteX6" fmla="*/ 0 w 7812453"/>
              <a:gd name="connsiteY6" fmla="*/ 4751422 h 5373412"/>
              <a:gd name="connsiteX7" fmla="*/ 4751421 w 7812453"/>
              <a:gd name="connsiteY7" fmla="*/ 0 h 5373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2453" h="5373412">
                <a:moveTo>
                  <a:pt x="4751421" y="0"/>
                </a:moveTo>
                <a:cubicBezTo>
                  <a:pt x="5899481" y="0"/>
                  <a:pt x="6952441" y="407176"/>
                  <a:pt x="7773767" y="1084994"/>
                </a:cubicBezTo>
                <a:lnTo>
                  <a:pt x="7812453" y="1118505"/>
                </a:lnTo>
                <a:lnTo>
                  <a:pt x="7812453" y="5373412"/>
                </a:lnTo>
                <a:lnTo>
                  <a:pt x="41836" y="5373412"/>
                </a:lnTo>
                <a:lnTo>
                  <a:pt x="24531" y="5237227"/>
                </a:lnTo>
                <a:cubicBezTo>
                  <a:pt x="8309" y="5077499"/>
                  <a:pt x="0" y="4915431"/>
                  <a:pt x="0" y="4751422"/>
                </a:cubicBezTo>
                <a:cubicBezTo>
                  <a:pt x="0" y="2127284"/>
                  <a:pt x="2127284" y="0"/>
                  <a:pt x="4751421" y="0"/>
                </a:cubicBezTo>
                <a:close/>
              </a:path>
            </a:pathLst>
          </a:custGeom>
          <a:solidFill>
            <a:srgbClr val="E20074"/>
          </a:solidFill>
          <a:ln w="3019" cap="flat">
            <a:noFill/>
            <a:prstDash val="solid"/>
            <a:miter/>
          </a:ln>
        </p:spPr>
        <p:txBody>
          <a:bodyPr wrap="square" rtlCol="0" anchor="ctr">
            <a:noAutofit/>
          </a:bodyPr>
          <a:lstStyle/>
          <a:p>
            <a:endParaRPr lang="en-US" baseline="0" dirty="0"/>
          </a:p>
        </p:txBody>
      </p:sp>
      <p:sp>
        <p:nvSpPr>
          <p:cNvPr id="2" name="Titel 1">
            <a:extLst>
              <a:ext uri="{FF2B5EF4-FFF2-40B4-BE49-F238E27FC236}">
                <a16:creationId xmlns:a16="http://schemas.microsoft.com/office/drawing/2014/main" id="{493F1334-0C30-417F-8C36-14E54C69E587}"/>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6" name="Inhaltsplatzhalter 5">
            <a:extLst>
              <a:ext uri="{FF2B5EF4-FFF2-40B4-BE49-F238E27FC236}">
                <a16:creationId xmlns:a16="http://schemas.microsoft.com/office/drawing/2014/main" id="{2390C6A2-43FF-4452-B80E-84686F69C3A3}"/>
              </a:ext>
            </a:extLst>
          </p:cNvPr>
          <p:cNvSpPr>
            <a:spLocks noGrp="1"/>
          </p:cNvSpPr>
          <p:nvPr>
            <p:ph sz="quarter" idx="12" hasCustomPrompt="1"/>
          </p:nvPr>
        </p:nvSpPr>
        <p:spPr bwMode="gray">
          <a:xfrm>
            <a:off x="479376" y="1484588"/>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C46234B7-D716-449B-A67D-3990BF8609CC}"/>
              </a:ext>
            </a:extLst>
          </p:cNvPr>
          <p:cNvSpPr>
            <a:spLocks noGrp="1"/>
          </p:cNvSpPr>
          <p:nvPr>
            <p:ph type="ftr" sz="quarter" idx="13"/>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71DA65B6-71AF-4E4F-86E6-22855CFC07C4}"/>
              </a:ext>
            </a:extLst>
          </p:cNvPr>
          <p:cNvSpPr>
            <a:spLocks noGrp="1"/>
          </p:cNvSpPr>
          <p:nvPr>
            <p:ph type="sldNum" sz="quarter" idx="14"/>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538206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15" name="Textplatzhalter 14">
            <a:extLst>
              <a:ext uri="{FF2B5EF4-FFF2-40B4-BE49-F238E27FC236}">
                <a16:creationId xmlns:a16="http://schemas.microsoft.com/office/drawing/2014/main" id="{8F2A4CF4-F40B-4E8A-9194-82C4992C32FB}"/>
              </a:ext>
            </a:extLst>
          </p:cNvPr>
          <p:cNvSpPr>
            <a:spLocks noGrp="1"/>
          </p:cNvSpPr>
          <p:nvPr>
            <p:ph type="body" sz="quarter" idx="13" hasCustomPrompt="1"/>
          </p:nvPr>
        </p:nvSpPr>
        <p:spPr bwMode="gray">
          <a:xfrm>
            <a:off x="2423592" y="2132856"/>
            <a:ext cx="7344000" cy="2448000"/>
          </a:xfrm>
        </p:spPr>
        <p:txBody>
          <a:bodyPr anchor="ctr">
            <a:noAutofit/>
          </a:bodyPr>
          <a:lstStyle>
            <a:lvl1pPr marL="0" indent="0">
              <a:lnSpc>
                <a:spcPct val="80000"/>
              </a:lnSpc>
              <a:buFont typeface="+mn-lt" panose="020B0604020202020204" pitchFamily="34" charset="0"/>
              <a:buNone/>
              <a:defRPr sz="4000">
                <a:solidFill>
                  <a:schemeClr val="bg1"/>
                </a:solidFill>
                <a:latin typeface="+mj-lt"/>
              </a:defRPr>
            </a:lvl1pPr>
            <a:lvl2pPr marL="0" indent="0" algn="r">
              <a:lnSpc>
                <a:spcPct val="80000"/>
              </a:lnSpc>
              <a:spcBef>
                <a:spcPts val="1200"/>
              </a:spcBef>
              <a:spcAft>
                <a:spcPts val="0"/>
              </a:spcAft>
              <a:buFont typeface="+mn-lt" panose="020B0604020202020204" pitchFamily="34" charset="0"/>
              <a:buNone/>
              <a:defRPr sz="1800">
                <a:solidFill>
                  <a:schemeClr val="bg1"/>
                </a:solidFill>
                <a:latin typeface="+mn-lt"/>
              </a:defRPr>
            </a:lvl2pPr>
            <a:lvl3pPr marL="0" indent="0" algn="r">
              <a:lnSpc>
                <a:spcPct val="80000"/>
              </a:lnSpc>
              <a:spcAft>
                <a:spcPts val="0"/>
              </a:spcAft>
              <a:buNone/>
              <a:defRPr sz="1800">
                <a:solidFill>
                  <a:schemeClr val="bg1"/>
                </a:solidFill>
                <a:latin typeface="+mn-lt"/>
              </a:defRPr>
            </a:lvl3pPr>
            <a:lvl4pPr marL="0" indent="0" algn="r">
              <a:lnSpc>
                <a:spcPct val="80000"/>
              </a:lnSpc>
              <a:spcAft>
                <a:spcPts val="0"/>
              </a:spcAft>
              <a:buNone/>
              <a:defRPr sz="1800">
                <a:solidFill>
                  <a:schemeClr val="bg1"/>
                </a:solidFill>
                <a:latin typeface="+mn-lt"/>
              </a:defRPr>
            </a:lvl4pPr>
            <a:lvl5pPr marL="0" indent="0" algn="r">
              <a:lnSpc>
                <a:spcPct val="80000"/>
              </a:lnSpc>
              <a:spcAft>
                <a:spcPts val="0"/>
              </a:spcAft>
              <a:buNone/>
              <a:defRPr sz="1800">
                <a:solidFill>
                  <a:schemeClr val="bg1"/>
                </a:solidFill>
                <a:latin typeface="+mn-lt"/>
              </a:defRPr>
            </a:lvl5pPr>
            <a:lvl6pPr marL="0" indent="0" algn="r">
              <a:lnSpc>
                <a:spcPct val="80000"/>
              </a:lnSpc>
              <a:spcAft>
                <a:spcPts val="0"/>
              </a:spcAft>
              <a:buNone/>
              <a:defRPr sz="1800">
                <a:solidFill>
                  <a:schemeClr val="bg1"/>
                </a:solidFill>
                <a:latin typeface="+mn-lt"/>
              </a:defRPr>
            </a:lvl6pPr>
            <a:lvl7pPr marL="0" indent="0" algn="r">
              <a:lnSpc>
                <a:spcPct val="80000"/>
              </a:lnSpc>
              <a:spcAft>
                <a:spcPts val="0"/>
              </a:spcAft>
              <a:buNone/>
              <a:defRPr sz="1800">
                <a:solidFill>
                  <a:schemeClr val="bg1"/>
                </a:solidFill>
                <a:latin typeface="+mn-lt"/>
              </a:defRPr>
            </a:lvl7pPr>
            <a:lvl8pPr marL="0" indent="0" algn="r">
              <a:lnSpc>
                <a:spcPct val="80000"/>
              </a:lnSpc>
              <a:spcAft>
                <a:spcPts val="0"/>
              </a:spcAft>
              <a:buNone/>
              <a:defRPr sz="1800">
                <a:solidFill>
                  <a:schemeClr val="bg1"/>
                </a:solidFill>
                <a:latin typeface="+mn-lt"/>
              </a:defRPr>
            </a:lvl8pPr>
            <a:lvl9pPr marL="0" indent="0" algn="r">
              <a:lnSpc>
                <a:spcPct val="80000"/>
              </a:lnSpc>
              <a:spcAft>
                <a:spcPts val="0"/>
              </a:spcAft>
              <a:buNone/>
              <a:defRPr sz="1800">
                <a:solidFill>
                  <a:schemeClr val="bg1"/>
                </a:solidFill>
                <a:latin typeface="+mn-lt"/>
              </a:defRPr>
            </a:lvl9pPr>
          </a:lstStyle>
          <a:p>
            <a:pPr lvl="0"/>
            <a:r>
              <a:rPr lang="en-US" dirty="0"/>
              <a:t>“Click to insert a powerful quote, multi-lined possible”</a:t>
            </a:r>
          </a:p>
          <a:p>
            <a:pPr lvl="1"/>
            <a:r>
              <a:rPr lang="en-US" dirty="0"/>
              <a:t>– Author</a:t>
            </a:r>
          </a:p>
        </p:txBody>
      </p:sp>
      <p:sp>
        <p:nvSpPr>
          <p:cNvPr id="5" name="Bildplatzhalter 4">
            <a:extLst>
              <a:ext uri="{FF2B5EF4-FFF2-40B4-BE49-F238E27FC236}">
                <a16:creationId xmlns:a16="http://schemas.microsoft.com/office/drawing/2014/main" id="{C62FE07A-98B0-4A5A-92F3-2746287F5C57}"/>
              </a:ext>
            </a:extLst>
          </p:cNvPr>
          <p:cNvSpPr>
            <a:spLocks noGrp="1"/>
          </p:cNvSpPr>
          <p:nvPr>
            <p:ph type="pic" sz="quarter" idx="12" hasCustomPrompt="1"/>
          </p:nvPr>
        </p:nvSpPr>
        <p:spPr bwMode="gray">
          <a:xfrm>
            <a:off x="10416480" y="0"/>
            <a:ext cx="1775520" cy="6858000"/>
          </a:xfrm>
          <a:custGeom>
            <a:avLst/>
            <a:gdLst>
              <a:gd name="connsiteX0" fmla="*/ 0 w 1775520"/>
              <a:gd name="connsiteY0" fmla="*/ 0 h 6858000"/>
              <a:gd name="connsiteX1" fmla="*/ 1775520 w 1775520"/>
              <a:gd name="connsiteY1" fmla="*/ 0 h 6858000"/>
              <a:gd name="connsiteX2" fmla="*/ 1775520 w 1775520"/>
              <a:gd name="connsiteY2" fmla="*/ 6858000 h 6858000"/>
              <a:gd name="connsiteX3" fmla="*/ 0 w 1775520"/>
              <a:gd name="connsiteY3" fmla="*/ 6858000 h 6858000"/>
              <a:gd name="connsiteX4" fmla="*/ 151459 w 1775520"/>
              <a:gd name="connsiteY4" fmla="*/ 6545094 h 6858000"/>
              <a:gd name="connsiteX5" fmla="*/ 825025 w 1775520"/>
              <a:gd name="connsiteY5" fmla="*/ 3429000 h 6858000"/>
              <a:gd name="connsiteX6" fmla="*/ 151459 w 1775520"/>
              <a:gd name="connsiteY6" fmla="*/ 3129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5520" h="6858000">
                <a:moveTo>
                  <a:pt x="0" y="0"/>
                </a:moveTo>
                <a:lnTo>
                  <a:pt x="1775520" y="0"/>
                </a:lnTo>
                <a:lnTo>
                  <a:pt x="1775520" y="6858000"/>
                </a:lnTo>
                <a:lnTo>
                  <a:pt x="0" y="6858000"/>
                </a:lnTo>
                <a:lnTo>
                  <a:pt x="151459" y="6545094"/>
                </a:lnTo>
                <a:cubicBezTo>
                  <a:pt x="585184" y="5587332"/>
                  <a:pt x="825025" y="4534326"/>
                  <a:pt x="825025" y="3429000"/>
                </a:cubicBezTo>
                <a:cubicBezTo>
                  <a:pt x="825025" y="2323674"/>
                  <a:pt x="585184" y="1270668"/>
                  <a:pt x="151459" y="312906"/>
                </a:cubicBezTo>
                <a:close/>
              </a:path>
            </a:pathLst>
          </a:custGeom>
          <a:solidFill>
            <a:schemeClr val="bg1"/>
          </a:solidFill>
        </p:spPr>
        <p:txBody>
          <a:bodyPr wrap="square" lIns="828000" bIns="1152000" anchor="ctr">
            <a:noAutofit/>
          </a:bodyPr>
          <a:lstStyle>
            <a:lvl1pPr marL="0" indent="0" algn="ctr" defTabSz="179388">
              <a:spcAft>
                <a:spcPts val="0"/>
              </a:spcAft>
              <a:buFont typeface="+mn-lt" panose="020B0604020202020204" pitchFamily="34" charset="0"/>
              <a:buNone/>
              <a:defRPr sz="1000">
                <a:solidFill>
                  <a:schemeClr val="bg2"/>
                </a:solidFill>
                <a:latin typeface="+mn-lt"/>
              </a:defRPr>
            </a:lvl1pPr>
            <a:lvl2pPr marL="0" indent="0" algn="ctr" defTabSz="179388">
              <a:spcAft>
                <a:spcPts val="0"/>
              </a:spcAft>
              <a:buFont typeface="+mn-lt" panose="020B0604020202020204" pitchFamily="34" charset="0"/>
              <a:buNone/>
              <a:defRPr sz="1000">
                <a:solidFill>
                  <a:schemeClr val="bg2"/>
                </a:solidFill>
                <a:latin typeface="+mn-lt"/>
              </a:defRPr>
            </a:lvl2pPr>
            <a:lvl3pPr marL="0" indent="0" algn="ctr" defTabSz="179388">
              <a:spcAft>
                <a:spcPts val="0"/>
              </a:spcAft>
              <a:buFont typeface="+mn-lt" panose="020B0604020202020204" pitchFamily="34" charset="0"/>
              <a:buNone/>
              <a:defRPr sz="1000">
                <a:solidFill>
                  <a:schemeClr val="bg2"/>
                </a:solidFill>
                <a:latin typeface="+mn-lt"/>
              </a:defRPr>
            </a:lvl3pPr>
            <a:lvl4pPr marL="0" indent="0" algn="ctr" defTabSz="179388">
              <a:spcAft>
                <a:spcPts val="0"/>
              </a:spcAft>
              <a:buFont typeface="+mn-lt" panose="020B0604020202020204" pitchFamily="34" charset="0"/>
              <a:buNone/>
              <a:defRPr sz="1000">
                <a:solidFill>
                  <a:schemeClr val="bg2"/>
                </a:solidFill>
                <a:latin typeface="+mn-lt"/>
              </a:defRPr>
            </a:lvl4pPr>
            <a:lvl5pPr marL="0" indent="0" algn="ctr" defTabSz="179388">
              <a:spcAft>
                <a:spcPts val="0"/>
              </a:spcAft>
              <a:buFont typeface="+mn-lt" panose="020B0604020202020204" pitchFamily="34" charset="0"/>
              <a:buNone/>
              <a:defRPr sz="1000">
                <a:solidFill>
                  <a:schemeClr val="bg2"/>
                </a:solidFill>
                <a:latin typeface="+mn-lt"/>
              </a:defRPr>
            </a:lvl5pPr>
            <a:lvl6pPr marL="0" indent="0" algn="ctr" defTabSz="179388">
              <a:spcAft>
                <a:spcPts val="0"/>
              </a:spcAft>
              <a:buFont typeface="+mn-lt" panose="020B0604020202020204" pitchFamily="34" charset="0"/>
              <a:buNone/>
              <a:defRPr sz="1000">
                <a:solidFill>
                  <a:schemeClr val="bg2"/>
                </a:solidFill>
                <a:latin typeface="+mn-lt"/>
              </a:defRPr>
            </a:lvl6pPr>
            <a:lvl7pPr marL="0" indent="0" algn="ctr" defTabSz="179388">
              <a:spcAft>
                <a:spcPts val="0"/>
              </a:spcAft>
              <a:buFont typeface="+mn-lt" panose="020B0604020202020204" pitchFamily="34" charset="0"/>
              <a:buNone/>
              <a:defRPr sz="1000">
                <a:solidFill>
                  <a:schemeClr val="bg2"/>
                </a:solidFill>
                <a:latin typeface="+mn-lt"/>
              </a:defRPr>
            </a:lvl7pPr>
            <a:lvl8pPr marL="0" indent="0" algn="ctr" defTabSz="179388">
              <a:spcAft>
                <a:spcPts val="0"/>
              </a:spcAft>
              <a:buFont typeface="+mn-lt" panose="020B0604020202020204" pitchFamily="34" charset="0"/>
              <a:buNone/>
              <a:defRPr sz="1000">
                <a:solidFill>
                  <a:schemeClr val="bg2"/>
                </a:solidFill>
                <a:latin typeface="+mn-lt"/>
              </a:defRPr>
            </a:lvl8pPr>
            <a:lvl9pPr marL="0" indent="0" algn="ctr" defTabSz="179388">
              <a:spcAft>
                <a:spcPts val="0"/>
              </a:spcAft>
              <a:buFont typeface="+mn-lt" panose="020B0604020202020204" pitchFamily="34" charset="0"/>
              <a:buNone/>
              <a:defRPr sz="1000">
                <a:solidFill>
                  <a:schemeClr val="bg2"/>
                </a:solidFill>
                <a:latin typeface="+mn-lt"/>
              </a:defRPr>
            </a:lvl9pPr>
          </a:lstStyle>
          <a:p>
            <a:pPr lvl="0"/>
            <a:r>
              <a:rPr lang="en-US" dirty="0"/>
              <a:t>White </a:t>
            </a:r>
            <a:br>
              <a:rPr lang="en-US" dirty="0"/>
            </a:br>
            <a:r>
              <a:rPr lang="en-US" dirty="0"/>
              <a:t>background or add gradient </a:t>
            </a:r>
            <a:br>
              <a:rPr lang="en-US" dirty="0"/>
            </a:br>
            <a:r>
              <a:rPr lang="en-US" dirty="0"/>
              <a:t>as a picture</a:t>
            </a:r>
          </a:p>
        </p:txBody>
      </p:sp>
    </p:spTree>
    <p:extLst>
      <p:ext uri="{BB962C8B-B14F-4D97-AF65-F5344CB8AC3E}">
        <p14:creationId xmlns:p14="http://schemas.microsoft.com/office/powerpoint/2010/main" val="266364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3FB304-618D-40B7-940D-69DE27A21968}"/>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10" name="Bildplatzhalter 9">
            <a:extLst>
              <a:ext uri="{FF2B5EF4-FFF2-40B4-BE49-F238E27FC236}">
                <a16:creationId xmlns:a16="http://schemas.microsoft.com/office/drawing/2014/main" id="{18C1C1B3-2B43-47F5-9FA0-80C6D4477A07}"/>
              </a:ext>
            </a:extLst>
          </p:cNvPr>
          <p:cNvSpPr>
            <a:spLocks noGrp="1"/>
          </p:cNvSpPr>
          <p:nvPr>
            <p:ph type="pic" sz="quarter" idx="13" hasCustomPrompt="1"/>
          </p:nvPr>
        </p:nvSpPr>
        <p:spPr bwMode="gray">
          <a:xfrm>
            <a:off x="6240016" y="1484313"/>
            <a:ext cx="5953200" cy="4896000"/>
          </a:xfrm>
        </p:spPr>
        <p:txBody>
          <a:bodyPr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tabLst>
                <a:tab pos="2687638" algn="l"/>
              </a:tabLst>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4"/>
            <a:r>
              <a:rPr lang="en-US" dirty="0"/>
              <a:t>Add picture</a:t>
            </a:r>
          </a:p>
        </p:txBody>
      </p:sp>
      <p:sp>
        <p:nvSpPr>
          <p:cNvPr id="6" name="Inhaltsplatzhalter 5">
            <a:extLst>
              <a:ext uri="{FF2B5EF4-FFF2-40B4-BE49-F238E27FC236}">
                <a16:creationId xmlns:a16="http://schemas.microsoft.com/office/drawing/2014/main" id="{7B4C7612-0C84-4376-B998-B34EAE1F544D}"/>
              </a:ext>
            </a:extLst>
          </p:cNvPr>
          <p:cNvSpPr>
            <a:spLocks noGrp="1"/>
          </p:cNvSpPr>
          <p:nvPr>
            <p:ph sz="quarter" idx="14" hasCustomPrompt="1"/>
          </p:nvPr>
        </p:nvSpPr>
        <p:spPr bwMode="gray">
          <a:xfrm>
            <a:off x="479376" y="1484313"/>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72F136E2-3BE4-4236-AB51-E66E56B98450}"/>
              </a:ext>
            </a:extLst>
          </p:cNvPr>
          <p:cNvSpPr>
            <a:spLocks noGrp="1"/>
          </p:cNvSpPr>
          <p:nvPr>
            <p:ph type="ftr" sz="quarter" idx="15"/>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E7682699-B002-42DE-A4F1-8ECC139170A4}"/>
              </a:ext>
            </a:extLst>
          </p:cNvPr>
          <p:cNvSpPr>
            <a:spLocks noGrp="1"/>
          </p:cNvSpPr>
          <p:nvPr>
            <p:ph type="sldNum" sz="quarter" idx="16"/>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787859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02E79-B5C3-4A51-9C68-88010755DDB6}"/>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8" name="Inhaltsplatzhalter 7">
            <a:extLst>
              <a:ext uri="{FF2B5EF4-FFF2-40B4-BE49-F238E27FC236}">
                <a16:creationId xmlns:a16="http://schemas.microsoft.com/office/drawing/2014/main" id="{9CD48E90-58F3-40B4-B97C-453785FBBABC}"/>
              </a:ext>
            </a:extLst>
          </p:cNvPr>
          <p:cNvSpPr>
            <a:spLocks noGrp="1"/>
          </p:cNvSpPr>
          <p:nvPr>
            <p:ph sz="quarter" idx="12" hasCustomPrompt="1"/>
          </p:nvPr>
        </p:nvSpPr>
        <p:spPr bwMode="gray">
          <a:xfrm>
            <a:off x="8184624" y="1484313"/>
            <a:ext cx="3528000" cy="4896000"/>
          </a:xfrm>
        </p:spPr>
        <p:txBody>
          <a:bodyPr>
            <a:noAutofit/>
          </a:bodyPr>
          <a:lstStyle>
            <a:lvl5pP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Bildplatzhalter 9">
            <a:extLst>
              <a:ext uri="{FF2B5EF4-FFF2-40B4-BE49-F238E27FC236}">
                <a16:creationId xmlns:a16="http://schemas.microsoft.com/office/drawing/2014/main" id="{A40AE5EC-538A-4BF1-ABC1-3EE1CF9C15FF}"/>
              </a:ext>
            </a:extLst>
          </p:cNvPr>
          <p:cNvSpPr>
            <a:spLocks noGrp="1"/>
          </p:cNvSpPr>
          <p:nvPr>
            <p:ph type="pic" sz="quarter" idx="13" hasCustomPrompt="1"/>
          </p:nvPr>
        </p:nvSpPr>
        <p:spPr bwMode="gray">
          <a:xfrm>
            <a:off x="479376" y="1485312"/>
            <a:ext cx="7416000" cy="4896000"/>
          </a:xfrm>
        </p:spPr>
        <p:txBody>
          <a:bodyPr bIns="576000" anchor="ctr">
            <a:noAutofit/>
          </a:bodyPr>
          <a:lstStyle>
            <a:lvl1pPr marL="0" indent="0" algn="ctr">
              <a:spcAft>
                <a:spcPts val="0"/>
              </a:spcAft>
              <a:buFont typeface="+mn-lt" panose="020B0604020202020204" pitchFamily="34" charset="0"/>
              <a:buNone/>
              <a:defRPr sz="1000">
                <a:solidFill>
                  <a:schemeClr val="tx1"/>
                </a:solidFill>
                <a:latin typeface="+mn-lt"/>
              </a:defRPr>
            </a:lvl1pPr>
            <a:lvl2pPr marL="0" indent="0" algn="ctr">
              <a:spcAft>
                <a:spcPts val="0"/>
              </a:spcAft>
              <a:buFont typeface="+mn-lt" panose="020B0604020202020204" pitchFamily="34" charset="0"/>
              <a:buNone/>
              <a:defRPr sz="1000">
                <a:solidFill>
                  <a:schemeClr val="tx1"/>
                </a:solidFill>
                <a:latin typeface="+mn-lt"/>
              </a:defRPr>
            </a:lvl2pPr>
            <a:lvl3pPr marL="0" indent="0" algn="ctr">
              <a:spcAft>
                <a:spcPts val="0"/>
              </a:spcAft>
              <a:buNone/>
              <a:defRPr sz="1000">
                <a:solidFill>
                  <a:schemeClr val="tx1"/>
                </a:solidFill>
                <a:latin typeface="+mn-lt"/>
              </a:defRPr>
            </a:lvl3pPr>
            <a:lvl4pPr marL="0" indent="0" algn="ctr">
              <a:spcAft>
                <a:spcPts val="0"/>
              </a:spcAft>
              <a:buNone/>
              <a:defRPr sz="1000">
                <a:solidFill>
                  <a:schemeClr val="tx1"/>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tx1"/>
                </a:solidFill>
                <a:latin typeface="+mn-lt"/>
              </a:defRPr>
            </a:lvl6pPr>
            <a:lvl7pPr marL="0" indent="0" algn="ctr">
              <a:spcAft>
                <a:spcPts val="0"/>
              </a:spcAft>
              <a:buNone/>
              <a:defRPr sz="1000">
                <a:solidFill>
                  <a:schemeClr val="tx1"/>
                </a:solidFill>
                <a:latin typeface="+mn-lt"/>
              </a:defRPr>
            </a:lvl7pPr>
            <a:lvl8pPr marL="0" indent="0" algn="ctr">
              <a:spcAft>
                <a:spcPts val="0"/>
              </a:spcAft>
              <a:buNone/>
              <a:defRPr sz="1000">
                <a:solidFill>
                  <a:schemeClr val="tx1"/>
                </a:solidFill>
                <a:latin typeface="+mn-lt"/>
              </a:defRPr>
            </a:lvl8pPr>
            <a:lvl9pPr marL="0" indent="0" algn="ctr">
              <a:spcAft>
                <a:spcPts val="0"/>
              </a:spcAft>
              <a:buNone/>
              <a:defRPr sz="1000">
                <a:solidFill>
                  <a:schemeClr val="tx1"/>
                </a:solidFill>
                <a:latin typeface="+mn-lt"/>
              </a:defRPr>
            </a:lvl9pPr>
          </a:lstStyle>
          <a:p>
            <a:pPr lvl="4"/>
            <a:r>
              <a:rPr lang="en-US" dirty="0"/>
              <a:t>Add Picture</a:t>
            </a:r>
          </a:p>
        </p:txBody>
      </p:sp>
      <p:sp>
        <p:nvSpPr>
          <p:cNvPr id="3" name="Fußzeilenplatzhalter 2">
            <a:extLst>
              <a:ext uri="{FF2B5EF4-FFF2-40B4-BE49-F238E27FC236}">
                <a16:creationId xmlns:a16="http://schemas.microsoft.com/office/drawing/2014/main" id="{0F9E78A5-2DE2-4427-A94C-74FACA34568F}"/>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5C4913CC-3F53-4342-AD66-272F40088E39}"/>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29665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Picture (fullscal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758364E8-4ECD-4C26-A5E5-021E95A628B2}"/>
              </a:ext>
            </a:extLst>
          </p:cNvPr>
          <p:cNvSpPr>
            <a:spLocks noGrp="1"/>
          </p:cNvSpPr>
          <p:nvPr>
            <p:ph type="pic" sz="quarter" idx="10" hasCustomPrompt="1"/>
          </p:nvPr>
        </p:nvSpPr>
        <p:spPr bwMode="gray">
          <a:xfrm>
            <a:off x="0" y="0"/>
            <a:ext cx="12192000" cy="6858000"/>
          </a:xfrm>
        </p:spPr>
        <p:txBody>
          <a:bodyPr bIns="576000" anchor="ctr">
            <a:noAutofit/>
          </a:bodyPr>
          <a:lstStyle>
            <a:lvl1pPr marL="0" indent="0" algn="ctr">
              <a:spcAft>
                <a:spcPts val="0"/>
              </a:spcAft>
              <a:buFont typeface="+mn-lt" panose="020B0604020202020204" pitchFamily="34" charset="0"/>
              <a:buNone/>
              <a:tabLst/>
              <a:defRPr sz="1000">
                <a:solidFill>
                  <a:schemeClr val="bg2"/>
                </a:solidFill>
                <a:latin typeface="+mn-lt"/>
              </a:defRPr>
            </a:lvl1pPr>
            <a:lvl2pPr marL="0" indent="0" algn="ctr">
              <a:spcAft>
                <a:spcPts val="0"/>
              </a:spcAft>
              <a:buFont typeface="+mn-lt" panose="020B0604020202020204" pitchFamily="34" charset="0"/>
              <a:buNone/>
              <a:tabLst/>
              <a:defRPr sz="1000">
                <a:solidFill>
                  <a:schemeClr val="bg2"/>
                </a:solidFill>
                <a:latin typeface="+mn-lt"/>
              </a:defRPr>
            </a:lvl2pPr>
            <a:lvl3pPr marL="0" indent="0" algn="ctr">
              <a:spcAft>
                <a:spcPts val="0"/>
              </a:spcAft>
              <a:buNone/>
              <a:tabLst/>
              <a:defRPr sz="1000">
                <a:solidFill>
                  <a:schemeClr val="bg2"/>
                </a:solidFill>
                <a:latin typeface="+mn-lt"/>
              </a:defRPr>
            </a:lvl3pPr>
            <a:lvl4pPr marL="0" indent="0" algn="ctr">
              <a:spcAft>
                <a:spcPts val="0"/>
              </a:spcAft>
              <a:buNone/>
              <a:tabLst/>
              <a:defRPr sz="1000">
                <a:solidFill>
                  <a:schemeClr val="bg2"/>
                </a:solidFill>
                <a:latin typeface="+mn-lt"/>
              </a:defRPr>
            </a:lvl4pPr>
            <a:lvl5pPr marL="0" indent="0" algn="ctr">
              <a:spcAft>
                <a:spcPts val="0"/>
              </a:spcAft>
              <a:buNone/>
              <a:tabLst/>
              <a:defRPr sz="1000">
                <a:solidFill>
                  <a:schemeClr val="bg2"/>
                </a:solidFill>
                <a:latin typeface="+mn-lt"/>
              </a:defRPr>
            </a:lvl5pPr>
            <a:lvl6pPr marL="0" indent="0" algn="ctr">
              <a:spcAft>
                <a:spcPts val="0"/>
              </a:spcAft>
              <a:buNone/>
              <a:tabLst/>
              <a:defRPr sz="1000">
                <a:solidFill>
                  <a:schemeClr val="bg2"/>
                </a:solidFill>
                <a:latin typeface="+mn-lt"/>
              </a:defRPr>
            </a:lvl6pPr>
            <a:lvl7pPr marL="0" indent="0" algn="ctr">
              <a:spcAft>
                <a:spcPts val="0"/>
              </a:spcAft>
              <a:buNone/>
              <a:tabLst/>
              <a:defRPr sz="1000">
                <a:solidFill>
                  <a:schemeClr val="bg2"/>
                </a:solidFill>
                <a:latin typeface="+mn-lt"/>
              </a:defRPr>
            </a:lvl7pPr>
            <a:lvl8pPr marL="0" indent="0" algn="ctr">
              <a:spcAft>
                <a:spcPts val="0"/>
              </a:spcAft>
              <a:buNone/>
              <a:tabLst/>
              <a:defRPr sz="1000">
                <a:solidFill>
                  <a:schemeClr val="bg2"/>
                </a:solidFill>
                <a:latin typeface="+mn-lt"/>
              </a:defRPr>
            </a:lvl8pPr>
            <a:lvl9pPr marL="0" indent="0" algn="ctr">
              <a:spcAft>
                <a:spcPts val="0"/>
              </a:spcAft>
              <a:buNone/>
              <a:tabLst/>
              <a:defRPr sz="1000">
                <a:solidFill>
                  <a:schemeClr val="bg2"/>
                </a:solidFill>
                <a:latin typeface="+mn-lt"/>
              </a:defRPr>
            </a:lvl9pPr>
          </a:lstStyle>
          <a:p>
            <a:pPr lvl="4"/>
            <a:r>
              <a:rPr lang="en-US" dirty="0"/>
              <a:t>Add picture</a:t>
            </a:r>
          </a:p>
        </p:txBody>
      </p:sp>
      <p:sp>
        <p:nvSpPr>
          <p:cNvPr id="2" name="Fußzeilenplatzhalter 1">
            <a:extLst>
              <a:ext uri="{FF2B5EF4-FFF2-40B4-BE49-F238E27FC236}">
                <a16:creationId xmlns:a16="http://schemas.microsoft.com/office/drawing/2014/main" id="{5E733B53-EF69-4A9D-9323-4B8AE486A8F5}"/>
              </a:ext>
            </a:extLst>
          </p:cNvPr>
          <p:cNvSpPr>
            <a:spLocks noGrp="1"/>
          </p:cNvSpPr>
          <p:nvPr>
            <p:ph type="ftr" sz="quarter" idx="11"/>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79C5E79E-BAFF-45F7-87FC-E06A21C36AF0}"/>
              </a:ext>
            </a:extLst>
          </p:cNvPr>
          <p:cNvSpPr>
            <a:spLocks noGrp="1"/>
          </p:cNvSpPr>
          <p:nvPr>
            <p:ph type="sldNum" sz="quarter" idx="12"/>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65688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Picture with fram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758364E8-4ECD-4C26-A5E5-021E95A628B2}"/>
              </a:ext>
            </a:extLst>
          </p:cNvPr>
          <p:cNvSpPr>
            <a:spLocks noGrp="1"/>
          </p:cNvSpPr>
          <p:nvPr>
            <p:ph type="pic" sz="quarter" idx="10" hasCustomPrompt="1"/>
          </p:nvPr>
        </p:nvSpPr>
        <p:spPr bwMode="gray">
          <a:xfrm>
            <a:off x="479425" y="0"/>
            <a:ext cx="11712575" cy="6858000"/>
          </a:xfrm>
        </p:spPr>
        <p:txBody>
          <a:bodyPr bIns="576000" anchor="ctr">
            <a:noAutofit/>
          </a:bodyPr>
          <a:lstStyle>
            <a:lvl1pPr marL="0" indent="0" algn="ctr">
              <a:spcAft>
                <a:spcPts val="0"/>
              </a:spcAft>
              <a:buFont typeface="+mn-lt" panose="020B0604020202020204" pitchFamily="34" charset="0"/>
              <a:buNone/>
              <a:tabLst/>
              <a:defRPr sz="1000">
                <a:solidFill>
                  <a:schemeClr val="bg2"/>
                </a:solidFill>
                <a:latin typeface="+mn-lt"/>
              </a:defRPr>
            </a:lvl1pPr>
            <a:lvl2pPr marL="0" indent="0" algn="ctr">
              <a:spcAft>
                <a:spcPts val="0"/>
              </a:spcAft>
              <a:buFont typeface="+mn-lt" panose="020B0604020202020204" pitchFamily="34" charset="0"/>
              <a:buNone/>
              <a:tabLst/>
              <a:defRPr sz="1000">
                <a:solidFill>
                  <a:schemeClr val="bg2"/>
                </a:solidFill>
                <a:latin typeface="+mn-lt"/>
              </a:defRPr>
            </a:lvl2pPr>
            <a:lvl3pPr marL="0" indent="0" algn="ctr">
              <a:spcAft>
                <a:spcPts val="0"/>
              </a:spcAft>
              <a:buNone/>
              <a:tabLst/>
              <a:defRPr sz="1000">
                <a:solidFill>
                  <a:schemeClr val="bg2"/>
                </a:solidFill>
                <a:latin typeface="+mn-lt"/>
              </a:defRPr>
            </a:lvl3pPr>
            <a:lvl4pPr marL="0" indent="0" algn="ctr">
              <a:spcAft>
                <a:spcPts val="0"/>
              </a:spcAft>
              <a:buNone/>
              <a:tabLst/>
              <a:defRPr sz="1000">
                <a:solidFill>
                  <a:schemeClr val="bg2"/>
                </a:solidFill>
                <a:latin typeface="+mn-lt"/>
              </a:defRPr>
            </a:lvl4pPr>
            <a:lvl5pPr marL="0" indent="0" algn="ctr">
              <a:spcAft>
                <a:spcPts val="0"/>
              </a:spcAft>
              <a:buNone/>
              <a:tabLst/>
              <a:defRPr sz="1000">
                <a:solidFill>
                  <a:schemeClr val="bg2"/>
                </a:solidFill>
                <a:latin typeface="+mn-lt"/>
              </a:defRPr>
            </a:lvl5pPr>
            <a:lvl6pPr marL="0" indent="0" algn="ctr">
              <a:spcAft>
                <a:spcPts val="0"/>
              </a:spcAft>
              <a:buNone/>
              <a:tabLst/>
              <a:defRPr sz="1000">
                <a:solidFill>
                  <a:schemeClr val="bg2"/>
                </a:solidFill>
                <a:latin typeface="+mn-lt"/>
              </a:defRPr>
            </a:lvl6pPr>
            <a:lvl7pPr marL="0" indent="0" algn="ctr">
              <a:spcAft>
                <a:spcPts val="0"/>
              </a:spcAft>
              <a:buNone/>
              <a:tabLst/>
              <a:defRPr sz="1000">
                <a:solidFill>
                  <a:schemeClr val="bg2"/>
                </a:solidFill>
                <a:latin typeface="+mn-lt"/>
              </a:defRPr>
            </a:lvl7pPr>
            <a:lvl8pPr marL="0" indent="0" algn="ctr">
              <a:spcAft>
                <a:spcPts val="0"/>
              </a:spcAft>
              <a:buNone/>
              <a:tabLst/>
              <a:defRPr sz="1000">
                <a:solidFill>
                  <a:schemeClr val="bg2"/>
                </a:solidFill>
                <a:latin typeface="+mn-lt"/>
              </a:defRPr>
            </a:lvl8pPr>
            <a:lvl9pPr marL="0" indent="0" algn="ctr">
              <a:spcAft>
                <a:spcPts val="0"/>
              </a:spcAft>
              <a:buNone/>
              <a:tabLst/>
              <a:defRPr sz="1000">
                <a:solidFill>
                  <a:schemeClr val="bg2"/>
                </a:solidFill>
                <a:latin typeface="+mn-lt"/>
              </a:defRPr>
            </a:lvl9pPr>
          </a:lstStyle>
          <a:p>
            <a:pPr lvl="4"/>
            <a:r>
              <a:rPr lang="en-US" dirty="0"/>
              <a:t>Add picture</a:t>
            </a:r>
          </a:p>
        </p:txBody>
      </p:sp>
      <p:sp>
        <p:nvSpPr>
          <p:cNvPr id="2" name="Fußzeilenplatzhalter 1">
            <a:extLst>
              <a:ext uri="{FF2B5EF4-FFF2-40B4-BE49-F238E27FC236}">
                <a16:creationId xmlns:a16="http://schemas.microsoft.com/office/drawing/2014/main" id="{472E8CB0-9A39-487F-838A-ED5119F3510F}"/>
              </a:ext>
            </a:extLst>
          </p:cNvPr>
          <p:cNvSpPr>
            <a:spLocks noGrp="1"/>
          </p:cNvSpPr>
          <p:nvPr>
            <p:ph type="ftr" sz="quarter" idx="11"/>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2A884F46-5D92-4C39-A7C6-1698DA4C0F25}"/>
              </a:ext>
            </a:extLst>
          </p:cNvPr>
          <p:cNvSpPr>
            <a:spLocks noGrp="1"/>
          </p:cNvSpPr>
          <p:nvPr>
            <p:ph type="sldNum" sz="quarter" idx="12"/>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36928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long 01">
    <p:bg>
      <p:bgPr>
        <a:solidFill>
          <a:schemeClr val="tx2"/>
        </a:solidFill>
        <a:effectLst/>
      </p:bgPr>
    </p:bg>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D0926A59-3663-4198-92E6-B934EF65801E}"/>
              </a:ext>
            </a:extLst>
          </p:cNvPr>
          <p:cNvSpPr>
            <a:spLocks noGrp="1"/>
          </p:cNvSpPr>
          <p:nvPr>
            <p:ph type="pic" sz="quarter" idx="10" hasCustomPrompt="1"/>
          </p:nvPr>
        </p:nvSpPr>
        <p:spPr bwMode="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7434300 w 12192000"/>
              <a:gd name="connsiteY3" fmla="*/ 6858000 h 6858000"/>
              <a:gd name="connsiteX4" fmla="*/ 7434300 w 12192000"/>
              <a:gd name="connsiteY4" fmla="*/ 3606644 h 6858000"/>
              <a:gd name="connsiteX5" fmla="*/ 6773352 w 12192000"/>
              <a:gd name="connsiteY5" fmla="*/ 2944524 h 6858000"/>
              <a:gd name="connsiteX6" fmla="*/ 3978934 w 12192000"/>
              <a:gd name="connsiteY6" fmla="*/ 2944524 h 6858000"/>
              <a:gd name="connsiteX7" fmla="*/ 3317987 w 12192000"/>
              <a:gd name="connsiteY7" fmla="*/ 2282405 h 6858000"/>
              <a:gd name="connsiteX8" fmla="*/ 3317987 w 12192000"/>
              <a:gd name="connsiteY8" fmla="*/ 2147119 h 6858000"/>
              <a:gd name="connsiteX9" fmla="*/ 2657041 w 12192000"/>
              <a:gd name="connsiteY9" fmla="*/ 1485000 h 6858000"/>
              <a:gd name="connsiteX10" fmla="*/ 1289697 w 12192000"/>
              <a:gd name="connsiteY10" fmla="*/ 1485000 h 6858000"/>
              <a:gd name="connsiteX11" fmla="*/ 628750 w 12192000"/>
              <a:gd name="connsiteY11" fmla="*/ 2147119 h 6858000"/>
              <a:gd name="connsiteX12" fmla="*/ 628750 w 12192000"/>
              <a:gd name="connsiteY12" fmla="*/ 5399178 h 6858000"/>
              <a:gd name="connsiteX13" fmla="*/ 100965 w 12192000"/>
              <a:gd name="connsiteY13" fmla="*/ 6047839 h 6858000"/>
              <a:gd name="connsiteX14" fmla="*/ 0 w 12192000"/>
              <a:gd name="connsiteY14" fmla="*/ 60580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58000">
                <a:moveTo>
                  <a:pt x="0" y="0"/>
                </a:moveTo>
                <a:lnTo>
                  <a:pt x="12192000" y="0"/>
                </a:lnTo>
                <a:lnTo>
                  <a:pt x="12192000" y="6858000"/>
                </a:lnTo>
                <a:lnTo>
                  <a:pt x="7434300" y="6858000"/>
                </a:lnTo>
                <a:lnTo>
                  <a:pt x="7434300" y="3606644"/>
                </a:lnTo>
                <a:cubicBezTo>
                  <a:pt x="7434300" y="3241112"/>
                  <a:pt x="7138236" y="2944524"/>
                  <a:pt x="6773352" y="2944524"/>
                </a:cubicBezTo>
                <a:lnTo>
                  <a:pt x="3978934" y="2944524"/>
                </a:lnTo>
                <a:cubicBezTo>
                  <a:pt x="3614051" y="2944524"/>
                  <a:pt x="3317987" y="2647936"/>
                  <a:pt x="3317987" y="2282405"/>
                </a:cubicBezTo>
                <a:lnTo>
                  <a:pt x="3317987" y="2147119"/>
                </a:lnTo>
                <a:cubicBezTo>
                  <a:pt x="3317987" y="1781588"/>
                  <a:pt x="3021925" y="1485000"/>
                  <a:pt x="2657041" y="1485000"/>
                </a:cubicBezTo>
                <a:lnTo>
                  <a:pt x="1289697" y="1485000"/>
                </a:lnTo>
                <a:cubicBezTo>
                  <a:pt x="924814" y="1485000"/>
                  <a:pt x="628750" y="1781588"/>
                  <a:pt x="628750" y="2147119"/>
                </a:cubicBezTo>
                <a:lnTo>
                  <a:pt x="628750" y="5399178"/>
                </a:lnTo>
                <a:cubicBezTo>
                  <a:pt x="628750" y="5719018"/>
                  <a:pt x="402077" y="5986073"/>
                  <a:pt x="100965" y="6047839"/>
                </a:cubicBezTo>
                <a:lnTo>
                  <a:pt x="0" y="605804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tabLst/>
              <a:defRPr sz="1000" baseline="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r>
              <a:rPr lang="en-US" dirty="0"/>
              <a:t>Add picture</a:t>
            </a:r>
          </a:p>
        </p:txBody>
      </p:sp>
      <p:sp>
        <p:nvSpPr>
          <p:cNvPr id="2" name="Titel 1">
            <a:extLst>
              <a:ext uri="{FF2B5EF4-FFF2-40B4-BE49-F238E27FC236}">
                <a16:creationId xmlns:a16="http://schemas.microsoft.com/office/drawing/2014/main" id="{695DB660-BEA6-4B99-9720-1536CF7D2DAE}"/>
              </a:ext>
            </a:extLst>
          </p:cNvPr>
          <p:cNvSpPr>
            <a:spLocks noGrp="1"/>
          </p:cNvSpPr>
          <p:nvPr>
            <p:ph type="ctrTitle" hasCustomPrompt="1"/>
          </p:nvPr>
        </p:nvSpPr>
        <p:spPr bwMode="gray">
          <a:xfrm>
            <a:off x="1127448" y="3284984"/>
            <a:ext cx="4608000" cy="1637206"/>
          </a:xfrm>
        </p:spPr>
        <p:txBody>
          <a:bodyPr lIns="0" bIns="0" anchor="b"/>
          <a:lstStyle>
            <a:lvl1pPr algn="l">
              <a:lnSpc>
                <a:spcPct val="90000"/>
              </a:lnSpc>
              <a:defRPr sz="4000">
                <a:solidFill>
                  <a:schemeClr val="bg1"/>
                </a:solidFill>
              </a:defRPr>
            </a:lvl1pPr>
          </a:lstStyle>
          <a:p>
            <a:r>
              <a:rPr lang="en-US" noProof="0" dirty="0"/>
              <a:t>Title of presentation</a:t>
            </a:r>
            <a:endParaRPr lang="en-US" dirty="0"/>
          </a:p>
        </p:txBody>
      </p:sp>
      <p:sp>
        <p:nvSpPr>
          <p:cNvPr id="3" name="Untertitel 2">
            <a:extLst>
              <a:ext uri="{FF2B5EF4-FFF2-40B4-BE49-F238E27FC236}">
                <a16:creationId xmlns:a16="http://schemas.microsoft.com/office/drawing/2014/main" id="{B4891937-CC24-41A9-9EB6-06AEE112BE89}"/>
              </a:ext>
            </a:extLst>
          </p:cNvPr>
          <p:cNvSpPr>
            <a:spLocks noGrp="1"/>
          </p:cNvSpPr>
          <p:nvPr>
            <p:ph type="subTitle" idx="1" hasCustomPrompt="1"/>
          </p:nvPr>
        </p:nvSpPr>
        <p:spPr bwMode="gray">
          <a:xfrm>
            <a:off x="1127448" y="5085240"/>
            <a:ext cx="4608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7" name="Freeform 5">
            <a:extLst>
              <a:ext uri="{FF2B5EF4-FFF2-40B4-BE49-F238E27FC236}">
                <a16:creationId xmlns:a16="http://schemas.microsoft.com/office/drawing/2014/main" id="{4922ADEE-68C4-47F5-9D70-00C73215EFE0}"/>
              </a:ext>
            </a:extLst>
          </p:cNvPr>
          <p:cNvSpPr>
            <a:spLocks noChangeAspect="1" noEditPoints="1"/>
          </p:cNvSpPr>
          <p:nvPr userDrawn="1"/>
        </p:nvSpPr>
        <p:spPr bwMode="gray">
          <a:xfrm>
            <a:off x="1127448" y="1992667"/>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23640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long 02">
    <p:bg>
      <p:bgPr>
        <a:solidFill>
          <a:schemeClr val="tx2"/>
        </a:solidFill>
        <a:effectLst/>
      </p:bgPr>
    </p:bg>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48E673EF-7D81-46BF-B450-0CBD30E9B8B3}"/>
              </a:ext>
            </a:extLst>
          </p:cNvPr>
          <p:cNvSpPr>
            <a:spLocks noGrp="1"/>
          </p:cNvSpPr>
          <p:nvPr>
            <p:ph type="pic" sz="quarter" idx="10" hasCustomPrompt="1"/>
          </p:nvPr>
        </p:nvSpPr>
        <p:spPr bwMode="gray">
          <a:xfrm>
            <a:off x="0" y="0"/>
            <a:ext cx="12192000" cy="6858000"/>
          </a:xfrm>
          <a:custGeom>
            <a:avLst/>
            <a:gdLst>
              <a:gd name="connsiteX0" fmla="*/ 8759999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4509000 h 6858000"/>
              <a:gd name="connsiteX5" fmla="*/ 1 w 12192000"/>
              <a:gd name="connsiteY5" fmla="*/ 4509000 h 6858000"/>
              <a:gd name="connsiteX6" fmla="*/ 1538964 w 12192000"/>
              <a:gd name="connsiteY6" fmla="*/ 4509000 h 6858000"/>
              <a:gd name="connsiteX7" fmla="*/ 1546112 w 12192000"/>
              <a:gd name="connsiteY7" fmla="*/ 4509000 h 6858000"/>
              <a:gd name="connsiteX8" fmla="*/ 1691816 w 12192000"/>
              <a:gd name="connsiteY8" fmla="*/ 4509000 h 6858000"/>
              <a:gd name="connsiteX9" fmla="*/ 1699674 w 12192000"/>
              <a:gd name="connsiteY9" fmla="*/ 4509000 h 6858000"/>
              <a:gd name="connsiteX10" fmla="*/ 1861287 w 12192000"/>
              <a:gd name="connsiteY10" fmla="*/ 4509000 h 6858000"/>
              <a:gd name="connsiteX11" fmla="*/ 1869932 w 12192000"/>
              <a:gd name="connsiteY11" fmla="*/ 4509000 h 6858000"/>
              <a:gd name="connsiteX12" fmla="*/ 2227928 w 12192000"/>
              <a:gd name="connsiteY12" fmla="*/ 4509000 h 6858000"/>
              <a:gd name="connsiteX13" fmla="*/ 2238276 w 12192000"/>
              <a:gd name="connsiteY13" fmla="*/ 4509000 h 6858000"/>
              <a:gd name="connsiteX14" fmla="*/ 2594568 w 12192000"/>
              <a:gd name="connsiteY14" fmla="*/ 4509000 h 6858000"/>
              <a:gd name="connsiteX15" fmla="*/ 2606619 w 12192000"/>
              <a:gd name="connsiteY15" fmla="*/ 4509000 h 6858000"/>
              <a:gd name="connsiteX16" fmla="*/ 2764039 w 12192000"/>
              <a:gd name="connsiteY16" fmla="*/ 4509000 h 6858000"/>
              <a:gd name="connsiteX17" fmla="*/ 2776877 w 12192000"/>
              <a:gd name="connsiteY17" fmla="*/ 4509000 h 6858000"/>
              <a:gd name="connsiteX18" fmla="*/ 2916890 w 12192000"/>
              <a:gd name="connsiteY18" fmla="*/ 4509000 h 6858000"/>
              <a:gd name="connsiteX19" fmla="*/ 2930438 w 12192000"/>
              <a:gd name="connsiteY19" fmla="*/ 4509000 h 6858000"/>
              <a:gd name="connsiteX20" fmla="*/ 6257159 w 12192000"/>
              <a:gd name="connsiteY20" fmla="*/ 4509000 h 6858000"/>
              <a:gd name="connsiteX21" fmla="*/ 6286220 w 12192000"/>
              <a:gd name="connsiteY21" fmla="*/ 4509000 h 6858000"/>
              <a:gd name="connsiteX22" fmla="*/ 6979034 w 12192000"/>
              <a:gd name="connsiteY22" fmla="*/ 3819388 h 6858000"/>
              <a:gd name="connsiteX23" fmla="*/ 6979034 w 12192000"/>
              <a:gd name="connsiteY23" fmla="*/ 3140165 h 6858000"/>
              <a:gd name="connsiteX24" fmla="*/ 7671849 w 12192000"/>
              <a:gd name="connsiteY24" fmla="*/ 2450553 h 6858000"/>
              <a:gd name="connsiteX25" fmla="*/ 8029891 w 12192000"/>
              <a:gd name="connsiteY25" fmla="*/ 2450553 h 6858000"/>
              <a:gd name="connsiteX26" fmla="*/ 8067185 w 12192000"/>
              <a:gd name="connsiteY26" fmla="*/ 2450553 h 6858000"/>
              <a:gd name="connsiteX27" fmla="*/ 8759999 w 12192000"/>
              <a:gd name="connsiteY27" fmla="*/ 17609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8759999" y="0"/>
                </a:moveTo>
                <a:lnTo>
                  <a:pt x="12192000" y="0"/>
                </a:lnTo>
                <a:lnTo>
                  <a:pt x="12192000" y="6858000"/>
                </a:lnTo>
                <a:lnTo>
                  <a:pt x="0" y="6858000"/>
                </a:lnTo>
                <a:lnTo>
                  <a:pt x="0" y="4509000"/>
                </a:lnTo>
                <a:lnTo>
                  <a:pt x="1" y="4509000"/>
                </a:lnTo>
                <a:lnTo>
                  <a:pt x="1538964" y="4509000"/>
                </a:lnTo>
                <a:lnTo>
                  <a:pt x="1546112" y="4509000"/>
                </a:lnTo>
                <a:lnTo>
                  <a:pt x="1691816" y="4509000"/>
                </a:lnTo>
                <a:lnTo>
                  <a:pt x="1699674" y="4509000"/>
                </a:lnTo>
                <a:lnTo>
                  <a:pt x="1861287" y="4509000"/>
                </a:lnTo>
                <a:lnTo>
                  <a:pt x="1869932" y="4509000"/>
                </a:lnTo>
                <a:lnTo>
                  <a:pt x="2227928" y="4509000"/>
                </a:lnTo>
                <a:lnTo>
                  <a:pt x="2238276" y="4509000"/>
                </a:lnTo>
                <a:lnTo>
                  <a:pt x="2594568" y="4509000"/>
                </a:lnTo>
                <a:lnTo>
                  <a:pt x="2606619" y="4509000"/>
                </a:lnTo>
                <a:lnTo>
                  <a:pt x="2764039" y="4509000"/>
                </a:lnTo>
                <a:lnTo>
                  <a:pt x="2776877" y="4509000"/>
                </a:lnTo>
                <a:lnTo>
                  <a:pt x="2916890" y="4509000"/>
                </a:lnTo>
                <a:lnTo>
                  <a:pt x="2930438" y="4509000"/>
                </a:lnTo>
                <a:lnTo>
                  <a:pt x="6257159" y="4509000"/>
                </a:lnTo>
                <a:lnTo>
                  <a:pt x="6286220" y="4509000"/>
                </a:lnTo>
                <a:cubicBezTo>
                  <a:pt x="6669812" y="4509000"/>
                  <a:pt x="6979034" y="4199908"/>
                  <a:pt x="6979034" y="3819388"/>
                </a:cubicBezTo>
                <a:lnTo>
                  <a:pt x="6979034" y="3140165"/>
                </a:lnTo>
                <a:cubicBezTo>
                  <a:pt x="6979034" y="2758346"/>
                  <a:pt x="7289562" y="2450553"/>
                  <a:pt x="7671849" y="2450553"/>
                </a:cubicBezTo>
                <a:lnTo>
                  <a:pt x="8029891" y="2450553"/>
                </a:lnTo>
                <a:lnTo>
                  <a:pt x="8067185" y="2450553"/>
                </a:lnTo>
                <a:cubicBezTo>
                  <a:pt x="8450777" y="2450553"/>
                  <a:pt x="8759999" y="2141461"/>
                  <a:pt x="8759999" y="1760941"/>
                </a:cubicBezTo>
                <a:close/>
              </a:path>
            </a:pathLst>
          </a:custGeom>
          <a:solidFill>
            <a:schemeClr val="bg1"/>
          </a:solidFill>
        </p:spPr>
        <p:txBody>
          <a:bodyPr wrap="square" bIns="576000" anchor="ctr">
            <a:noAutofit/>
          </a:bodyPr>
          <a:lstStyle>
            <a:lvl1pPr marL="0" indent="0" algn="ctr">
              <a:spcAft>
                <a:spcPts val="0"/>
              </a:spcAft>
              <a:defRPr sz="1000">
                <a:solidFill>
                  <a:schemeClr val="bg1"/>
                </a:solidFill>
                <a:latin typeface="+mn-lt"/>
              </a:defRPr>
            </a:lvl1pPr>
            <a:lvl2pPr marL="0" indent="0" algn="ctr">
              <a:spcAft>
                <a:spcPts val="0"/>
              </a:spcAft>
              <a:defRPr sz="1000">
                <a:solidFill>
                  <a:schemeClr val="bg1"/>
                </a:solidFill>
                <a:latin typeface="+mn-lt"/>
              </a:defRPr>
            </a:lvl2pPr>
            <a:lvl3pPr marL="0" indent="0" algn="ctr">
              <a:spcAft>
                <a:spcPts val="0"/>
              </a:spcAft>
              <a:defRPr sz="1000">
                <a:solidFill>
                  <a:schemeClr val="bg1"/>
                </a:solidFill>
                <a:latin typeface="+mn-lt"/>
              </a:defRPr>
            </a:lvl3pPr>
            <a:lvl4pPr marL="0" indent="0" algn="ctr">
              <a:spcAft>
                <a:spcPts val="0"/>
              </a:spcAft>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defRPr sz="1000">
                <a:solidFill>
                  <a:schemeClr val="bg1"/>
                </a:solidFill>
                <a:latin typeface="+mn-lt"/>
              </a:defRPr>
            </a:lvl6pPr>
            <a:lvl7pPr marL="0" indent="0" algn="ctr">
              <a:spcAft>
                <a:spcPts val="0"/>
              </a:spcAft>
              <a:defRPr sz="1000">
                <a:solidFill>
                  <a:schemeClr val="bg1"/>
                </a:solidFill>
                <a:latin typeface="+mn-lt"/>
              </a:defRPr>
            </a:lvl7pPr>
            <a:lvl8pPr marL="0" indent="0" algn="ctr">
              <a:spcAft>
                <a:spcPts val="0"/>
              </a:spcAft>
              <a:defRPr sz="1000">
                <a:solidFill>
                  <a:schemeClr val="bg1"/>
                </a:solidFill>
                <a:latin typeface="+mn-lt"/>
              </a:defRPr>
            </a:lvl8pPr>
            <a:lvl9pPr marL="0" indent="0" algn="ctr">
              <a:spcAft>
                <a:spcPts val="0"/>
              </a:spcAft>
              <a:defRPr sz="1000">
                <a:solidFill>
                  <a:schemeClr val="bg1"/>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7855CF3A-8745-495B-9FFE-CE92A5F4D68B}"/>
              </a:ext>
            </a:extLst>
          </p:cNvPr>
          <p:cNvSpPr>
            <a:spLocks noGrp="1"/>
          </p:cNvSpPr>
          <p:nvPr>
            <p:ph type="ctrTitle" hasCustomPrompt="1"/>
          </p:nvPr>
        </p:nvSpPr>
        <p:spPr bwMode="gray">
          <a:xfrm>
            <a:off x="479376" y="1700808"/>
            <a:ext cx="5760000" cy="1655968"/>
          </a:xfrm>
        </p:spPr>
        <p:txBody>
          <a:bodyPr lIns="0" anchor="b"/>
          <a:lstStyle>
            <a:lvl1pPr algn="l">
              <a:lnSpc>
                <a:spcPct val="90000"/>
              </a:lnSpc>
              <a:defRPr sz="4000">
                <a:solidFill>
                  <a:schemeClr val="bg1"/>
                </a:solidFill>
              </a:defRPr>
            </a:lvl1pPr>
          </a:lstStyle>
          <a:p>
            <a:r>
              <a:rPr lang="en-US" noProof="0" dirty="0"/>
              <a:t>Title of presentation</a:t>
            </a:r>
            <a:endParaRPr lang="en-US" dirty="0"/>
          </a:p>
        </p:txBody>
      </p:sp>
      <p:sp>
        <p:nvSpPr>
          <p:cNvPr id="3" name="Untertitel 2">
            <a:extLst>
              <a:ext uri="{FF2B5EF4-FFF2-40B4-BE49-F238E27FC236}">
                <a16:creationId xmlns:a16="http://schemas.microsoft.com/office/drawing/2014/main" id="{2931B0A1-8DE4-4F87-9296-AE72B35697A6}"/>
              </a:ext>
            </a:extLst>
          </p:cNvPr>
          <p:cNvSpPr>
            <a:spLocks noGrp="1"/>
          </p:cNvSpPr>
          <p:nvPr>
            <p:ph type="subTitle" idx="1" hasCustomPrompt="1"/>
          </p:nvPr>
        </p:nvSpPr>
        <p:spPr bwMode="gray">
          <a:xfrm>
            <a:off x="479376" y="3536776"/>
            <a:ext cx="5472000" cy="504000"/>
          </a:xfrm>
        </p:spPr>
        <p:txBody>
          <a:bodyPr lIns="0">
            <a:noAutofit/>
          </a:bodyPr>
          <a:lstStyle>
            <a:lvl1pPr marL="0" indent="0" algn="l">
              <a:lnSpc>
                <a:spcPct val="90000"/>
              </a:lnSpc>
              <a:spcAft>
                <a:spcPts val="0"/>
              </a:spcAft>
              <a:buNone/>
              <a:defRPr sz="1800" b="0">
                <a:solidFill>
                  <a:schemeClr val="bg1"/>
                </a:solidFill>
                <a:latin typeface="+mn-lt"/>
              </a:defRPr>
            </a:lvl1pPr>
            <a:lvl2pPr marL="0" indent="0" algn="l">
              <a:lnSpc>
                <a:spcPct val="90000"/>
              </a:lnSpc>
              <a:spcAft>
                <a:spcPts val="0"/>
              </a:spcAft>
              <a:buNone/>
              <a:defRPr sz="1800" b="0">
                <a:solidFill>
                  <a:schemeClr val="bg1"/>
                </a:solidFill>
                <a:latin typeface="+mn-lt"/>
              </a:defRPr>
            </a:lvl2pPr>
            <a:lvl3pPr marL="0" indent="0" algn="l">
              <a:lnSpc>
                <a:spcPct val="90000"/>
              </a:lnSpc>
              <a:spcAft>
                <a:spcPts val="0"/>
              </a:spcAft>
              <a:buNone/>
              <a:defRPr sz="1800" b="0">
                <a:solidFill>
                  <a:schemeClr val="bg1"/>
                </a:solidFill>
                <a:latin typeface="+mn-lt"/>
              </a:defRPr>
            </a:lvl3pPr>
            <a:lvl4pPr marL="0" indent="0" algn="l">
              <a:lnSpc>
                <a:spcPct val="90000"/>
              </a:lnSpc>
              <a:spcAft>
                <a:spcPts val="0"/>
              </a:spcAft>
              <a:buNone/>
              <a:defRPr sz="1800" b="0">
                <a:solidFill>
                  <a:schemeClr val="bg1"/>
                </a:solidFill>
                <a:latin typeface="+mn-lt"/>
              </a:defRPr>
            </a:lvl4pPr>
            <a:lvl5pPr marL="0" indent="0" algn="l">
              <a:lnSpc>
                <a:spcPct val="90000"/>
              </a:lnSpc>
              <a:spcAft>
                <a:spcPts val="0"/>
              </a:spcAft>
              <a:buNone/>
              <a:defRPr sz="1800" b="0">
                <a:solidFill>
                  <a:schemeClr val="bg1"/>
                </a:solidFill>
                <a:latin typeface="+mn-lt"/>
              </a:defRPr>
            </a:lvl5pPr>
            <a:lvl6pPr marL="0" indent="0" algn="l">
              <a:lnSpc>
                <a:spcPct val="90000"/>
              </a:lnSpc>
              <a:spcAft>
                <a:spcPts val="0"/>
              </a:spcAft>
              <a:buNone/>
              <a:defRPr sz="1800" b="0">
                <a:solidFill>
                  <a:schemeClr val="bg1"/>
                </a:solidFill>
                <a:latin typeface="+mn-lt"/>
              </a:defRPr>
            </a:lvl6pPr>
            <a:lvl7pPr marL="0" indent="0" algn="l">
              <a:lnSpc>
                <a:spcPct val="90000"/>
              </a:lnSpc>
              <a:spcAft>
                <a:spcPts val="0"/>
              </a:spcAft>
              <a:buNone/>
              <a:defRPr sz="1800" b="0">
                <a:solidFill>
                  <a:schemeClr val="bg1"/>
                </a:solidFill>
                <a:latin typeface="+mn-lt"/>
              </a:defRPr>
            </a:lvl7pPr>
            <a:lvl8pPr marL="0" indent="0" algn="l">
              <a:lnSpc>
                <a:spcPct val="90000"/>
              </a:lnSpc>
              <a:spcAft>
                <a:spcPts val="0"/>
              </a:spcAft>
              <a:buNone/>
              <a:defRPr sz="1800" b="0">
                <a:solidFill>
                  <a:schemeClr val="bg1"/>
                </a:solidFill>
                <a:latin typeface="+mn-lt"/>
              </a:defRPr>
            </a:lvl8pPr>
            <a:lvl9pPr marL="0" indent="0" algn="l">
              <a:lnSpc>
                <a:spcPct val="90000"/>
              </a:lnSpc>
              <a:spcAft>
                <a:spcPts val="0"/>
              </a:spcAft>
              <a:buNone/>
              <a:defRPr sz="1800" b="0">
                <a:solidFill>
                  <a:schemeClr val="bg1"/>
                </a:solidFill>
                <a:latin typeface="+mn-lt"/>
              </a:defRPr>
            </a:lvl9pPr>
          </a:lstStyle>
          <a:p>
            <a:r>
              <a:rPr lang="en-US" dirty="0"/>
              <a:t>Subtitle | Author | Place | Date</a:t>
            </a:r>
          </a:p>
        </p:txBody>
      </p:sp>
      <p:sp>
        <p:nvSpPr>
          <p:cNvPr id="8" name="Freeform 5">
            <a:extLst>
              <a:ext uri="{FF2B5EF4-FFF2-40B4-BE49-F238E27FC236}">
                <a16:creationId xmlns:a16="http://schemas.microsoft.com/office/drawing/2014/main" id="{27941A39-F637-41A7-A058-9319063D2141}"/>
              </a:ext>
            </a:extLst>
          </p:cNvPr>
          <p:cNvSpPr>
            <a:spLocks noChangeAspect="1" noEditPoints="1"/>
          </p:cNvSpPr>
          <p:nvPr userDrawn="1"/>
        </p:nvSpPr>
        <p:spPr bwMode="gray">
          <a:xfrm>
            <a:off x="479425" y="476250"/>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1681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hort 01">
    <p:bg>
      <p:bgPr>
        <a:solidFill>
          <a:schemeClr val="tx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2CC7B3-5721-4953-BA56-DB66B3538650}"/>
              </a:ext>
            </a:extLst>
          </p:cNvPr>
          <p:cNvSpPr>
            <a:spLocks noGrp="1"/>
          </p:cNvSpPr>
          <p:nvPr>
            <p:ph type="ctrTitle" hasCustomPrompt="1"/>
          </p:nvPr>
        </p:nvSpPr>
        <p:spPr bwMode="gray">
          <a:xfrm>
            <a:off x="1200000" y="3068960"/>
            <a:ext cx="7488000" cy="1497000"/>
          </a:xfrm>
        </p:spPr>
        <p:txBody>
          <a:bodyPr lIns="0" bIns="0" anchor="b"/>
          <a:lstStyle>
            <a:lvl1pPr algn="l">
              <a:lnSpc>
                <a:spcPct val="90000"/>
              </a:lnSpc>
              <a:defRPr sz="5400">
                <a:solidFill>
                  <a:schemeClr val="bg1"/>
                </a:solidFill>
              </a:defRPr>
            </a:lvl1pPr>
          </a:lstStyle>
          <a:p>
            <a:r>
              <a:rPr lang="en-US" noProof="0" dirty="0"/>
              <a:t>Title of presentation</a:t>
            </a:r>
            <a:endParaRPr lang="en-US" dirty="0"/>
          </a:p>
        </p:txBody>
      </p:sp>
      <p:sp>
        <p:nvSpPr>
          <p:cNvPr id="16" name="Bildplatzhalter 15">
            <a:extLst>
              <a:ext uri="{FF2B5EF4-FFF2-40B4-BE49-F238E27FC236}">
                <a16:creationId xmlns:a16="http://schemas.microsoft.com/office/drawing/2014/main" id="{72DD3FE2-48A3-445F-9843-1184ABBFA867}"/>
              </a:ext>
            </a:extLst>
          </p:cNvPr>
          <p:cNvSpPr>
            <a:spLocks noGrp="1"/>
          </p:cNvSpPr>
          <p:nvPr>
            <p:ph type="pic" sz="quarter" idx="12" hasCustomPrompt="1"/>
          </p:nvPr>
        </p:nvSpPr>
        <p:spPr bwMode="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6846 w 12192000"/>
              <a:gd name="connsiteY3" fmla="*/ 6858000 h 6858000"/>
              <a:gd name="connsiteX4" fmla="*/ 11566846 w 12192000"/>
              <a:gd name="connsiteY4" fmla="*/ 6656132 h 6858000"/>
              <a:gd name="connsiteX5" fmla="*/ 10764446 w 12192000"/>
              <a:gd name="connsiteY5" fmla="*/ 5853732 h 6858000"/>
              <a:gd name="connsiteX6" fmla="*/ 10132176 w 12192000"/>
              <a:gd name="connsiteY6" fmla="*/ 5853732 h 6858000"/>
              <a:gd name="connsiteX7" fmla="*/ 9329777 w 12192000"/>
              <a:gd name="connsiteY7" fmla="*/ 5051333 h 6858000"/>
              <a:gd name="connsiteX8" fmla="*/ 9329777 w 12192000"/>
              <a:gd name="connsiteY8" fmla="*/ 3075805 h 6858000"/>
              <a:gd name="connsiteX9" fmla="*/ 9331046 w 12192000"/>
              <a:gd name="connsiteY9" fmla="*/ 3075805 h 6858000"/>
              <a:gd name="connsiteX10" fmla="*/ 8528647 w 12192000"/>
              <a:gd name="connsiteY10" fmla="*/ 2273406 h 6858000"/>
              <a:gd name="connsiteX11" fmla="*/ 7439314 w 12192000"/>
              <a:gd name="connsiteY11" fmla="*/ 2273406 h 6858000"/>
              <a:gd name="connsiteX12" fmla="*/ 1507655 w 12192000"/>
              <a:gd name="connsiteY12" fmla="*/ 2273406 h 6858000"/>
              <a:gd name="connsiteX13" fmla="*/ 1426399 w 12192000"/>
              <a:gd name="connsiteY13" fmla="*/ 2273406 h 6858000"/>
              <a:gd name="connsiteX14" fmla="*/ 624000 w 12192000"/>
              <a:gd name="connsiteY14" fmla="*/ 3075805 h 6858000"/>
              <a:gd name="connsiteX15" fmla="*/ 624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0" y="0"/>
                </a:moveTo>
                <a:lnTo>
                  <a:pt x="12192000" y="0"/>
                </a:lnTo>
                <a:lnTo>
                  <a:pt x="12192000" y="6858000"/>
                </a:lnTo>
                <a:lnTo>
                  <a:pt x="11566846" y="6858000"/>
                </a:lnTo>
                <a:lnTo>
                  <a:pt x="11566846" y="6656132"/>
                </a:lnTo>
                <a:cubicBezTo>
                  <a:pt x="11566846" y="6213034"/>
                  <a:pt x="11207543" y="5853732"/>
                  <a:pt x="10764446" y="5853732"/>
                </a:cubicBezTo>
                <a:lnTo>
                  <a:pt x="10132176" y="5853732"/>
                </a:lnTo>
                <a:cubicBezTo>
                  <a:pt x="9689079" y="5853732"/>
                  <a:pt x="9329777" y="5494430"/>
                  <a:pt x="9329777" y="5051333"/>
                </a:cubicBezTo>
                <a:lnTo>
                  <a:pt x="9329777" y="3075805"/>
                </a:lnTo>
                <a:lnTo>
                  <a:pt x="9331046" y="3075805"/>
                </a:lnTo>
                <a:cubicBezTo>
                  <a:pt x="9331046" y="2632708"/>
                  <a:pt x="8971745" y="2273406"/>
                  <a:pt x="8528647" y="2273406"/>
                </a:cubicBezTo>
                <a:lnTo>
                  <a:pt x="7439314" y="2273406"/>
                </a:lnTo>
                <a:lnTo>
                  <a:pt x="1507655" y="2273406"/>
                </a:lnTo>
                <a:lnTo>
                  <a:pt x="1426399" y="2273406"/>
                </a:lnTo>
                <a:cubicBezTo>
                  <a:pt x="983302" y="2273406"/>
                  <a:pt x="624000" y="2632708"/>
                  <a:pt x="624000" y="3075805"/>
                </a:cubicBezTo>
                <a:lnTo>
                  <a:pt x="624000" y="6858000"/>
                </a:lnTo>
                <a:lnTo>
                  <a:pt x="0" y="6858000"/>
                </a:lnTo>
                <a:close/>
              </a:path>
            </a:pathLst>
          </a:custGeom>
          <a:solidFill>
            <a:schemeClr val="bg1"/>
          </a:solidFill>
        </p:spPr>
        <p:txBody>
          <a:bodyPr wrap="square" lIns="0" tIns="0" rIns="0" bIns="576000" anchor="ctr">
            <a:noAutofit/>
          </a:bodyPr>
          <a:lstStyle>
            <a:lvl1pPr marL="0" indent="0" algn="ctr">
              <a:spcAft>
                <a:spcPts val="0"/>
              </a:spcAft>
              <a:buFont typeface="+mn-lt" panose="020B0604020202020204" pitchFamily="34" charset="0"/>
              <a:buNone/>
              <a:defRPr sz="100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pPr lvl="0"/>
            <a:r>
              <a:rPr lang="en-US" dirty="0"/>
              <a:t>Add picture</a:t>
            </a:r>
          </a:p>
        </p:txBody>
      </p:sp>
      <p:sp>
        <p:nvSpPr>
          <p:cNvPr id="19" name="Untertitel 2">
            <a:extLst>
              <a:ext uri="{FF2B5EF4-FFF2-40B4-BE49-F238E27FC236}">
                <a16:creationId xmlns:a16="http://schemas.microsoft.com/office/drawing/2014/main" id="{B4DB53C6-4A5C-48C2-AF98-0DC609E20DF5}"/>
              </a:ext>
            </a:extLst>
          </p:cNvPr>
          <p:cNvSpPr>
            <a:spLocks noGrp="1"/>
          </p:cNvSpPr>
          <p:nvPr>
            <p:ph type="subTitle" idx="1" hasCustomPrompt="1"/>
          </p:nvPr>
        </p:nvSpPr>
        <p:spPr bwMode="gray">
          <a:xfrm>
            <a:off x="1200000" y="4725200"/>
            <a:ext cx="7488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6" name="Freeform 5">
            <a:extLst>
              <a:ext uri="{FF2B5EF4-FFF2-40B4-BE49-F238E27FC236}">
                <a16:creationId xmlns:a16="http://schemas.microsoft.com/office/drawing/2014/main" id="{411DC7F0-EE7F-426E-9296-81485E710887}"/>
              </a:ext>
            </a:extLst>
          </p:cNvPr>
          <p:cNvSpPr>
            <a:spLocks noChangeAspect="1" noEditPoints="1"/>
          </p:cNvSpPr>
          <p:nvPr userDrawn="1"/>
        </p:nvSpPr>
        <p:spPr bwMode="gray">
          <a:xfrm>
            <a:off x="1127448"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7314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itle short 02">
    <p:bg>
      <p:bgPr>
        <a:solidFill>
          <a:schemeClr val="tx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776EA0-9308-4136-9D96-5081DF8610AC}"/>
              </a:ext>
            </a:extLst>
          </p:cNvPr>
          <p:cNvSpPr>
            <a:spLocks noGrp="1"/>
          </p:cNvSpPr>
          <p:nvPr>
            <p:ph type="ctrTitle" hasCustomPrompt="1"/>
          </p:nvPr>
        </p:nvSpPr>
        <p:spPr bwMode="gray">
          <a:xfrm>
            <a:off x="479376" y="2852936"/>
            <a:ext cx="7704000" cy="1565198"/>
          </a:xfrm>
        </p:spPr>
        <p:txBody>
          <a:bodyPr lIns="0" anchor="b"/>
          <a:lstStyle>
            <a:lvl1pPr algn="l">
              <a:lnSpc>
                <a:spcPct val="90000"/>
              </a:lnSpc>
              <a:defRPr sz="5400">
                <a:solidFill>
                  <a:schemeClr val="bg1"/>
                </a:solidFill>
              </a:defRPr>
            </a:lvl1pPr>
          </a:lstStyle>
          <a:p>
            <a:r>
              <a:rPr lang="en-US" noProof="0" dirty="0"/>
              <a:t>Title of presentation</a:t>
            </a:r>
            <a:endParaRPr lang="en-US" dirty="0"/>
          </a:p>
        </p:txBody>
      </p:sp>
      <p:sp>
        <p:nvSpPr>
          <p:cNvPr id="12" name="Bildplatzhalter 11">
            <a:extLst>
              <a:ext uri="{FF2B5EF4-FFF2-40B4-BE49-F238E27FC236}">
                <a16:creationId xmlns:a16="http://schemas.microsoft.com/office/drawing/2014/main" id="{9307EB07-10EC-4AF9-8B6D-67DBE91E2856}"/>
              </a:ext>
            </a:extLst>
          </p:cNvPr>
          <p:cNvSpPr>
            <a:spLocks noGrp="1"/>
          </p:cNvSpPr>
          <p:nvPr>
            <p:ph type="pic" sz="quarter" idx="12" hasCustomPrompt="1"/>
          </p:nvPr>
        </p:nvSpPr>
        <p:spPr bwMode="gray">
          <a:xfrm>
            <a:off x="0" y="2"/>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9129861 w 12192000"/>
              <a:gd name="connsiteY3" fmla="*/ 6857999 h 6857999"/>
              <a:gd name="connsiteX4" fmla="*/ 9129861 w 12192000"/>
              <a:gd name="connsiteY4" fmla="*/ 6525343 h 6857999"/>
              <a:gd name="connsiteX5" fmla="*/ 9132754 w 12192000"/>
              <a:gd name="connsiteY5" fmla="*/ 6525343 h 6857999"/>
              <a:gd name="connsiteX6" fmla="*/ 9132754 w 12192000"/>
              <a:gd name="connsiteY6" fmla="*/ 6451406 h 6857999"/>
              <a:gd name="connsiteX7" fmla="*/ 9132754 w 12192000"/>
              <a:gd name="connsiteY7" fmla="*/ 5050775 h 6857999"/>
              <a:gd name="connsiteX8" fmla="*/ 9132754 w 12192000"/>
              <a:gd name="connsiteY8" fmla="*/ 2711435 h 6857999"/>
              <a:gd name="connsiteX9" fmla="*/ 9133722 w 12192000"/>
              <a:gd name="connsiteY9" fmla="*/ 2711435 h 6857999"/>
              <a:gd name="connsiteX10" fmla="*/ 8523560 w 12192000"/>
              <a:gd name="connsiteY10" fmla="*/ 2109455 h 6857999"/>
              <a:gd name="connsiteX11" fmla="*/ 8416132 w 12192000"/>
              <a:gd name="connsiteY11" fmla="*/ 2109455 h 6857999"/>
              <a:gd name="connsiteX12" fmla="*/ 8397240 w 12192000"/>
              <a:gd name="connsiteY12" fmla="*/ 2107550 h 6857999"/>
              <a:gd name="connsiteX13" fmla="*/ 7579995 w 12192000"/>
              <a:gd name="connsiteY13" fmla="*/ 2107550 h 6857999"/>
              <a:gd name="connsiteX14" fmla="*/ 1969771 w 12192000"/>
              <a:gd name="connsiteY14" fmla="*/ 2107550 h 6857999"/>
              <a:gd name="connsiteX15" fmla="*/ 1859984 w 12192000"/>
              <a:gd name="connsiteY15" fmla="*/ 2088924 h 6857999"/>
              <a:gd name="connsiteX16" fmla="*/ 1387276 w 12192000"/>
              <a:gd name="connsiteY16" fmla="*/ 1478900 h 6857999"/>
              <a:gd name="connsiteX17" fmla="*/ 1387276 w 12192000"/>
              <a:gd name="connsiteY17" fmla="*/ 1116950 h 6857999"/>
              <a:gd name="connsiteX18" fmla="*/ 874035 w 12192000"/>
              <a:gd name="connsiteY18" fmla="*/ 496377 h 6857999"/>
              <a:gd name="connsiteX19" fmla="*/ 865733 w 12192000"/>
              <a:gd name="connsiteY19" fmla="*/ 495556 h 6857999"/>
              <a:gd name="connsiteX20" fmla="*/ 862233 w 12192000"/>
              <a:gd name="connsiteY20" fmla="*/ 494472 h 6857999"/>
              <a:gd name="connsiteX21" fmla="*/ 734378 w 12192000"/>
              <a:gd name="connsiteY21" fmla="*/ 481632 h 6857999"/>
              <a:gd name="connsiteX22" fmla="*/ 263352 w 12192000"/>
              <a:gd name="connsiteY22" fmla="*/ 481632 h 6857999"/>
              <a:gd name="connsiteX23" fmla="*/ 263352 w 12192000"/>
              <a:gd name="connsiteY23" fmla="*/ 483393 h 6857999"/>
              <a:gd name="connsiteX24" fmla="*/ 0 w 12192000"/>
              <a:gd name="connsiteY24" fmla="*/ 4833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6857999">
                <a:moveTo>
                  <a:pt x="0" y="0"/>
                </a:moveTo>
                <a:lnTo>
                  <a:pt x="12192000" y="0"/>
                </a:lnTo>
                <a:lnTo>
                  <a:pt x="12192000" y="6857999"/>
                </a:lnTo>
                <a:lnTo>
                  <a:pt x="9129861" y="6857999"/>
                </a:lnTo>
                <a:lnTo>
                  <a:pt x="9129861" y="6525343"/>
                </a:lnTo>
                <a:lnTo>
                  <a:pt x="9132754" y="6525343"/>
                </a:lnTo>
                <a:lnTo>
                  <a:pt x="9132754" y="6451406"/>
                </a:lnTo>
                <a:cubicBezTo>
                  <a:pt x="9132754" y="6014336"/>
                  <a:pt x="9132754" y="5279315"/>
                  <a:pt x="9132754" y="5050775"/>
                </a:cubicBezTo>
                <a:lnTo>
                  <a:pt x="9132754" y="2711435"/>
                </a:lnTo>
                <a:lnTo>
                  <a:pt x="9133722" y="2711435"/>
                </a:lnTo>
                <a:cubicBezTo>
                  <a:pt x="9134688" y="2379012"/>
                  <a:pt x="8861035" y="2109455"/>
                  <a:pt x="8523560" y="2109455"/>
                </a:cubicBezTo>
                <a:lnTo>
                  <a:pt x="8416132" y="2109455"/>
                </a:lnTo>
                <a:lnTo>
                  <a:pt x="8397240" y="2107550"/>
                </a:lnTo>
                <a:lnTo>
                  <a:pt x="7579995" y="2107550"/>
                </a:lnTo>
                <a:lnTo>
                  <a:pt x="1969771" y="2107550"/>
                </a:lnTo>
                <a:lnTo>
                  <a:pt x="1859984" y="2088924"/>
                </a:lnTo>
                <a:cubicBezTo>
                  <a:pt x="1587168" y="2015634"/>
                  <a:pt x="1387276" y="1770603"/>
                  <a:pt x="1387276" y="1478900"/>
                </a:cubicBezTo>
                <a:lnTo>
                  <a:pt x="1387276" y="1116950"/>
                </a:lnTo>
                <a:cubicBezTo>
                  <a:pt x="1387276" y="810245"/>
                  <a:pt x="1167395" y="555317"/>
                  <a:pt x="874035" y="496377"/>
                </a:cubicBezTo>
                <a:lnTo>
                  <a:pt x="865733" y="495556"/>
                </a:lnTo>
                <a:lnTo>
                  <a:pt x="862233" y="494472"/>
                </a:lnTo>
                <a:cubicBezTo>
                  <a:pt x="820952" y="486052"/>
                  <a:pt x="778193" y="481632"/>
                  <a:pt x="734378" y="481632"/>
                </a:cubicBezTo>
                <a:lnTo>
                  <a:pt x="263352" y="481632"/>
                </a:lnTo>
                <a:lnTo>
                  <a:pt x="263352" y="483393"/>
                </a:lnTo>
                <a:lnTo>
                  <a:pt x="0" y="483393"/>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pPr lvl="0"/>
            <a:r>
              <a:rPr lang="en-US" dirty="0"/>
              <a:t>Add picture</a:t>
            </a:r>
          </a:p>
        </p:txBody>
      </p:sp>
      <p:sp>
        <p:nvSpPr>
          <p:cNvPr id="17" name="Untertitel 2">
            <a:extLst>
              <a:ext uri="{FF2B5EF4-FFF2-40B4-BE49-F238E27FC236}">
                <a16:creationId xmlns:a16="http://schemas.microsoft.com/office/drawing/2014/main" id="{768CC432-56E4-4092-B0F1-5C6FD1847CA2}"/>
              </a:ext>
            </a:extLst>
          </p:cNvPr>
          <p:cNvSpPr>
            <a:spLocks noGrp="1"/>
          </p:cNvSpPr>
          <p:nvPr>
            <p:ph type="subTitle" idx="1" hasCustomPrompt="1"/>
          </p:nvPr>
        </p:nvSpPr>
        <p:spPr bwMode="gray">
          <a:xfrm>
            <a:off x="479376" y="4581184"/>
            <a:ext cx="7704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r>
              <a:rPr lang="en-US" dirty="0"/>
              <a:t>Subtitle | Author | Place | Date</a:t>
            </a:r>
          </a:p>
        </p:txBody>
      </p:sp>
      <p:sp>
        <p:nvSpPr>
          <p:cNvPr id="7" name="Freeform 5">
            <a:extLst>
              <a:ext uri="{FF2B5EF4-FFF2-40B4-BE49-F238E27FC236}">
                <a16:creationId xmlns:a16="http://schemas.microsoft.com/office/drawing/2014/main" id="{97BA0EDE-E365-4B88-82E1-FD80DF264239}"/>
              </a:ext>
            </a:extLst>
          </p:cNvPr>
          <p:cNvSpPr>
            <a:spLocks noChangeAspect="1" noEditPoints="1"/>
          </p:cNvSpPr>
          <p:nvPr userDrawn="1"/>
        </p:nvSpPr>
        <p:spPr bwMode="gray">
          <a:xfrm>
            <a:off x="479425"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6409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8C87-FB8A-4DE2-9573-70E726030E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A660BE-5676-4B56-AEE8-75EBD4BAC7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A790E-AC03-4CA2-9F66-EA7CA5487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96006-E388-4FDC-A656-C6777135D42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F6E9EEF-11BA-441F-B2DA-9B18EE6C8E91}"/>
              </a:ext>
            </a:extLst>
          </p:cNvPr>
          <p:cNvSpPr>
            <a:spLocks noGrp="1"/>
          </p:cNvSpPr>
          <p:nvPr>
            <p:ph type="ftr" sz="quarter" idx="11"/>
          </p:nvPr>
        </p:nvSpPr>
        <p:spPr/>
        <p:txBody>
          <a:bodyPr/>
          <a:lstStyle/>
          <a:p>
            <a:r>
              <a:rPr lang="en-US"/>
              <a:t>Internal | Patrik Čigáš / Introduction to scripting | 09/2022</a:t>
            </a:r>
          </a:p>
        </p:txBody>
      </p:sp>
      <p:sp>
        <p:nvSpPr>
          <p:cNvPr id="7" name="Slide Number Placeholder 6">
            <a:extLst>
              <a:ext uri="{FF2B5EF4-FFF2-40B4-BE49-F238E27FC236}">
                <a16:creationId xmlns:a16="http://schemas.microsoft.com/office/drawing/2014/main" id="{43A4D9EA-4E1A-4CC5-B2E5-73768E136EC1}"/>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183656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 01">
    <p:bg>
      <p:bgPr>
        <a:solidFill>
          <a:schemeClr val="tx2"/>
        </a:solidFill>
        <a:effectLst/>
      </p:bgPr>
    </p:bg>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5C99E870-5021-4065-9A28-480494C5D2FF}"/>
              </a:ext>
            </a:extLst>
          </p:cNvPr>
          <p:cNvSpPr>
            <a:spLocks noGrp="1"/>
          </p:cNvSpPr>
          <p:nvPr>
            <p:ph type="pic" sz="quarter" idx="12" hasCustomPrompt="1"/>
          </p:nvPr>
        </p:nvSpPr>
        <p:spPr bwMode="gray">
          <a:xfrm>
            <a:off x="2" y="0"/>
            <a:ext cx="8168165" cy="6858000"/>
          </a:xfrm>
          <a:custGeom>
            <a:avLst/>
            <a:gdLst>
              <a:gd name="connsiteX0" fmla="*/ 0 w 8168165"/>
              <a:gd name="connsiteY0" fmla="*/ 0 h 6858000"/>
              <a:gd name="connsiteX1" fmla="*/ 8168165 w 8168165"/>
              <a:gd name="connsiteY1" fmla="*/ 0 h 6858000"/>
              <a:gd name="connsiteX2" fmla="*/ 8166894 w 8168165"/>
              <a:gd name="connsiteY2" fmla="*/ 468273 h 6858000"/>
              <a:gd name="connsiteX3" fmla="*/ 8165601 w 8168165"/>
              <a:gd name="connsiteY3" fmla="*/ 944495 h 6858000"/>
              <a:gd name="connsiteX4" fmla="*/ 7622354 w 8168165"/>
              <a:gd name="connsiteY4" fmla="*/ 1488440 h 6858000"/>
              <a:gd name="connsiteX5" fmla="*/ 4623367 w 8168165"/>
              <a:gd name="connsiteY5" fmla="*/ 1488440 h 6858000"/>
              <a:gd name="connsiteX6" fmla="*/ 4526678 w 8168165"/>
              <a:gd name="connsiteY6" fmla="*/ 1488440 h 6858000"/>
              <a:gd name="connsiteX7" fmla="*/ 3983432 w 8168165"/>
              <a:gd name="connsiteY7" fmla="*/ 2032385 h 6858000"/>
              <a:gd name="connsiteX8" fmla="*/ 3984357 w 8168165"/>
              <a:gd name="connsiteY8" fmla="*/ 2032385 h 6858000"/>
              <a:gd name="connsiteX9" fmla="*/ 3984357 w 8168165"/>
              <a:gd name="connsiteY9" fmla="*/ 4045072 h 6858000"/>
              <a:gd name="connsiteX10" fmla="*/ 3441109 w 8168165"/>
              <a:gd name="connsiteY10" fmla="*/ 4589017 h 6858000"/>
              <a:gd name="connsiteX11" fmla="*/ 3110235 w 8168165"/>
              <a:gd name="connsiteY11" fmla="*/ 4589017 h 6858000"/>
              <a:gd name="connsiteX12" fmla="*/ 3013546 w 8168165"/>
              <a:gd name="connsiteY12" fmla="*/ 4589017 h 6858000"/>
              <a:gd name="connsiteX13" fmla="*/ 2470298 w 8168165"/>
              <a:gd name="connsiteY13" fmla="*/ 5132963 h 6858000"/>
              <a:gd name="connsiteX14" fmla="*/ 2470298 w 8168165"/>
              <a:gd name="connsiteY14" fmla="*/ 6858000 h 6858000"/>
              <a:gd name="connsiteX15" fmla="*/ 0 w 8168165"/>
              <a:gd name="connsiteY1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168165" h="6858000">
                <a:moveTo>
                  <a:pt x="0" y="0"/>
                </a:moveTo>
                <a:lnTo>
                  <a:pt x="8168165" y="0"/>
                </a:lnTo>
                <a:lnTo>
                  <a:pt x="8166894" y="468273"/>
                </a:lnTo>
                <a:cubicBezTo>
                  <a:pt x="8166463" y="628601"/>
                  <a:pt x="8166032" y="788929"/>
                  <a:pt x="8165601" y="944495"/>
                </a:cubicBezTo>
                <a:cubicBezTo>
                  <a:pt x="8165601" y="1244731"/>
                  <a:pt x="7922204" y="1488440"/>
                  <a:pt x="7622354" y="1488440"/>
                </a:cubicBezTo>
                <a:lnTo>
                  <a:pt x="4623367" y="1488440"/>
                </a:lnTo>
                <a:lnTo>
                  <a:pt x="4526678" y="1488440"/>
                </a:lnTo>
                <a:cubicBezTo>
                  <a:pt x="4226828" y="1488440"/>
                  <a:pt x="3983432" y="1732150"/>
                  <a:pt x="3983432" y="2032385"/>
                </a:cubicBezTo>
                <a:lnTo>
                  <a:pt x="3984357" y="2032385"/>
                </a:lnTo>
                <a:lnTo>
                  <a:pt x="3984357" y="4045072"/>
                </a:lnTo>
                <a:cubicBezTo>
                  <a:pt x="3984357" y="4345308"/>
                  <a:pt x="3740960" y="4589017"/>
                  <a:pt x="3441109" y="4589017"/>
                </a:cubicBezTo>
                <a:lnTo>
                  <a:pt x="3110235" y="4589017"/>
                </a:lnTo>
                <a:lnTo>
                  <a:pt x="3013546" y="4589017"/>
                </a:lnTo>
                <a:cubicBezTo>
                  <a:pt x="2713695" y="4589017"/>
                  <a:pt x="2470298" y="4832727"/>
                  <a:pt x="2470298" y="5132963"/>
                </a:cubicBezTo>
                <a:lnTo>
                  <a:pt x="2470298"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C15287F2-4C81-49CB-BD75-94BEC6AF1BFF}"/>
              </a:ext>
            </a:extLst>
          </p:cNvPr>
          <p:cNvSpPr>
            <a:spLocks noGrp="1"/>
          </p:cNvSpPr>
          <p:nvPr>
            <p:ph type="title" hasCustomPrompt="1"/>
          </p:nvPr>
        </p:nvSpPr>
        <p:spPr bwMode="gray">
          <a:xfrm>
            <a:off x="4655840" y="1989000"/>
            <a:ext cx="7056000" cy="2448000"/>
          </a:xfrm>
        </p:spPr>
        <p:txBody>
          <a:bodyPr anchor="b"/>
          <a:lstStyle>
            <a:lvl1pPr>
              <a:lnSpc>
                <a:spcPct val="90000"/>
              </a:lnSpc>
              <a:defRPr sz="5400">
                <a:solidFill>
                  <a:schemeClr val="bg1"/>
                </a:solidFill>
              </a:defRPr>
            </a:lvl1pPr>
          </a:lstStyle>
          <a:p>
            <a:r>
              <a:rPr lang="en-US" dirty="0"/>
              <a:t>Divider slide</a:t>
            </a:r>
            <a:br>
              <a:rPr lang="en-US" dirty="0"/>
            </a:br>
            <a:r>
              <a:rPr lang="en-US" dirty="0"/>
              <a:t>to separate chapters</a:t>
            </a:r>
          </a:p>
        </p:txBody>
      </p:sp>
      <p:sp>
        <p:nvSpPr>
          <p:cNvPr id="24" name="Untertitel 2">
            <a:extLst>
              <a:ext uri="{FF2B5EF4-FFF2-40B4-BE49-F238E27FC236}">
                <a16:creationId xmlns:a16="http://schemas.microsoft.com/office/drawing/2014/main" id="{E3FD7DC8-726A-46D4-A85A-BF1992E82104}"/>
              </a:ext>
            </a:extLst>
          </p:cNvPr>
          <p:cNvSpPr>
            <a:spLocks noGrp="1"/>
          </p:cNvSpPr>
          <p:nvPr>
            <p:ph type="subTitle" idx="1" hasCustomPrompt="1"/>
          </p:nvPr>
        </p:nvSpPr>
        <p:spPr bwMode="gray">
          <a:xfrm>
            <a:off x="4655840" y="4604814"/>
            <a:ext cx="7056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pPr marL="0" marR="0" lvl="4" indent="0" algn="l" defTabSz="914400" rtl="0" eaLnBrk="1" fontAlgn="auto" latinLnBrk="0" hangingPunct="1">
              <a:lnSpc>
                <a:spcPct val="90000"/>
              </a:lnSpc>
              <a:spcBef>
                <a:spcPts val="0"/>
              </a:spcBef>
              <a:spcAft>
                <a:spcPts val="0"/>
              </a:spcAft>
              <a:buClr>
                <a:schemeClr val="tx2"/>
              </a:buClr>
              <a:buSzPct val="70000"/>
              <a:buFont typeface="+mn-lt" panose="05020102010507070707" pitchFamily="18" charset="2"/>
              <a:buNone/>
              <a:tabLst/>
              <a:defRPr/>
            </a:pPr>
            <a:r>
              <a:rPr lang="en-US" dirty="0"/>
              <a:t>Click to add further information</a:t>
            </a:r>
          </a:p>
        </p:txBody>
      </p:sp>
    </p:spTree>
    <p:extLst>
      <p:ext uri="{BB962C8B-B14F-4D97-AF65-F5344CB8AC3E}">
        <p14:creationId xmlns:p14="http://schemas.microsoft.com/office/powerpoint/2010/main" val="3615472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02">
    <p:bg>
      <p:bgPr>
        <a:solidFill>
          <a:schemeClr val="tx2"/>
        </a:solidFill>
        <a:effectLst/>
      </p:bgPr>
    </p:bg>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C753D985-A9FD-4764-9B68-2C7587A05E01}"/>
              </a:ext>
            </a:extLst>
          </p:cNvPr>
          <p:cNvSpPr>
            <a:spLocks noGrp="1"/>
          </p:cNvSpPr>
          <p:nvPr>
            <p:ph type="pic" sz="quarter" idx="12" hasCustomPrompt="1"/>
          </p:nvPr>
        </p:nvSpPr>
        <p:spPr bwMode="gray">
          <a:xfrm>
            <a:off x="5279529" y="0"/>
            <a:ext cx="6912471" cy="6858000"/>
          </a:xfrm>
          <a:custGeom>
            <a:avLst/>
            <a:gdLst>
              <a:gd name="connsiteX0" fmla="*/ 1020613 w 6912471"/>
              <a:gd name="connsiteY0" fmla="*/ 0 h 6858000"/>
              <a:gd name="connsiteX1" fmla="*/ 6912471 w 6912471"/>
              <a:gd name="connsiteY1" fmla="*/ 0 h 6858000"/>
              <a:gd name="connsiteX2" fmla="*/ 6912471 w 6912471"/>
              <a:gd name="connsiteY2" fmla="*/ 6858000 h 6858000"/>
              <a:gd name="connsiteX3" fmla="*/ 0 w 6912471"/>
              <a:gd name="connsiteY3" fmla="*/ 6858000 h 6858000"/>
              <a:gd name="connsiteX4" fmla="*/ 4907 w 6912471"/>
              <a:gd name="connsiteY4" fmla="*/ 6809259 h 6858000"/>
              <a:gd name="connsiteX5" fmla="*/ 708823 w 6912471"/>
              <a:gd name="connsiteY5" fmla="*/ 6235368 h 6858000"/>
              <a:gd name="connsiteX6" fmla="*/ 2113155 w 6912471"/>
              <a:gd name="connsiteY6" fmla="*/ 6235368 h 6858000"/>
              <a:gd name="connsiteX7" fmla="*/ 2192070 w 6912471"/>
              <a:gd name="connsiteY7" fmla="*/ 6235368 h 6858000"/>
              <a:gd name="connsiteX8" fmla="*/ 2910597 w 6912471"/>
              <a:gd name="connsiteY8" fmla="*/ 5516290 h 6858000"/>
              <a:gd name="connsiteX9" fmla="*/ 2910597 w 6912471"/>
              <a:gd name="connsiteY9" fmla="*/ 1498449 h 6858000"/>
              <a:gd name="connsiteX10" fmla="*/ 2192070 w 6912471"/>
              <a:gd name="connsiteY10" fmla="*/ 779372 h 6858000"/>
              <a:gd name="connsiteX11" fmla="*/ 2113155 w 6912471"/>
              <a:gd name="connsiteY11" fmla="*/ 779372 h 6858000"/>
              <a:gd name="connsiteX12" fmla="*/ 1739139 w 6912471"/>
              <a:gd name="connsiteY12" fmla="*/ 779372 h 6858000"/>
              <a:gd name="connsiteX13" fmla="*/ 1020613 w 6912471"/>
              <a:gd name="connsiteY13" fmla="*/ 602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12471" h="6858000">
                <a:moveTo>
                  <a:pt x="1020613" y="0"/>
                </a:moveTo>
                <a:lnTo>
                  <a:pt x="6912471" y="0"/>
                </a:lnTo>
                <a:lnTo>
                  <a:pt x="6912471" y="6858000"/>
                </a:lnTo>
                <a:lnTo>
                  <a:pt x="0" y="6858000"/>
                </a:lnTo>
                <a:lnTo>
                  <a:pt x="4907" y="6809259"/>
                </a:lnTo>
                <a:cubicBezTo>
                  <a:pt x="71970" y="6481145"/>
                  <a:pt x="361908" y="6235368"/>
                  <a:pt x="708823" y="6235368"/>
                </a:cubicBezTo>
                <a:lnTo>
                  <a:pt x="2113155" y="6235368"/>
                </a:lnTo>
                <a:lnTo>
                  <a:pt x="2192070" y="6235368"/>
                </a:lnTo>
                <a:cubicBezTo>
                  <a:pt x="2589827" y="6235368"/>
                  <a:pt x="2910597" y="5913067"/>
                  <a:pt x="2910597" y="5516290"/>
                </a:cubicBezTo>
                <a:lnTo>
                  <a:pt x="2910597" y="1498449"/>
                </a:lnTo>
                <a:cubicBezTo>
                  <a:pt x="2910597" y="1100389"/>
                  <a:pt x="2588544" y="779372"/>
                  <a:pt x="2192070" y="779372"/>
                </a:cubicBezTo>
                <a:lnTo>
                  <a:pt x="2113155" y="779372"/>
                </a:lnTo>
                <a:lnTo>
                  <a:pt x="1739139" y="779372"/>
                </a:lnTo>
                <a:cubicBezTo>
                  <a:pt x="1341383" y="779372"/>
                  <a:pt x="1020613" y="457071"/>
                  <a:pt x="1020613" y="60294"/>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 name="Titel 1">
            <a:extLst>
              <a:ext uri="{FF2B5EF4-FFF2-40B4-BE49-F238E27FC236}">
                <a16:creationId xmlns:a16="http://schemas.microsoft.com/office/drawing/2014/main" id="{1E4369FD-4569-413B-8637-ED89BF8BE49A}"/>
              </a:ext>
            </a:extLst>
          </p:cNvPr>
          <p:cNvSpPr>
            <a:spLocks noGrp="1"/>
          </p:cNvSpPr>
          <p:nvPr>
            <p:ph type="title" hasCustomPrompt="1"/>
          </p:nvPr>
        </p:nvSpPr>
        <p:spPr bwMode="gray">
          <a:xfrm>
            <a:off x="479376" y="1989000"/>
            <a:ext cx="6984000" cy="2448000"/>
          </a:xfrm>
        </p:spPr>
        <p:txBody>
          <a:bodyPr anchor="b"/>
          <a:lstStyle>
            <a:lvl1pPr>
              <a:defRPr sz="5400">
                <a:solidFill>
                  <a:schemeClr val="bg1"/>
                </a:solidFill>
              </a:defRPr>
            </a:lvl1pPr>
          </a:lstStyle>
          <a:p>
            <a:r>
              <a:rPr lang="en-US" dirty="0"/>
              <a:t>Divider slide</a:t>
            </a:r>
            <a:br>
              <a:rPr lang="en-US" dirty="0"/>
            </a:br>
            <a:r>
              <a:rPr lang="en-US" dirty="0"/>
              <a:t>to separate chapters</a:t>
            </a:r>
          </a:p>
        </p:txBody>
      </p:sp>
      <p:sp>
        <p:nvSpPr>
          <p:cNvPr id="27" name="Untertitel 2">
            <a:extLst>
              <a:ext uri="{FF2B5EF4-FFF2-40B4-BE49-F238E27FC236}">
                <a16:creationId xmlns:a16="http://schemas.microsoft.com/office/drawing/2014/main" id="{A4E67476-8A11-4E03-B57B-AF937AFD8E23}"/>
              </a:ext>
            </a:extLst>
          </p:cNvPr>
          <p:cNvSpPr>
            <a:spLocks noGrp="1"/>
          </p:cNvSpPr>
          <p:nvPr>
            <p:ph type="subTitle" idx="1" hasCustomPrompt="1"/>
          </p:nvPr>
        </p:nvSpPr>
        <p:spPr bwMode="gray">
          <a:xfrm>
            <a:off x="479376" y="4604813"/>
            <a:ext cx="6984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pPr marL="0" marR="0" lvl="4" indent="0" algn="l" defTabSz="914400" rtl="0" eaLnBrk="1" fontAlgn="auto" latinLnBrk="0" hangingPunct="1">
              <a:lnSpc>
                <a:spcPct val="90000"/>
              </a:lnSpc>
              <a:spcBef>
                <a:spcPts val="0"/>
              </a:spcBef>
              <a:spcAft>
                <a:spcPts val="0"/>
              </a:spcAft>
              <a:buClr>
                <a:schemeClr val="tx2"/>
              </a:buClr>
              <a:buSzPct val="70000"/>
              <a:buFont typeface="+mn-lt" panose="05020102010507070707" pitchFamily="18" charset="2"/>
              <a:buNone/>
              <a:tabLst/>
              <a:defRPr/>
            </a:pPr>
            <a:r>
              <a:rPr lang="en-US" dirty="0"/>
              <a:t>Click to add further information</a:t>
            </a:r>
          </a:p>
        </p:txBody>
      </p:sp>
    </p:spTree>
    <p:extLst>
      <p:ext uri="{BB962C8B-B14F-4D97-AF65-F5344CB8AC3E}">
        <p14:creationId xmlns:p14="http://schemas.microsoft.com/office/powerpoint/2010/main" val="1083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03">
    <p:bg>
      <p:bgPr>
        <a:solidFill>
          <a:schemeClr val="tx2"/>
        </a:solidFill>
        <a:effectLst/>
      </p:bgPr>
    </p:b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4F48F58B-A7D8-4498-A74C-4D7FA8671D8A}"/>
              </a:ext>
            </a:extLst>
          </p:cNvPr>
          <p:cNvSpPr>
            <a:spLocks noGrp="1"/>
          </p:cNvSpPr>
          <p:nvPr>
            <p:ph type="pic" sz="quarter" idx="12" hasCustomPrompt="1"/>
          </p:nvPr>
        </p:nvSpPr>
        <p:spPr bwMode="gray">
          <a:xfrm>
            <a:off x="2" y="0"/>
            <a:ext cx="7282034" cy="6858000"/>
          </a:xfrm>
          <a:custGeom>
            <a:avLst/>
            <a:gdLst>
              <a:gd name="connsiteX0" fmla="*/ 0 w 7282034"/>
              <a:gd name="connsiteY0" fmla="*/ 0 h 6858000"/>
              <a:gd name="connsiteX1" fmla="*/ 7282034 w 7282034"/>
              <a:gd name="connsiteY1" fmla="*/ 0 h 6858000"/>
              <a:gd name="connsiteX2" fmla="*/ 7282034 w 7282034"/>
              <a:gd name="connsiteY2" fmla="*/ 630974 h 6858000"/>
              <a:gd name="connsiteX3" fmla="*/ 6567195 w 7282034"/>
              <a:gd name="connsiteY3" fmla="*/ 1478485 h 6858000"/>
              <a:gd name="connsiteX4" fmla="*/ 6485935 w 7282034"/>
              <a:gd name="connsiteY4" fmla="*/ 1482876 h 6858000"/>
              <a:gd name="connsiteX5" fmla="*/ 5163973 w 7282034"/>
              <a:gd name="connsiteY5" fmla="*/ 1482876 h 6858000"/>
              <a:gd name="connsiteX6" fmla="*/ 5163954 w 7282034"/>
              <a:gd name="connsiteY6" fmla="*/ 1482877 h 6858000"/>
              <a:gd name="connsiteX7" fmla="*/ 5092709 w 7282034"/>
              <a:gd name="connsiteY7" fmla="*/ 1482877 h 6858000"/>
              <a:gd name="connsiteX8" fmla="*/ 4296592 w 7282034"/>
              <a:gd name="connsiteY8" fmla="*/ 2334779 h 6858000"/>
              <a:gd name="connsiteX9" fmla="*/ 4296592 w 7282034"/>
              <a:gd name="connsiteY9" fmla="*/ 6858000 h 6858000"/>
              <a:gd name="connsiteX10" fmla="*/ 0 w 7282034"/>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34" h="6858000">
                <a:moveTo>
                  <a:pt x="0" y="0"/>
                </a:moveTo>
                <a:lnTo>
                  <a:pt x="7282034" y="0"/>
                </a:lnTo>
                <a:lnTo>
                  <a:pt x="7282034" y="630974"/>
                </a:lnTo>
                <a:cubicBezTo>
                  <a:pt x="7282034" y="1072616"/>
                  <a:pt x="6968122" y="1434922"/>
                  <a:pt x="6567195" y="1478485"/>
                </a:cubicBezTo>
                <a:lnTo>
                  <a:pt x="6485935" y="1482876"/>
                </a:lnTo>
                <a:lnTo>
                  <a:pt x="5163973" y="1482876"/>
                </a:lnTo>
                <a:lnTo>
                  <a:pt x="5163954" y="1482877"/>
                </a:lnTo>
                <a:lnTo>
                  <a:pt x="5092709" y="1482877"/>
                </a:lnTo>
                <a:cubicBezTo>
                  <a:pt x="4653755" y="1482877"/>
                  <a:pt x="4296592" y="1863694"/>
                  <a:pt x="4296592" y="2334779"/>
                </a:cubicBezTo>
                <a:lnTo>
                  <a:pt x="4296592" y="6858000"/>
                </a:lnTo>
                <a:lnTo>
                  <a:pt x="0" y="6858000"/>
                </a:ln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0"/>
            <a:r>
              <a:rPr lang="en-US" dirty="0"/>
              <a:t>Add picture</a:t>
            </a:r>
          </a:p>
        </p:txBody>
      </p:sp>
      <p:sp>
        <p:nvSpPr>
          <p:cNvPr id="22" name="Titel 1">
            <a:extLst>
              <a:ext uri="{FF2B5EF4-FFF2-40B4-BE49-F238E27FC236}">
                <a16:creationId xmlns:a16="http://schemas.microsoft.com/office/drawing/2014/main" id="{04B637A3-33C5-4A94-B8A3-0C6F5F53D637}"/>
              </a:ext>
            </a:extLst>
          </p:cNvPr>
          <p:cNvSpPr>
            <a:spLocks noGrp="1"/>
          </p:cNvSpPr>
          <p:nvPr>
            <p:ph type="title" hasCustomPrompt="1"/>
          </p:nvPr>
        </p:nvSpPr>
        <p:spPr bwMode="gray">
          <a:xfrm>
            <a:off x="5016000" y="1989000"/>
            <a:ext cx="6696000" cy="2448000"/>
          </a:xfrm>
        </p:spPr>
        <p:txBody>
          <a:bodyPr anchor="b"/>
          <a:lstStyle>
            <a:lvl1pPr>
              <a:defRPr sz="5400">
                <a:solidFill>
                  <a:schemeClr val="bg1"/>
                </a:solidFill>
              </a:defRPr>
            </a:lvl1pPr>
          </a:lstStyle>
          <a:p>
            <a:r>
              <a:rPr lang="en-US" dirty="0"/>
              <a:t>Divider slide to separate chapters</a:t>
            </a:r>
          </a:p>
        </p:txBody>
      </p:sp>
      <p:sp>
        <p:nvSpPr>
          <p:cNvPr id="23" name="Untertitel 2">
            <a:extLst>
              <a:ext uri="{FF2B5EF4-FFF2-40B4-BE49-F238E27FC236}">
                <a16:creationId xmlns:a16="http://schemas.microsoft.com/office/drawing/2014/main" id="{E119360A-7028-4033-BE23-C2EE0FCAA94D}"/>
              </a:ext>
            </a:extLst>
          </p:cNvPr>
          <p:cNvSpPr>
            <a:spLocks noGrp="1"/>
          </p:cNvSpPr>
          <p:nvPr>
            <p:ph type="subTitle" idx="1" hasCustomPrompt="1"/>
          </p:nvPr>
        </p:nvSpPr>
        <p:spPr bwMode="gray">
          <a:xfrm>
            <a:off x="5016000" y="4604513"/>
            <a:ext cx="6696000" cy="504000"/>
          </a:xfrm>
        </p:spPr>
        <p:txBody>
          <a:bodyPr lIns="0" bIns="0" anchor="t">
            <a:noAutofit/>
          </a:bodyPr>
          <a:lstStyle>
            <a:lvl1pPr marL="0" indent="0" algn="l">
              <a:lnSpc>
                <a:spcPct val="90000"/>
              </a:lnSpc>
              <a:spcAft>
                <a:spcPts val="0"/>
              </a:spcAft>
              <a:buNone/>
              <a:defRPr sz="1800">
                <a:solidFill>
                  <a:schemeClr val="bg1"/>
                </a:solidFill>
                <a:latin typeface="+mn-lt"/>
              </a:defRPr>
            </a:lvl1pPr>
            <a:lvl2pPr marL="0" indent="0" algn="l">
              <a:lnSpc>
                <a:spcPct val="90000"/>
              </a:lnSpc>
              <a:spcAft>
                <a:spcPts val="0"/>
              </a:spcAft>
              <a:buNone/>
              <a:defRPr sz="1800">
                <a:solidFill>
                  <a:schemeClr val="bg1"/>
                </a:solidFill>
              </a:defRPr>
            </a:lvl2pPr>
            <a:lvl3pPr marL="0" indent="0" algn="l">
              <a:lnSpc>
                <a:spcPct val="90000"/>
              </a:lnSpc>
              <a:spcAft>
                <a:spcPts val="0"/>
              </a:spcAft>
              <a:buNone/>
              <a:defRPr sz="1800">
                <a:solidFill>
                  <a:schemeClr val="bg1"/>
                </a:solidFill>
              </a:defRPr>
            </a:lvl3pPr>
            <a:lvl4pPr marL="0" indent="0" algn="l">
              <a:lnSpc>
                <a:spcPct val="90000"/>
              </a:lnSpc>
              <a:spcAft>
                <a:spcPts val="0"/>
              </a:spcAft>
              <a:buNone/>
              <a:defRPr sz="1800">
                <a:solidFill>
                  <a:schemeClr val="bg1"/>
                </a:solidFill>
              </a:defRPr>
            </a:lvl4pPr>
            <a:lvl5pPr marL="0" indent="0" algn="l">
              <a:lnSpc>
                <a:spcPct val="90000"/>
              </a:lnSpc>
              <a:spcAft>
                <a:spcPts val="0"/>
              </a:spcAft>
              <a:buNone/>
              <a:defRPr sz="1800">
                <a:solidFill>
                  <a:schemeClr val="bg1"/>
                </a:solidFill>
              </a:defRPr>
            </a:lvl5pPr>
            <a:lvl6pPr marL="0" indent="0" algn="l">
              <a:lnSpc>
                <a:spcPct val="90000"/>
              </a:lnSpc>
              <a:spcAft>
                <a:spcPts val="0"/>
              </a:spcAft>
              <a:buNone/>
              <a:defRPr sz="1800">
                <a:solidFill>
                  <a:schemeClr val="bg1"/>
                </a:solidFill>
              </a:defRPr>
            </a:lvl6pPr>
            <a:lvl7pPr marL="0" indent="0" algn="l">
              <a:lnSpc>
                <a:spcPct val="90000"/>
              </a:lnSpc>
              <a:spcAft>
                <a:spcPts val="0"/>
              </a:spcAft>
              <a:buNone/>
              <a:defRPr sz="1800">
                <a:solidFill>
                  <a:schemeClr val="bg1"/>
                </a:solidFill>
              </a:defRPr>
            </a:lvl7pPr>
            <a:lvl8pPr marL="0" indent="0" algn="l">
              <a:lnSpc>
                <a:spcPct val="90000"/>
              </a:lnSpc>
              <a:spcAft>
                <a:spcPts val="0"/>
              </a:spcAft>
              <a:buNone/>
              <a:defRPr sz="1800">
                <a:solidFill>
                  <a:schemeClr val="bg1"/>
                </a:solidFill>
              </a:defRPr>
            </a:lvl8pPr>
            <a:lvl9pPr marL="0" indent="0" algn="l">
              <a:lnSpc>
                <a:spcPct val="90000"/>
              </a:lnSpc>
              <a:spcAft>
                <a:spcPts val="0"/>
              </a:spcAft>
              <a:buNone/>
              <a:defRPr sz="1800">
                <a:solidFill>
                  <a:schemeClr val="bg1"/>
                </a:solidFill>
              </a:defRPr>
            </a:lvl9pPr>
          </a:lstStyle>
          <a:p>
            <a:pPr marL="0" marR="0" lvl="4" indent="0" algn="l" defTabSz="914400" rtl="0" eaLnBrk="1" fontAlgn="auto" latinLnBrk="0" hangingPunct="1">
              <a:lnSpc>
                <a:spcPct val="90000"/>
              </a:lnSpc>
              <a:spcBef>
                <a:spcPts val="0"/>
              </a:spcBef>
              <a:spcAft>
                <a:spcPts val="0"/>
              </a:spcAft>
              <a:buClr>
                <a:schemeClr val="tx2"/>
              </a:buClr>
              <a:buSzPct val="70000"/>
              <a:buFont typeface="+mn-lt" panose="05020102010507070707" pitchFamily="18" charset="2"/>
              <a:buNone/>
              <a:tabLst/>
              <a:defRPr/>
            </a:pPr>
            <a:r>
              <a:rPr lang="en-US" dirty="0"/>
              <a:t>Click to add further information</a:t>
            </a:r>
          </a:p>
        </p:txBody>
      </p:sp>
    </p:spTree>
    <p:extLst>
      <p:ext uri="{BB962C8B-B14F-4D97-AF65-F5344CB8AC3E}">
        <p14:creationId xmlns:p14="http://schemas.microsoft.com/office/powerpoint/2010/main" val="259055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tx2"/>
        </a:solidFill>
        <a:effectLst/>
      </p:bgPr>
    </p:bg>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9085B700-7E7E-495E-8770-F2C0E4CC3FE1}"/>
              </a:ext>
            </a:extLst>
          </p:cNvPr>
          <p:cNvSpPr>
            <a:spLocks noGrp="1"/>
          </p:cNvSpPr>
          <p:nvPr>
            <p:ph type="pic" sz="quarter" idx="12" hasCustomPrompt="1"/>
          </p:nvPr>
        </p:nvSpPr>
        <p:spPr bwMode="gray">
          <a:xfrm>
            <a:off x="5594714" y="0"/>
            <a:ext cx="6597286" cy="6858000"/>
          </a:xfrm>
          <a:custGeom>
            <a:avLst/>
            <a:gdLst>
              <a:gd name="connsiteX0" fmla="*/ 2651633 w 6597286"/>
              <a:gd name="connsiteY0" fmla="*/ 0 h 6858000"/>
              <a:gd name="connsiteX1" fmla="*/ 6597286 w 6597286"/>
              <a:gd name="connsiteY1" fmla="*/ 0 h 6858000"/>
              <a:gd name="connsiteX2" fmla="*/ 6597286 w 6597286"/>
              <a:gd name="connsiteY2" fmla="*/ 6858000 h 6858000"/>
              <a:gd name="connsiteX3" fmla="*/ 0 w 6597286"/>
              <a:gd name="connsiteY3" fmla="*/ 6858000 h 6858000"/>
              <a:gd name="connsiteX4" fmla="*/ 7452 w 6597286"/>
              <a:gd name="connsiteY4" fmla="*/ 6809170 h 6858000"/>
              <a:gd name="connsiteX5" fmla="*/ 885502 w 6597286"/>
              <a:gd name="connsiteY5" fmla="*/ 6093335 h 6858000"/>
              <a:gd name="connsiteX6" fmla="*/ 4140126 w 6597286"/>
              <a:gd name="connsiteY6" fmla="*/ 6093335 h 6858000"/>
              <a:gd name="connsiteX7" fmla="*/ 5036364 w 6597286"/>
              <a:gd name="connsiteY7" fmla="*/ 5172770 h 6858000"/>
              <a:gd name="connsiteX8" fmla="*/ 5036364 w 6597286"/>
              <a:gd name="connsiteY8" fmla="*/ 1590378 h 6858000"/>
              <a:gd name="connsiteX9" fmla="*/ 4140126 w 6597286"/>
              <a:gd name="connsiteY9" fmla="*/ 694140 h 6858000"/>
              <a:gd name="connsiteX10" fmla="*/ 3523003 w 6597286"/>
              <a:gd name="connsiteY10" fmla="*/ 694140 h 6858000"/>
              <a:gd name="connsiteX11" fmla="*/ 2697304 w 6597286"/>
              <a:gd name="connsiteY11" fmla="*/ 1469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97286" h="6858000">
                <a:moveTo>
                  <a:pt x="2651633" y="0"/>
                </a:moveTo>
                <a:lnTo>
                  <a:pt x="6597286" y="0"/>
                </a:lnTo>
                <a:lnTo>
                  <a:pt x="6597286" y="6858000"/>
                </a:lnTo>
                <a:lnTo>
                  <a:pt x="0" y="6858000"/>
                </a:lnTo>
                <a:lnTo>
                  <a:pt x="7452" y="6809170"/>
                </a:lnTo>
                <a:cubicBezTo>
                  <a:pt x="90931" y="6401137"/>
                  <a:pt x="451947" y="6093335"/>
                  <a:pt x="885502" y="6093335"/>
                </a:cubicBezTo>
                <a:lnTo>
                  <a:pt x="4140126" y="6093335"/>
                </a:lnTo>
                <a:cubicBezTo>
                  <a:pt x="4634338" y="6093335"/>
                  <a:pt x="5036364" y="5668262"/>
                  <a:pt x="5036364" y="5172770"/>
                </a:cubicBezTo>
                <a:lnTo>
                  <a:pt x="5036364" y="1590378"/>
                </a:lnTo>
                <a:cubicBezTo>
                  <a:pt x="5036364" y="1096167"/>
                  <a:pt x="4635618" y="694140"/>
                  <a:pt x="4140126" y="694140"/>
                </a:cubicBezTo>
                <a:lnTo>
                  <a:pt x="3523003" y="694140"/>
                </a:lnTo>
                <a:cubicBezTo>
                  <a:pt x="3152344" y="694140"/>
                  <a:pt x="2833540" y="468720"/>
                  <a:pt x="2697304" y="146974"/>
                </a:cubicBezTo>
                <a:close/>
              </a:path>
            </a:pathLst>
          </a:custGeom>
          <a:solidFill>
            <a:schemeClr val="bg1"/>
          </a:solidFill>
        </p:spPr>
        <p:txBody>
          <a:bodyPr wrap="square" bIns="576000" anchor="ctr">
            <a:noAutofit/>
          </a:bodyPr>
          <a:lstStyle>
            <a:lvl1pPr marL="0" indent="0" algn="ctr">
              <a:spcAft>
                <a:spcPts val="0"/>
              </a:spcAft>
              <a:buFont typeface="+mn-lt" panose="020B0604020202020204" pitchFamily="34" charset="0"/>
              <a:buNone/>
              <a:defRPr sz="1000">
                <a:solidFill>
                  <a:schemeClr val="bg1"/>
                </a:solidFill>
                <a:latin typeface="+mn-lt"/>
              </a:defRPr>
            </a:lvl1pPr>
            <a:lvl2pPr marL="0" indent="0" algn="ctr">
              <a:spcAft>
                <a:spcPts val="0"/>
              </a:spcAft>
              <a:buFont typeface="+mn-lt" panose="020B0604020202020204" pitchFamily="34" charset="0"/>
              <a:buNone/>
              <a:defRPr sz="1000">
                <a:solidFill>
                  <a:schemeClr val="bg1"/>
                </a:solidFill>
                <a:latin typeface="+mn-lt"/>
              </a:defRPr>
            </a:lvl2pPr>
            <a:lvl3pPr marL="0" indent="0" algn="ctr">
              <a:spcAft>
                <a:spcPts val="0"/>
              </a:spcAft>
              <a:buNone/>
              <a:defRPr sz="1000">
                <a:solidFill>
                  <a:schemeClr val="bg1"/>
                </a:solidFill>
                <a:latin typeface="+mn-lt"/>
              </a:defRPr>
            </a:lvl3pPr>
            <a:lvl4pPr marL="0" indent="0" algn="ctr">
              <a:spcAft>
                <a:spcPts val="0"/>
              </a:spcAft>
              <a:buNone/>
              <a:defRPr sz="1000">
                <a:solidFill>
                  <a:schemeClr val="bg1"/>
                </a:solidFill>
                <a:latin typeface="+mn-lt"/>
              </a:defRPr>
            </a:lvl4pPr>
            <a:lvl5pPr marL="0" indent="0" algn="ctr">
              <a:spcAft>
                <a:spcPts val="0"/>
              </a:spcAft>
              <a:buNone/>
              <a:defRPr sz="1000">
                <a:solidFill>
                  <a:schemeClr val="bg1"/>
                </a:solidFill>
                <a:latin typeface="+mn-lt"/>
              </a:defRPr>
            </a:lvl5pPr>
            <a:lvl6pPr marL="0" indent="0" algn="ctr">
              <a:spcAft>
                <a:spcPts val="0"/>
              </a:spcAft>
              <a:buNone/>
              <a:defRPr sz="1000">
                <a:solidFill>
                  <a:schemeClr val="bg1"/>
                </a:solidFill>
                <a:latin typeface="+mn-lt"/>
              </a:defRPr>
            </a:lvl6pPr>
            <a:lvl7pPr marL="0" indent="0" algn="ctr">
              <a:spcAft>
                <a:spcPts val="0"/>
              </a:spcAft>
              <a:buNone/>
              <a:defRPr sz="1000">
                <a:solidFill>
                  <a:schemeClr val="bg1"/>
                </a:solidFill>
                <a:latin typeface="+mn-lt"/>
              </a:defRPr>
            </a:lvl7pPr>
            <a:lvl8pPr marL="0" indent="0" algn="ctr">
              <a:spcAft>
                <a:spcPts val="0"/>
              </a:spcAft>
              <a:buNone/>
              <a:defRPr sz="1000">
                <a:solidFill>
                  <a:schemeClr val="bg1"/>
                </a:solidFill>
                <a:latin typeface="+mn-lt"/>
              </a:defRPr>
            </a:lvl8pPr>
            <a:lvl9pPr marL="0" indent="0" algn="ctr">
              <a:spcAft>
                <a:spcPts val="0"/>
              </a:spcAft>
              <a:buNone/>
              <a:defRPr sz="1000">
                <a:solidFill>
                  <a:schemeClr val="bg1"/>
                </a:solidFill>
                <a:latin typeface="+mn-lt"/>
              </a:defRPr>
            </a:lvl9pPr>
          </a:lstStyle>
          <a:p>
            <a:pPr marL="0" marR="0" lvl="4" indent="0" algn="ctr" defTabSz="179388" rtl="0" eaLnBrk="1" fontAlgn="auto" latinLnBrk="0" hangingPunct="1">
              <a:lnSpc>
                <a:spcPct val="100000"/>
              </a:lnSpc>
              <a:spcBef>
                <a:spcPts val="0"/>
              </a:spcBef>
              <a:spcAft>
                <a:spcPts val="0"/>
              </a:spcAft>
              <a:buClr>
                <a:schemeClr val="tx2"/>
              </a:buClr>
              <a:buSzPct val="70000"/>
              <a:buFont typeface="+mn-lt" panose="020B0604020202020204" pitchFamily="34" charset="0"/>
              <a:buNone/>
              <a:tabLst/>
              <a:defRPr/>
            </a:pPr>
            <a:r>
              <a:rPr lang="en-US" dirty="0"/>
              <a:t>White background or add </a:t>
            </a:r>
            <a:br>
              <a:rPr lang="en-US" dirty="0"/>
            </a:br>
            <a:r>
              <a:rPr lang="en-US" dirty="0"/>
              <a:t>gradient as a picture</a:t>
            </a:r>
          </a:p>
        </p:txBody>
      </p:sp>
      <p:sp>
        <p:nvSpPr>
          <p:cNvPr id="3" name="Titel 2">
            <a:extLst>
              <a:ext uri="{FF2B5EF4-FFF2-40B4-BE49-F238E27FC236}">
                <a16:creationId xmlns:a16="http://schemas.microsoft.com/office/drawing/2014/main" id="{5E672D56-15CA-4A30-BD95-1720D4510A27}"/>
              </a:ext>
            </a:extLst>
          </p:cNvPr>
          <p:cNvSpPr>
            <a:spLocks noGrp="1"/>
          </p:cNvSpPr>
          <p:nvPr>
            <p:ph type="title" hasCustomPrompt="1"/>
          </p:nvPr>
        </p:nvSpPr>
        <p:spPr bwMode="gray">
          <a:xfrm>
            <a:off x="479376" y="405000"/>
            <a:ext cx="5472000" cy="720000"/>
          </a:xfrm>
        </p:spPr>
        <p:txBody>
          <a:bodyPr/>
          <a:lstStyle>
            <a:lvl1pPr>
              <a:defRPr>
                <a:solidFill>
                  <a:schemeClr val="bg1"/>
                </a:solidFill>
              </a:defRPr>
            </a:lvl1pPr>
          </a:lstStyle>
          <a:p>
            <a:r>
              <a:rPr lang="en-US" dirty="0"/>
              <a:t>Agenda</a:t>
            </a:r>
          </a:p>
        </p:txBody>
      </p:sp>
    </p:spTree>
    <p:extLst>
      <p:ext uri="{BB962C8B-B14F-4D97-AF65-F5344CB8AC3E}">
        <p14:creationId xmlns:p14="http://schemas.microsoft.com/office/powerpoint/2010/main" val="229993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351FED-C2FB-40B3-9812-6EDF2B43DC9A}"/>
              </a:ext>
            </a:extLst>
          </p:cNvPr>
          <p:cNvSpPr>
            <a:spLocks noGrp="1"/>
          </p:cNvSpPr>
          <p:nvPr>
            <p:ph type="title" hasCustomPrompt="1"/>
          </p:nvPr>
        </p:nvSpPr>
        <p:spPr bwMode="gray"/>
        <p:txBody>
          <a:bodyPr/>
          <a:lstStyle/>
          <a:p>
            <a:r>
              <a:rPr lang="en-US" dirty="0"/>
              <a:t>Headline short 40pt (2 lines 24pt/space 1)</a:t>
            </a:r>
          </a:p>
        </p:txBody>
      </p:sp>
      <p:sp>
        <p:nvSpPr>
          <p:cNvPr id="7" name="Inhaltsplatzhalter 6">
            <a:extLst>
              <a:ext uri="{FF2B5EF4-FFF2-40B4-BE49-F238E27FC236}">
                <a16:creationId xmlns:a16="http://schemas.microsoft.com/office/drawing/2014/main" id="{C186323F-21B0-414B-B738-0CBC5536F22B}"/>
              </a:ext>
            </a:extLst>
          </p:cNvPr>
          <p:cNvSpPr>
            <a:spLocks noGrp="1"/>
          </p:cNvSpPr>
          <p:nvPr>
            <p:ph sz="quarter" idx="12" hasCustomPrompt="1"/>
          </p:nvPr>
        </p:nvSpPr>
        <p:spPr bwMode="gray">
          <a:xfrm>
            <a:off x="479425" y="1485024"/>
            <a:ext cx="11233150" cy="4896726"/>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CDCAB5A7-FCF2-4304-9763-DF06FCF44520}"/>
              </a:ext>
            </a:extLst>
          </p:cNvPr>
          <p:cNvSpPr>
            <a:spLocks noGrp="1"/>
          </p:cNvSpPr>
          <p:nvPr>
            <p:ph type="ftr" sz="quarter" idx="13"/>
          </p:nvPr>
        </p:nvSpPr>
        <p:spPr bwMode="gray"/>
        <p:txBody>
          <a:bodyPr/>
          <a:lstStyle/>
          <a:p>
            <a:r>
              <a:rPr lang="en-US"/>
              <a:t>Internal | Patrik Čigáš / Introduction to scripting | 09/2022</a:t>
            </a:r>
            <a:endParaRPr lang="en-US" dirty="0"/>
          </a:p>
        </p:txBody>
      </p:sp>
      <p:sp>
        <p:nvSpPr>
          <p:cNvPr id="6" name="Foliennummernplatzhalter 5">
            <a:extLst>
              <a:ext uri="{FF2B5EF4-FFF2-40B4-BE49-F238E27FC236}">
                <a16:creationId xmlns:a16="http://schemas.microsoft.com/office/drawing/2014/main" id="{F82E0567-36A2-40E6-871A-F7CFABE600C8}"/>
              </a:ext>
            </a:extLst>
          </p:cNvPr>
          <p:cNvSpPr>
            <a:spLocks noGrp="1"/>
          </p:cNvSpPr>
          <p:nvPr>
            <p:ph type="sldNum" sz="quarter" idx="14"/>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412902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7BA7844-79FB-4134-9E27-FC31F6528B35}"/>
              </a:ext>
            </a:extLst>
          </p:cNvPr>
          <p:cNvSpPr>
            <a:spLocks noGrp="1"/>
          </p:cNvSpPr>
          <p:nvPr>
            <p:ph type="title" hasCustomPrompt="1"/>
          </p:nvPr>
        </p:nvSpPr>
        <p:spPr bwMode="gray"/>
        <p:txBody>
          <a:bodyPr/>
          <a:lstStyle/>
          <a:p>
            <a:r>
              <a:rPr lang="en-US" dirty="0"/>
              <a:t>Headline short 40pt (2 lines 24pt/space 1)</a:t>
            </a:r>
          </a:p>
        </p:txBody>
      </p:sp>
      <p:sp>
        <p:nvSpPr>
          <p:cNvPr id="7" name="Fußzeilenplatzhalter 6">
            <a:extLst>
              <a:ext uri="{FF2B5EF4-FFF2-40B4-BE49-F238E27FC236}">
                <a16:creationId xmlns:a16="http://schemas.microsoft.com/office/drawing/2014/main" id="{080907AE-8864-4AC0-A879-AAABC79A0623}"/>
              </a:ext>
            </a:extLst>
          </p:cNvPr>
          <p:cNvSpPr>
            <a:spLocks noGrp="1"/>
          </p:cNvSpPr>
          <p:nvPr>
            <p:ph type="ftr" sz="quarter" idx="10"/>
          </p:nvPr>
        </p:nvSpPr>
        <p:spPr bwMode="gray"/>
        <p:txBody>
          <a:bodyPr/>
          <a:lstStyle/>
          <a:p>
            <a:r>
              <a:rPr lang="en-US"/>
              <a:t>Internal | Patrik Čigáš / Introduction to scripting | 09/2022</a:t>
            </a:r>
            <a:endParaRPr lang="en-US" dirty="0"/>
          </a:p>
        </p:txBody>
      </p:sp>
      <p:sp>
        <p:nvSpPr>
          <p:cNvPr id="8" name="Foliennummernplatzhalter 7">
            <a:extLst>
              <a:ext uri="{FF2B5EF4-FFF2-40B4-BE49-F238E27FC236}">
                <a16:creationId xmlns:a16="http://schemas.microsoft.com/office/drawing/2014/main" id="{903CFAB5-4403-4D0D-B11A-024BAA76D3C1}"/>
              </a:ext>
            </a:extLst>
          </p:cNvPr>
          <p:cNvSpPr>
            <a:spLocks noGrp="1"/>
          </p:cNvSpPr>
          <p:nvPr>
            <p:ph type="sldNum" sz="quarter" idx="11"/>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03096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83946887-58C2-463F-973E-3197B8AC6469}"/>
              </a:ext>
            </a:extLst>
          </p:cNvPr>
          <p:cNvSpPr>
            <a:spLocks noGrp="1"/>
          </p:cNvSpPr>
          <p:nvPr>
            <p:ph type="ftr" sz="quarter" idx="10"/>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FC005D7A-85A8-4046-8C54-F843A7C2C3A5}"/>
              </a:ext>
            </a:extLst>
          </p:cNvPr>
          <p:cNvSpPr>
            <a:spLocks noGrp="1"/>
          </p:cNvSpPr>
          <p:nvPr>
            <p:ph type="sldNum" sz="quarter" idx="11"/>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329057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3E96A5-93EA-451A-88A2-0C4325907D91}"/>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6" name="Inhaltsplatzhalter 5">
            <a:extLst>
              <a:ext uri="{FF2B5EF4-FFF2-40B4-BE49-F238E27FC236}">
                <a16:creationId xmlns:a16="http://schemas.microsoft.com/office/drawing/2014/main" id="{E5D6AE95-30E2-4E14-9028-628793137D1D}"/>
              </a:ext>
            </a:extLst>
          </p:cNvPr>
          <p:cNvSpPr>
            <a:spLocks noGrp="1"/>
          </p:cNvSpPr>
          <p:nvPr>
            <p:ph sz="quarter" idx="12" hasCustomPrompt="1"/>
          </p:nvPr>
        </p:nvSpPr>
        <p:spPr bwMode="gray">
          <a:xfrm>
            <a:off x="479376" y="1484313"/>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20BABE80-E0D1-46E7-8B60-730D1088E23E}"/>
              </a:ext>
            </a:extLst>
          </p:cNvPr>
          <p:cNvSpPr>
            <a:spLocks noGrp="1"/>
          </p:cNvSpPr>
          <p:nvPr>
            <p:ph sz="quarter" idx="13" hasCustomPrompt="1"/>
          </p:nvPr>
        </p:nvSpPr>
        <p:spPr bwMode="gray">
          <a:xfrm>
            <a:off x="6240624" y="1483726"/>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BACCDACF-6717-47AC-AFF3-BD55D2233812}"/>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208834F5-8BD1-47C8-92D0-13895D504057}"/>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518995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CF5EE6-FFD8-44FD-9C80-95B68F34D248}"/>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6" name="Inhaltsplatzhalter 5">
            <a:extLst>
              <a:ext uri="{FF2B5EF4-FFF2-40B4-BE49-F238E27FC236}">
                <a16:creationId xmlns:a16="http://schemas.microsoft.com/office/drawing/2014/main" id="{2422070A-7303-4B7F-93D4-191685839B59}"/>
              </a:ext>
            </a:extLst>
          </p:cNvPr>
          <p:cNvSpPr>
            <a:spLocks noGrp="1"/>
          </p:cNvSpPr>
          <p:nvPr>
            <p:ph sz="quarter" idx="12" hasCustomPrompt="1"/>
          </p:nvPr>
        </p:nvSpPr>
        <p:spPr bwMode="gray">
          <a:xfrm>
            <a:off x="479376" y="1484312"/>
            <a:ext cx="3528000" cy="4897437"/>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Inhaltsplatzhalter 10">
            <a:extLst>
              <a:ext uri="{FF2B5EF4-FFF2-40B4-BE49-F238E27FC236}">
                <a16:creationId xmlns:a16="http://schemas.microsoft.com/office/drawing/2014/main" id="{7D9598B6-CEA7-42C6-8376-9C8FFAD9B4C1}"/>
              </a:ext>
            </a:extLst>
          </p:cNvPr>
          <p:cNvSpPr>
            <a:spLocks noGrp="1"/>
          </p:cNvSpPr>
          <p:nvPr>
            <p:ph sz="quarter" idx="13" hasCustomPrompt="1"/>
          </p:nvPr>
        </p:nvSpPr>
        <p:spPr bwMode="gray">
          <a:xfrm>
            <a:off x="4295800" y="1484312"/>
            <a:ext cx="3600000" cy="4897437"/>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Inhaltsplatzhalter 12">
            <a:extLst>
              <a:ext uri="{FF2B5EF4-FFF2-40B4-BE49-F238E27FC236}">
                <a16:creationId xmlns:a16="http://schemas.microsoft.com/office/drawing/2014/main" id="{508F3AD6-ECB1-46C4-8C4D-7E86183245A7}"/>
              </a:ext>
            </a:extLst>
          </p:cNvPr>
          <p:cNvSpPr>
            <a:spLocks noGrp="1"/>
          </p:cNvSpPr>
          <p:nvPr>
            <p:ph sz="quarter" idx="14" hasCustomPrompt="1"/>
          </p:nvPr>
        </p:nvSpPr>
        <p:spPr bwMode="gray">
          <a:xfrm>
            <a:off x="8184624" y="1484312"/>
            <a:ext cx="3528000" cy="4897437"/>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ußzeilenplatzhalter 2">
            <a:extLst>
              <a:ext uri="{FF2B5EF4-FFF2-40B4-BE49-F238E27FC236}">
                <a16:creationId xmlns:a16="http://schemas.microsoft.com/office/drawing/2014/main" id="{53A285C3-C25F-44EA-AA94-B352A32E663E}"/>
              </a:ext>
            </a:extLst>
          </p:cNvPr>
          <p:cNvSpPr>
            <a:spLocks noGrp="1"/>
          </p:cNvSpPr>
          <p:nvPr>
            <p:ph type="ftr" sz="quarter" idx="15"/>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5DF697A7-E7AF-430A-9251-E1177E3F0090}"/>
              </a:ext>
            </a:extLst>
          </p:cNvPr>
          <p:cNvSpPr>
            <a:spLocks noGrp="1"/>
          </p:cNvSpPr>
          <p:nvPr>
            <p:ph type="sldNum" sz="quarter" idx="16"/>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9578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BE4F56-CAAF-476E-A2B9-F1A0D25C8BAC}"/>
              </a:ext>
            </a:extLst>
          </p:cNvPr>
          <p:cNvSpPr>
            <a:spLocks noGrp="1"/>
          </p:cNvSpPr>
          <p:nvPr>
            <p:ph type="title" sz="quarter" hasCustomPrompt="1"/>
          </p:nvPr>
        </p:nvSpPr>
        <p:spPr bwMode="gray"/>
        <p:txBody>
          <a:bodyPr>
            <a:noAutofit/>
          </a:bodyPr>
          <a:lstStyle>
            <a:lvl1pPr>
              <a:defRPr/>
            </a:lvl1pPr>
          </a:lstStyle>
          <a:p>
            <a:r>
              <a:rPr lang="en-US" dirty="0"/>
              <a:t>Headline short 40pt (2 lines 24pt/space 1)</a:t>
            </a:r>
          </a:p>
        </p:txBody>
      </p:sp>
      <p:sp>
        <p:nvSpPr>
          <p:cNvPr id="4" name="Inhaltsplatzhalter 3">
            <a:extLst>
              <a:ext uri="{FF2B5EF4-FFF2-40B4-BE49-F238E27FC236}">
                <a16:creationId xmlns:a16="http://schemas.microsoft.com/office/drawing/2014/main" id="{C4B6057D-AA55-47BF-A331-2E2648C311B9}"/>
              </a:ext>
            </a:extLst>
          </p:cNvPr>
          <p:cNvSpPr>
            <a:spLocks noGrp="1"/>
          </p:cNvSpPr>
          <p:nvPr>
            <p:ph sz="quarter" idx="12" hasCustomPrompt="1"/>
          </p:nvPr>
        </p:nvSpPr>
        <p:spPr bwMode="gray">
          <a:xfrm>
            <a:off x="479376"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Inhaltsplatzhalter 5">
            <a:extLst>
              <a:ext uri="{FF2B5EF4-FFF2-40B4-BE49-F238E27FC236}">
                <a16:creationId xmlns:a16="http://schemas.microsoft.com/office/drawing/2014/main" id="{7D73B4FC-B74D-4CE7-B959-B58A486BFB4A}"/>
              </a:ext>
            </a:extLst>
          </p:cNvPr>
          <p:cNvSpPr>
            <a:spLocks noGrp="1"/>
          </p:cNvSpPr>
          <p:nvPr>
            <p:ph sz="quarter" idx="13" hasCustomPrompt="1"/>
          </p:nvPr>
        </p:nvSpPr>
        <p:spPr bwMode="gray">
          <a:xfrm>
            <a:off x="3359984"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5C02444F-BCE5-47EE-A8CF-C44F258655A7}"/>
              </a:ext>
            </a:extLst>
          </p:cNvPr>
          <p:cNvSpPr>
            <a:spLocks noGrp="1"/>
          </p:cNvSpPr>
          <p:nvPr>
            <p:ph sz="quarter" idx="14" hasCustomPrompt="1"/>
          </p:nvPr>
        </p:nvSpPr>
        <p:spPr bwMode="gray">
          <a:xfrm>
            <a:off x="6240016"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Inhaltsplatzhalter 13">
            <a:extLst>
              <a:ext uri="{FF2B5EF4-FFF2-40B4-BE49-F238E27FC236}">
                <a16:creationId xmlns:a16="http://schemas.microsoft.com/office/drawing/2014/main" id="{747D8B36-797B-4379-B1D3-EFD569BF81EF}"/>
              </a:ext>
            </a:extLst>
          </p:cNvPr>
          <p:cNvSpPr>
            <a:spLocks noGrp="1"/>
          </p:cNvSpPr>
          <p:nvPr>
            <p:ph sz="quarter" idx="15" hasCustomPrompt="1"/>
          </p:nvPr>
        </p:nvSpPr>
        <p:spPr bwMode="gray">
          <a:xfrm>
            <a:off x="9120624" y="1484313"/>
            <a:ext cx="259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ußzeilenplatzhalter 6">
            <a:extLst>
              <a:ext uri="{FF2B5EF4-FFF2-40B4-BE49-F238E27FC236}">
                <a16:creationId xmlns:a16="http://schemas.microsoft.com/office/drawing/2014/main" id="{FB4F69BE-3497-4715-B2D5-A46E84AD478D}"/>
              </a:ext>
            </a:extLst>
          </p:cNvPr>
          <p:cNvSpPr>
            <a:spLocks noGrp="1"/>
          </p:cNvSpPr>
          <p:nvPr>
            <p:ph type="ftr" sz="quarter" idx="16"/>
          </p:nvPr>
        </p:nvSpPr>
        <p:spPr bwMode="gray"/>
        <p:txBody>
          <a:bodyPr/>
          <a:lstStyle/>
          <a:p>
            <a:r>
              <a:rPr lang="en-US"/>
              <a:t>Internal | Patrik Čigáš / Introduction to scripting | 09/2022</a:t>
            </a:r>
            <a:endParaRPr lang="en-US" dirty="0"/>
          </a:p>
        </p:txBody>
      </p:sp>
      <p:sp>
        <p:nvSpPr>
          <p:cNvPr id="8" name="Foliennummernplatzhalter 7">
            <a:extLst>
              <a:ext uri="{FF2B5EF4-FFF2-40B4-BE49-F238E27FC236}">
                <a16:creationId xmlns:a16="http://schemas.microsoft.com/office/drawing/2014/main" id="{2A769A84-C986-456D-93E3-D7BB98161184}"/>
              </a:ext>
            </a:extLst>
          </p:cNvPr>
          <p:cNvSpPr>
            <a:spLocks noGrp="1"/>
          </p:cNvSpPr>
          <p:nvPr>
            <p:ph type="sldNum" sz="quarter" idx="17"/>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80230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8665-1123-4015-9E10-418CEE95E5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CD903D-39EB-4D9D-9E93-A70ED4E367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5FAF0A-B4DE-412F-AA9F-05A5C9203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893777-17B7-4188-B619-BC2CA13B3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5C07D-79F0-41D5-A6C8-BCBD73FD4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9B5696-D79F-4E25-B5C7-2FDF49EFB01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560A0876-082D-480D-B62B-5D3CF2E72D32}"/>
              </a:ext>
            </a:extLst>
          </p:cNvPr>
          <p:cNvSpPr>
            <a:spLocks noGrp="1"/>
          </p:cNvSpPr>
          <p:nvPr>
            <p:ph type="ftr" sz="quarter" idx="11"/>
          </p:nvPr>
        </p:nvSpPr>
        <p:spPr/>
        <p:txBody>
          <a:bodyPr/>
          <a:lstStyle/>
          <a:p>
            <a:r>
              <a:rPr lang="en-US"/>
              <a:t>Internal | Patrik Čigáš / Introduction to scripting | 09/2022</a:t>
            </a:r>
          </a:p>
        </p:txBody>
      </p:sp>
      <p:sp>
        <p:nvSpPr>
          <p:cNvPr id="9" name="Slide Number Placeholder 8">
            <a:extLst>
              <a:ext uri="{FF2B5EF4-FFF2-40B4-BE49-F238E27FC236}">
                <a16:creationId xmlns:a16="http://schemas.microsoft.com/office/drawing/2014/main" id="{2C82794D-6FA1-4458-A624-5D883553A822}"/>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312619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ntents with highlight">
    <p:bg bwMode="gray">
      <p:bgRef idx="1001">
        <a:schemeClr val="bg1"/>
      </p:bgRef>
    </p:bg>
    <p:spTree>
      <p:nvGrpSpPr>
        <p:cNvPr id="1" name=""/>
        <p:cNvGrpSpPr/>
        <p:nvPr/>
      </p:nvGrpSpPr>
      <p:grpSpPr>
        <a:xfrm>
          <a:off x="0" y="0"/>
          <a:ext cx="0" cy="0"/>
          <a:chOff x="0" y="0"/>
          <a:chExt cx="0" cy="0"/>
        </a:xfrm>
      </p:grpSpPr>
      <p:sp>
        <p:nvSpPr>
          <p:cNvPr id="8" name="Freeform: Shape 11">
            <a:extLst>
              <a:ext uri="{FF2B5EF4-FFF2-40B4-BE49-F238E27FC236}">
                <a16:creationId xmlns:a16="http://schemas.microsoft.com/office/drawing/2014/main" id="{9D2F5FC9-E9D6-48D9-94C2-3D03C76371BA}"/>
              </a:ext>
            </a:extLst>
          </p:cNvPr>
          <p:cNvSpPr/>
          <p:nvPr userDrawn="1"/>
        </p:nvSpPr>
        <p:spPr bwMode="gray">
          <a:xfrm>
            <a:off x="8184616" y="1485000"/>
            <a:ext cx="3527959" cy="5373000"/>
          </a:xfrm>
          <a:custGeom>
            <a:avLst/>
            <a:gdLst>
              <a:gd name="connsiteX0" fmla="*/ 521984 w 3527959"/>
              <a:gd name="connsiteY0" fmla="*/ 0 h 5373000"/>
              <a:gd name="connsiteX1" fmla="*/ 593943 w 3527959"/>
              <a:gd name="connsiteY1" fmla="*/ 0 h 5373000"/>
              <a:gd name="connsiteX2" fmla="*/ 2933364 w 3527959"/>
              <a:gd name="connsiteY2" fmla="*/ 0 h 5373000"/>
              <a:gd name="connsiteX3" fmla="*/ 3005323 w 3527959"/>
              <a:gd name="connsiteY3" fmla="*/ 0 h 5373000"/>
              <a:gd name="connsiteX4" fmla="*/ 3527307 w 3527959"/>
              <a:gd name="connsiteY4" fmla="*/ 522636 h 5373000"/>
              <a:gd name="connsiteX5" fmla="*/ 3527307 w 3527959"/>
              <a:gd name="connsiteY5" fmla="*/ 1800000 h 5373000"/>
              <a:gd name="connsiteX6" fmla="*/ 3527959 w 3527959"/>
              <a:gd name="connsiteY6" fmla="*/ 1800000 h 5373000"/>
              <a:gd name="connsiteX7" fmla="*/ 3527959 w 3527959"/>
              <a:gd name="connsiteY7" fmla="*/ 5373000 h 5373000"/>
              <a:gd name="connsiteX8" fmla="*/ 3456000 w 3527959"/>
              <a:gd name="connsiteY8" fmla="*/ 5373000 h 5373000"/>
              <a:gd name="connsiteX9" fmla="*/ 71959 w 3527959"/>
              <a:gd name="connsiteY9" fmla="*/ 5373000 h 5373000"/>
              <a:gd name="connsiteX10" fmla="*/ 0 w 3527959"/>
              <a:gd name="connsiteY10" fmla="*/ 5373000 h 5373000"/>
              <a:gd name="connsiteX11" fmla="*/ 0 w 3527959"/>
              <a:gd name="connsiteY11" fmla="*/ 4820371 h 5373000"/>
              <a:gd name="connsiteX12" fmla="*/ 0 w 3527959"/>
              <a:gd name="connsiteY12" fmla="*/ 1800000 h 5373000"/>
              <a:gd name="connsiteX13" fmla="*/ 0 w 3527959"/>
              <a:gd name="connsiteY13" fmla="*/ 522636 h 5373000"/>
              <a:gd name="connsiteX14" fmla="*/ 521984 w 3527959"/>
              <a:gd name="connsiteY14" fmla="*/ 0 h 537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27959" h="5373000">
                <a:moveTo>
                  <a:pt x="521984" y="0"/>
                </a:moveTo>
                <a:lnTo>
                  <a:pt x="593943" y="0"/>
                </a:lnTo>
                <a:lnTo>
                  <a:pt x="2933364" y="0"/>
                </a:lnTo>
                <a:lnTo>
                  <a:pt x="3005323" y="0"/>
                </a:lnTo>
                <a:cubicBezTo>
                  <a:pt x="3295749" y="0"/>
                  <a:pt x="3527525" y="235469"/>
                  <a:pt x="3527307" y="522636"/>
                </a:cubicBezTo>
                <a:lnTo>
                  <a:pt x="3527307" y="1800000"/>
                </a:lnTo>
                <a:lnTo>
                  <a:pt x="3527959" y="1800000"/>
                </a:lnTo>
                <a:lnTo>
                  <a:pt x="3527959" y="5373000"/>
                </a:lnTo>
                <a:lnTo>
                  <a:pt x="3456000" y="5373000"/>
                </a:lnTo>
                <a:lnTo>
                  <a:pt x="71959" y="5373000"/>
                </a:lnTo>
                <a:lnTo>
                  <a:pt x="0" y="5373000"/>
                </a:lnTo>
                <a:lnTo>
                  <a:pt x="0" y="4820371"/>
                </a:lnTo>
                <a:lnTo>
                  <a:pt x="0" y="1800000"/>
                </a:lnTo>
                <a:lnTo>
                  <a:pt x="0" y="522636"/>
                </a:lnTo>
                <a:cubicBezTo>
                  <a:pt x="0" y="231776"/>
                  <a:pt x="235251" y="0"/>
                  <a:pt x="521984" y="0"/>
                </a:cubicBezTo>
                <a:close/>
              </a:path>
            </a:pathLst>
          </a:custGeom>
          <a:solidFill>
            <a:srgbClr val="E20074"/>
          </a:solidFill>
          <a:ln w="2167" cap="flat">
            <a:noFill/>
            <a:prstDash val="solid"/>
            <a:miter/>
          </a:ln>
        </p:spPr>
        <p:txBody>
          <a:bodyPr wrap="square" rtlCol="0" anchor="ctr">
            <a:noAutofit/>
          </a:bodyPr>
          <a:lstStyle/>
          <a:p>
            <a:endParaRPr lang="en-US" dirty="0"/>
          </a:p>
        </p:txBody>
      </p:sp>
      <p:sp>
        <p:nvSpPr>
          <p:cNvPr id="6" name="Inhaltsplatzhalter 5">
            <a:extLst>
              <a:ext uri="{FF2B5EF4-FFF2-40B4-BE49-F238E27FC236}">
                <a16:creationId xmlns:a16="http://schemas.microsoft.com/office/drawing/2014/main" id="{8A968421-13D9-452E-9E1F-D6F5FE4699B5}"/>
              </a:ext>
            </a:extLst>
          </p:cNvPr>
          <p:cNvSpPr>
            <a:spLocks noGrp="1"/>
          </p:cNvSpPr>
          <p:nvPr>
            <p:ph sz="quarter" idx="12" hasCustomPrompt="1"/>
          </p:nvPr>
        </p:nvSpPr>
        <p:spPr bwMode="gray">
          <a:xfrm>
            <a:off x="479376" y="1484313"/>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Inhaltsplatzhalter 9">
            <a:extLst>
              <a:ext uri="{FF2B5EF4-FFF2-40B4-BE49-F238E27FC236}">
                <a16:creationId xmlns:a16="http://schemas.microsoft.com/office/drawing/2014/main" id="{61FA861B-DD93-4B8B-8DB8-0BCD738A1724}"/>
              </a:ext>
            </a:extLst>
          </p:cNvPr>
          <p:cNvSpPr>
            <a:spLocks noGrp="1"/>
          </p:cNvSpPr>
          <p:nvPr>
            <p:ph sz="quarter" idx="13" hasCustomPrompt="1"/>
          </p:nvPr>
        </p:nvSpPr>
        <p:spPr bwMode="gray">
          <a:xfrm>
            <a:off x="4295800" y="1484313"/>
            <a:ext cx="3600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el 3">
            <a:extLst>
              <a:ext uri="{FF2B5EF4-FFF2-40B4-BE49-F238E27FC236}">
                <a16:creationId xmlns:a16="http://schemas.microsoft.com/office/drawing/2014/main" id="{97BBEDD2-BE9F-4A3C-BB81-2353AC6C549B}"/>
              </a:ext>
            </a:extLst>
          </p:cNvPr>
          <p:cNvSpPr>
            <a:spLocks noGrp="1"/>
          </p:cNvSpPr>
          <p:nvPr>
            <p:ph type="title" hasCustomPrompt="1"/>
          </p:nvPr>
        </p:nvSpPr>
        <p:spPr bwMode="gray"/>
        <p:txBody>
          <a:bodyPr/>
          <a:lstStyle/>
          <a:p>
            <a:r>
              <a:rPr lang="en-US" dirty="0"/>
              <a:t>Headline short 40pt (2 lines 24pt/space 1)</a:t>
            </a:r>
          </a:p>
        </p:txBody>
      </p:sp>
      <p:sp>
        <p:nvSpPr>
          <p:cNvPr id="5" name="Fußzeilenplatzhalter 4">
            <a:extLst>
              <a:ext uri="{FF2B5EF4-FFF2-40B4-BE49-F238E27FC236}">
                <a16:creationId xmlns:a16="http://schemas.microsoft.com/office/drawing/2014/main" id="{3B825369-F068-4158-B374-7F0B98372782}"/>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7" name="Foliennummernplatzhalter 6">
            <a:extLst>
              <a:ext uri="{FF2B5EF4-FFF2-40B4-BE49-F238E27FC236}">
                <a16:creationId xmlns:a16="http://schemas.microsoft.com/office/drawing/2014/main" id="{03CABB6E-BA23-427E-93AE-7C780507E82B}"/>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71405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2390C6A2-43FF-4452-B80E-84686F69C3A3}"/>
              </a:ext>
            </a:extLst>
          </p:cNvPr>
          <p:cNvSpPr>
            <a:spLocks noGrp="1"/>
          </p:cNvSpPr>
          <p:nvPr>
            <p:ph sz="quarter" idx="12" hasCustomPrompt="1"/>
          </p:nvPr>
        </p:nvSpPr>
        <p:spPr bwMode="gray">
          <a:xfrm>
            <a:off x="479376" y="1484588"/>
            <a:ext cx="3528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el 2">
            <a:extLst>
              <a:ext uri="{FF2B5EF4-FFF2-40B4-BE49-F238E27FC236}">
                <a16:creationId xmlns:a16="http://schemas.microsoft.com/office/drawing/2014/main" id="{BFEDF5FD-17AD-45A2-BFE4-CB2E27106D85}"/>
              </a:ext>
            </a:extLst>
          </p:cNvPr>
          <p:cNvSpPr>
            <a:spLocks noGrp="1"/>
          </p:cNvSpPr>
          <p:nvPr>
            <p:ph type="title" hasCustomPrompt="1"/>
          </p:nvPr>
        </p:nvSpPr>
        <p:spPr bwMode="gray"/>
        <p:txBody>
          <a:bodyPr/>
          <a:lstStyle/>
          <a:p>
            <a:r>
              <a:rPr lang="en-US" dirty="0"/>
              <a:t>Headline short 40pt (2 lines 24pt/space 1)</a:t>
            </a:r>
          </a:p>
        </p:txBody>
      </p:sp>
      <p:sp>
        <p:nvSpPr>
          <p:cNvPr id="8" name="Freeform: Shape 11">
            <a:extLst>
              <a:ext uri="{FF2B5EF4-FFF2-40B4-BE49-F238E27FC236}">
                <a16:creationId xmlns:a16="http://schemas.microsoft.com/office/drawing/2014/main" id="{1CAC558B-6BCB-4C10-847A-4ADA1E567F69}"/>
              </a:ext>
            </a:extLst>
          </p:cNvPr>
          <p:cNvSpPr/>
          <p:nvPr userDrawn="1"/>
        </p:nvSpPr>
        <p:spPr bwMode="gray">
          <a:xfrm>
            <a:off x="4295800" y="1484999"/>
            <a:ext cx="7896200" cy="4257860"/>
          </a:xfrm>
          <a:custGeom>
            <a:avLst/>
            <a:gdLst>
              <a:gd name="connsiteX0" fmla="*/ 442664 w 7896200"/>
              <a:gd name="connsiteY0" fmla="*/ 0 h 4257860"/>
              <a:gd name="connsiteX1" fmla="*/ 7560840 w 7896200"/>
              <a:gd name="connsiteY1" fmla="*/ 0 h 4257860"/>
              <a:gd name="connsiteX2" fmla="*/ 7821980 w 7896200"/>
              <a:gd name="connsiteY2" fmla="*/ 0 h 4257860"/>
              <a:gd name="connsiteX3" fmla="*/ 7896200 w 7896200"/>
              <a:gd name="connsiteY3" fmla="*/ 0 h 4257860"/>
              <a:gd name="connsiteX4" fmla="*/ 7896200 w 7896200"/>
              <a:gd name="connsiteY4" fmla="*/ 4257860 h 4257860"/>
              <a:gd name="connsiteX5" fmla="*/ 7821980 w 7896200"/>
              <a:gd name="connsiteY5" fmla="*/ 4257860 h 4257860"/>
              <a:gd name="connsiteX6" fmla="*/ 7560840 w 7896200"/>
              <a:gd name="connsiteY6" fmla="*/ 4257860 h 4257860"/>
              <a:gd name="connsiteX7" fmla="*/ 442664 w 7896200"/>
              <a:gd name="connsiteY7" fmla="*/ 4257860 h 4257860"/>
              <a:gd name="connsiteX8" fmla="*/ 0 w 7896200"/>
              <a:gd name="connsiteY8" fmla="*/ 3814543 h 4257860"/>
              <a:gd name="connsiteX9" fmla="*/ 0 w 7896200"/>
              <a:gd name="connsiteY9" fmla="*/ 443317 h 4257860"/>
              <a:gd name="connsiteX10" fmla="*/ 442664 w 7896200"/>
              <a:gd name="connsiteY10" fmla="*/ 0 h 4257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96200" h="4257860">
                <a:moveTo>
                  <a:pt x="442664" y="0"/>
                </a:moveTo>
                <a:lnTo>
                  <a:pt x="7560840" y="0"/>
                </a:lnTo>
                <a:lnTo>
                  <a:pt x="7821980" y="0"/>
                </a:lnTo>
                <a:lnTo>
                  <a:pt x="7896200" y="0"/>
                </a:lnTo>
                <a:lnTo>
                  <a:pt x="7896200" y="4257860"/>
                </a:lnTo>
                <a:lnTo>
                  <a:pt x="7821980" y="4257860"/>
                </a:lnTo>
                <a:lnTo>
                  <a:pt x="7560840" y="4257860"/>
                </a:lnTo>
                <a:lnTo>
                  <a:pt x="442664" y="4257860"/>
                </a:lnTo>
                <a:cubicBezTo>
                  <a:pt x="196451" y="4257860"/>
                  <a:pt x="0" y="4057831"/>
                  <a:pt x="0" y="3814543"/>
                </a:cubicBezTo>
                <a:lnTo>
                  <a:pt x="0" y="443317"/>
                </a:lnTo>
                <a:cubicBezTo>
                  <a:pt x="0" y="196777"/>
                  <a:pt x="199378" y="0"/>
                  <a:pt x="442664" y="0"/>
                </a:cubicBez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72000" rIns="72000" bIns="72000" rtlCol="0" anchor="ctr">
            <a:noAutofit/>
          </a:bodyPr>
          <a:lstStyle/>
          <a:p>
            <a:pPr algn="ctr"/>
            <a:endParaRPr lang="en-US" dirty="0"/>
          </a:p>
        </p:txBody>
      </p:sp>
      <p:sp>
        <p:nvSpPr>
          <p:cNvPr id="2" name="Fußzeilenplatzhalter 1">
            <a:extLst>
              <a:ext uri="{FF2B5EF4-FFF2-40B4-BE49-F238E27FC236}">
                <a16:creationId xmlns:a16="http://schemas.microsoft.com/office/drawing/2014/main" id="{60E3BC7C-32C8-437B-8F9B-716FE52AD57C}"/>
              </a:ext>
            </a:extLst>
          </p:cNvPr>
          <p:cNvSpPr>
            <a:spLocks noGrp="1"/>
          </p:cNvSpPr>
          <p:nvPr>
            <p:ph type="ftr" sz="quarter" idx="13"/>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846F6437-1F47-4408-837D-4CA69A8278F3}"/>
              </a:ext>
            </a:extLst>
          </p:cNvPr>
          <p:cNvSpPr>
            <a:spLocks noGrp="1"/>
          </p:cNvSpPr>
          <p:nvPr>
            <p:ph type="sldNum" sz="quarter" idx="14"/>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71099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2"/>
        </a:solidFill>
        <a:effectLst/>
      </p:bgPr>
    </p:bg>
    <p:spTree>
      <p:nvGrpSpPr>
        <p:cNvPr id="1" name=""/>
        <p:cNvGrpSpPr/>
        <p:nvPr/>
      </p:nvGrpSpPr>
      <p:grpSpPr>
        <a:xfrm>
          <a:off x="0" y="0"/>
          <a:ext cx="0" cy="0"/>
          <a:chOff x="0" y="0"/>
          <a:chExt cx="0" cy="0"/>
        </a:xfrm>
      </p:grpSpPr>
      <p:sp>
        <p:nvSpPr>
          <p:cNvPr id="15" name="Textplatzhalter 14">
            <a:extLst>
              <a:ext uri="{FF2B5EF4-FFF2-40B4-BE49-F238E27FC236}">
                <a16:creationId xmlns:a16="http://schemas.microsoft.com/office/drawing/2014/main" id="{8F2A4CF4-F40B-4E8A-9194-82C4992C32FB}"/>
              </a:ext>
            </a:extLst>
          </p:cNvPr>
          <p:cNvSpPr>
            <a:spLocks noGrp="1"/>
          </p:cNvSpPr>
          <p:nvPr>
            <p:ph type="body" sz="quarter" idx="13" hasCustomPrompt="1"/>
          </p:nvPr>
        </p:nvSpPr>
        <p:spPr bwMode="gray">
          <a:xfrm>
            <a:off x="2529376" y="2925000"/>
            <a:ext cx="7742624" cy="2448000"/>
          </a:xfrm>
        </p:spPr>
        <p:txBody>
          <a:bodyPr anchor="ctr">
            <a:noAutofit/>
          </a:bodyPr>
          <a:lstStyle>
            <a:lvl1pPr marL="0" indent="0">
              <a:lnSpc>
                <a:spcPct val="80000"/>
              </a:lnSpc>
              <a:buFont typeface="+mn-lt" panose="020B0604020202020204" pitchFamily="34" charset="0"/>
              <a:buNone/>
              <a:defRPr sz="4000">
                <a:solidFill>
                  <a:schemeClr val="bg1"/>
                </a:solidFill>
                <a:latin typeface="+mj-lt"/>
              </a:defRPr>
            </a:lvl1pPr>
            <a:lvl2pPr marL="0" indent="0" algn="r">
              <a:lnSpc>
                <a:spcPct val="80000"/>
              </a:lnSpc>
              <a:spcBef>
                <a:spcPts val="1200"/>
              </a:spcBef>
              <a:spcAft>
                <a:spcPts val="0"/>
              </a:spcAft>
              <a:buFont typeface="+mn-lt" panose="020B0604020202020204" pitchFamily="34" charset="0"/>
              <a:buNone/>
              <a:defRPr sz="1800">
                <a:solidFill>
                  <a:schemeClr val="bg1"/>
                </a:solidFill>
                <a:latin typeface="+mn-lt"/>
              </a:defRPr>
            </a:lvl2pPr>
            <a:lvl3pPr marL="0" indent="0" algn="r">
              <a:lnSpc>
                <a:spcPct val="80000"/>
              </a:lnSpc>
              <a:spcAft>
                <a:spcPts val="0"/>
              </a:spcAft>
              <a:buNone/>
              <a:defRPr sz="1800">
                <a:solidFill>
                  <a:schemeClr val="bg1"/>
                </a:solidFill>
                <a:latin typeface="+mn-lt"/>
              </a:defRPr>
            </a:lvl3pPr>
            <a:lvl4pPr marL="0" indent="0" algn="r">
              <a:lnSpc>
                <a:spcPct val="80000"/>
              </a:lnSpc>
              <a:spcAft>
                <a:spcPts val="0"/>
              </a:spcAft>
              <a:buNone/>
              <a:defRPr sz="1800">
                <a:solidFill>
                  <a:schemeClr val="bg1"/>
                </a:solidFill>
                <a:latin typeface="+mn-lt"/>
              </a:defRPr>
            </a:lvl4pPr>
            <a:lvl5pPr marL="0" indent="0" algn="r">
              <a:lnSpc>
                <a:spcPct val="80000"/>
              </a:lnSpc>
              <a:spcAft>
                <a:spcPts val="0"/>
              </a:spcAft>
              <a:buNone/>
              <a:defRPr sz="1800">
                <a:solidFill>
                  <a:schemeClr val="bg1"/>
                </a:solidFill>
                <a:latin typeface="+mn-lt"/>
              </a:defRPr>
            </a:lvl5pPr>
            <a:lvl6pPr marL="0" indent="0" algn="r">
              <a:lnSpc>
                <a:spcPct val="80000"/>
              </a:lnSpc>
              <a:spcAft>
                <a:spcPts val="0"/>
              </a:spcAft>
              <a:buNone/>
              <a:defRPr sz="1800">
                <a:solidFill>
                  <a:schemeClr val="bg1"/>
                </a:solidFill>
                <a:latin typeface="+mn-lt"/>
              </a:defRPr>
            </a:lvl6pPr>
            <a:lvl7pPr marL="0" indent="0" algn="r">
              <a:lnSpc>
                <a:spcPct val="80000"/>
              </a:lnSpc>
              <a:spcAft>
                <a:spcPts val="0"/>
              </a:spcAft>
              <a:buNone/>
              <a:defRPr sz="1800">
                <a:solidFill>
                  <a:schemeClr val="bg1"/>
                </a:solidFill>
                <a:latin typeface="+mn-lt"/>
              </a:defRPr>
            </a:lvl7pPr>
            <a:lvl8pPr marL="0" indent="0" algn="r">
              <a:lnSpc>
                <a:spcPct val="80000"/>
              </a:lnSpc>
              <a:spcAft>
                <a:spcPts val="0"/>
              </a:spcAft>
              <a:buNone/>
              <a:defRPr sz="1800">
                <a:solidFill>
                  <a:schemeClr val="bg1"/>
                </a:solidFill>
                <a:latin typeface="+mn-lt"/>
              </a:defRPr>
            </a:lvl8pPr>
            <a:lvl9pPr marL="0" indent="0" algn="r">
              <a:lnSpc>
                <a:spcPct val="80000"/>
              </a:lnSpc>
              <a:spcAft>
                <a:spcPts val="0"/>
              </a:spcAft>
              <a:buNone/>
              <a:defRPr sz="1800">
                <a:solidFill>
                  <a:schemeClr val="bg1"/>
                </a:solidFill>
                <a:latin typeface="+mn-lt"/>
              </a:defRPr>
            </a:lvl9pPr>
          </a:lstStyle>
          <a:p>
            <a:pPr lvl="0"/>
            <a:r>
              <a:rPr lang="en-US" dirty="0"/>
              <a:t>“Click to insert a powerful quote, multi-lined possible”</a:t>
            </a:r>
          </a:p>
          <a:p>
            <a:pPr lvl="1"/>
            <a:r>
              <a:rPr lang="en-US" dirty="0"/>
              <a:t>– Author</a:t>
            </a:r>
          </a:p>
        </p:txBody>
      </p:sp>
      <p:sp>
        <p:nvSpPr>
          <p:cNvPr id="5" name="Bildplatzhalter 4">
            <a:extLst>
              <a:ext uri="{FF2B5EF4-FFF2-40B4-BE49-F238E27FC236}">
                <a16:creationId xmlns:a16="http://schemas.microsoft.com/office/drawing/2014/main" id="{3582E544-7C5C-421B-817A-832EDFE06FB3}"/>
              </a:ext>
            </a:extLst>
          </p:cNvPr>
          <p:cNvSpPr>
            <a:spLocks noGrp="1"/>
          </p:cNvSpPr>
          <p:nvPr>
            <p:ph type="pic" sz="quarter" idx="12" hasCustomPrompt="1"/>
          </p:nvPr>
        </p:nvSpPr>
        <p:spPr bwMode="gray">
          <a:xfrm>
            <a:off x="0" y="0"/>
            <a:ext cx="5951984" cy="6858000"/>
          </a:xfrm>
          <a:custGeom>
            <a:avLst/>
            <a:gdLst>
              <a:gd name="connsiteX0" fmla="*/ 0 w 5951984"/>
              <a:gd name="connsiteY0" fmla="*/ 0 h 6858000"/>
              <a:gd name="connsiteX1" fmla="*/ 5951984 w 5951984"/>
              <a:gd name="connsiteY1" fmla="*/ 0 h 6858000"/>
              <a:gd name="connsiteX2" fmla="*/ 5951984 w 5951984"/>
              <a:gd name="connsiteY2" fmla="*/ 808991 h 6858000"/>
              <a:gd name="connsiteX3" fmla="*/ 5293418 w 5951984"/>
              <a:gd name="connsiteY3" fmla="*/ 1482091 h 6858000"/>
              <a:gd name="connsiteX4" fmla="*/ 1286265 w 5951984"/>
              <a:gd name="connsiteY4" fmla="*/ 1482091 h 6858000"/>
              <a:gd name="connsiteX5" fmla="*/ 1141152 w 5951984"/>
              <a:gd name="connsiteY5" fmla="*/ 1482091 h 6858000"/>
              <a:gd name="connsiteX6" fmla="*/ 482587 w 5951984"/>
              <a:gd name="connsiteY6" fmla="*/ 2155191 h 6858000"/>
              <a:gd name="connsiteX7" fmla="*/ 482587 w 5951984"/>
              <a:gd name="connsiteY7" fmla="*/ 6858000 h 6858000"/>
              <a:gd name="connsiteX8" fmla="*/ 0 w 5951984"/>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51984" h="6858000">
                <a:moveTo>
                  <a:pt x="0" y="0"/>
                </a:moveTo>
                <a:lnTo>
                  <a:pt x="5951984" y="0"/>
                </a:lnTo>
                <a:lnTo>
                  <a:pt x="5951984" y="808991"/>
                </a:lnTo>
                <a:cubicBezTo>
                  <a:pt x="5951984" y="1181100"/>
                  <a:pt x="5657028" y="1482091"/>
                  <a:pt x="5293418" y="1482091"/>
                </a:cubicBezTo>
                <a:lnTo>
                  <a:pt x="1286265" y="1482091"/>
                </a:lnTo>
                <a:lnTo>
                  <a:pt x="1141152" y="1482091"/>
                </a:lnTo>
                <a:cubicBezTo>
                  <a:pt x="777543" y="1482091"/>
                  <a:pt x="482587" y="1783080"/>
                  <a:pt x="482587" y="2155191"/>
                </a:cubicBezTo>
                <a:lnTo>
                  <a:pt x="482587" y="6858000"/>
                </a:lnTo>
                <a:lnTo>
                  <a:pt x="0" y="6858000"/>
                </a:lnTo>
                <a:close/>
              </a:path>
            </a:pathLst>
          </a:custGeom>
          <a:solidFill>
            <a:schemeClr val="bg1"/>
          </a:solidFill>
        </p:spPr>
        <p:txBody>
          <a:bodyPr wrap="square" bIns="576000" anchor="ctr">
            <a:noAutofit/>
          </a:bodyPr>
          <a:lstStyle>
            <a:lvl1pPr marL="0" indent="0" algn="ctr" defTabSz="179388">
              <a:spcAft>
                <a:spcPts val="0"/>
              </a:spcAft>
              <a:buFont typeface="+mn-lt" panose="020B0604020202020204" pitchFamily="34" charset="0"/>
              <a:buNone/>
              <a:defRPr sz="1000">
                <a:solidFill>
                  <a:schemeClr val="bg1"/>
                </a:solidFill>
                <a:latin typeface="+mn-lt"/>
              </a:defRPr>
            </a:lvl1pPr>
            <a:lvl2pPr marL="0" indent="0" algn="ctr" defTabSz="179388">
              <a:spcAft>
                <a:spcPts val="0"/>
              </a:spcAft>
              <a:buFont typeface="+mn-lt" panose="020B0604020202020204" pitchFamily="34" charset="0"/>
              <a:buNone/>
              <a:defRPr sz="1000">
                <a:solidFill>
                  <a:schemeClr val="bg1"/>
                </a:solidFill>
                <a:latin typeface="+mn-lt"/>
              </a:defRPr>
            </a:lvl2pPr>
            <a:lvl3pPr marL="0" indent="0" algn="ctr" defTabSz="179388">
              <a:spcAft>
                <a:spcPts val="0"/>
              </a:spcAft>
              <a:buFont typeface="+mn-lt" panose="020B0604020202020204" pitchFamily="34" charset="0"/>
              <a:buNone/>
              <a:defRPr sz="1000">
                <a:solidFill>
                  <a:schemeClr val="bg1"/>
                </a:solidFill>
                <a:latin typeface="+mn-lt"/>
              </a:defRPr>
            </a:lvl3pPr>
            <a:lvl4pPr marL="0" indent="0" algn="ctr" defTabSz="179388">
              <a:spcAft>
                <a:spcPts val="0"/>
              </a:spcAft>
              <a:buFont typeface="+mn-lt" panose="020B0604020202020204" pitchFamily="34" charset="0"/>
              <a:buNone/>
              <a:defRPr sz="1000">
                <a:solidFill>
                  <a:schemeClr val="bg1"/>
                </a:solidFill>
                <a:latin typeface="+mn-lt"/>
              </a:defRPr>
            </a:lvl4pPr>
            <a:lvl5pPr marL="0" indent="0" algn="ctr" defTabSz="179388">
              <a:spcAft>
                <a:spcPts val="0"/>
              </a:spcAft>
              <a:buFont typeface="+mn-lt" panose="020B0604020202020204" pitchFamily="34" charset="0"/>
              <a:buNone/>
              <a:defRPr sz="1000">
                <a:solidFill>
                  <a:schemeClr val="bg1"/>
                </a:solidFill>
                <a:latin typeface="+mn-lt"/>
              </a:defRPr>
            </a:lvl5pPr>
            <a:lvl6pPr marL="0" indent="0" algn="ctr" defTabSz="179388">
              <a:spcAft>
                <a:spcPts val="0"/>
              </a:spcAft>
              <a:buFont typeface="+mn-lt" panose="020B0604020202020204" pitchFamily="34" charset="0"/>
              <a:buNone/>
              <a:defRPr sz="1000">
                <a:solidFill>
                  <a:schemeClr val="bg1"/>
                </a:solidFill>
                <a:latin typeface="+mn-lt"/>
              </a:defRPr>
            </a:lvl6pPr>
            <a:lvl7pPr marL="0" indent="0" algn="ctr" defTabSz="179388">
              <a:spcAft>
                <a:spcPts val="0"/>
              </a:spcAft>
              <a:buFont typeface="+mn-lt" panose="020B0604020202020204" pitchFamily="34" charset="0"/>
              <a:buNone/>
              <a:defRPr sz="1000">
                <a:solidFill>
                  <a:schemeClr val="bg1"/>
                </a:solidFill>
                <a:latin typeface="+mn-lt"/>
              </a:defRPr>
            </a:lvl7pPr>
            <a:lvl8pPr marL="0" indent="0" algn="ctr" defTabSz="179388">
              <a:spcAft>
                <a:spcPts val="0"/>
              </a:spcAft>
              <a:buFont typeface="+mn-lt" panose="020B0604020202020204" pitchFamily="34" charset="0"/>
              <a:buNone/>
              <a:defRPr sz="1000">
                <a:solidFill>
                  <a:schemeClr val="bg1"/>
                </a:solidFill>
                <a:latin typeface="+mn-lt"/>
              </a:defRPr>
            </a:lvl8pPr>
            <a:lvl9pPr marL="0" indent="0" algn="ctr" defTabSz="179388">
              <a:spcAft>
                <a:spcPts val="0"/>
              </a:spcAft>
              <a:buFont typeface="+mn-lt" panose="020B0604020202020204" pitchFamily="34" charset="0"/>
              <a:buNone/>
              <a:defRPr sz="1000">
                <a:solidFill>
                  <a:schemeClr val="bg1"/>
                </a:solidFill>
                <a:latin typeface="+mn-lt"/>
              </a:defRPr>
            </a:lvl9pPr>
          </a:lstStyle>
          <a:p>
            <a:pPr marL="0" marR="0" lvl="4" indent="0" algn="ctr" defTabSz="179388" rtl="0" eaLnBrk="1" fontAlgn="auto" latinLnBrk="0" hangingPunct="1">
              <a:lnSpc>
                <a:spcPct val="100000"/>
              </a:lnSpc>
              <a:spcBef>
                <a:spcPts val="0"/>
              </a:spcBef>
              <a:spcAft>
                <a:spcPts val="0"/>
              </a:spcAft>
              <a:buClr>
                <a:schemeClr val="tx2"/>
              </a:buClr>
              <a:buSzPct val="70000"/>
              <a:buFont typeface="+mn-lt" panose="020B0604020202020204" pitchFamily="34" charset="0"/>
              <a:buNone/>
              <a:tabLst/>
              <a:defRPr/>
            </a:pPr>
            <a:r>
              <a:rPr lang="en-US" dirty="0"/>
              <a:t>White background or add </a:t>
            </a:r>
            <a:br>
              <a:rPr lang="en-US" dirty="0"/>
            </a:br>
            <a:r>
              <a:rPr lang="en-US" dirty="0"/>
              <a:t>gradient as a picture</a:t>
            </a:r>
          </a:p>
        </p:txBody>
      </p:sp>
    </p:spTree>
    <p:extLst>
      <p:ext uri="{BB962C8B-B14F-4D97-AF65-F5344CB8AC3E}">
        <p14:creationId xmlns:p14="http://schemas.microsoft.com/office/powerpoint/2010/main" val="11537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18C1C1B3-2B43-47F5-9FA0-80C6D4477A07}"/>
              </a:ext>
            </a:extLst>
          </p:cNvPr>
          <p:cNvSpPr>
            <a:spLocks noGrp="1"/>
          </p:cNvSpPr>
          <p:nvPr>
            <p:ph type="pic" sz="quarter" idx="13" hasCustomPrompt="1"/>
          </p:nvPr>
        </p:nvSpPr>
        <p:spPr bwMode="gray">
          <a:xfrm>
            <a:off x="6240016" y="1484313"/>
            <a:ext cx="5953200" cy="4896000"/>
          </a:xfrm>
        </p:spPr>
        <p:txBody>
          <a:bodyPr bIns="576000" anchor="ctr">
            <a:noAutofit/>
          </a:bodyPr>
          <a:lstStyle>
            <a:lvl1pPr marL="0" indent="0" algn="ctr">
              <a:spcAft>
                <a:spcPts val="0"/>
              </a:spcAft>
              <a:buFont typeface="+mn-lt" panose="020B0604020202020204" pitchFamily="34" charset="0"/>
              <a:buNone/>
              <a:defRPr sz="1000">
                <a:solidFill>
                  <a:schemeClr val="bg2"/>
                </a:solidFill>
                <a:latin typeface="+mn-lt"/>
              </a:defRPr>
            </a:lvl1pPr>
            <a:lvl2pPr marL="0" indent="0" algn="ctr">
              <a:spcAft>
                <a:spcPts val="0"/>
              </a:spcAft>
              <a:buFont typeface="+mn-lt" panose="020B0604020202020204" pitchFamily="34" charset="0"/>
              <a:buNone/>
              <a:defRPr sz="1000">
                <a:solidFill>
                  <a:schemeClr val="bg2"/>
                </a:solidFill>
                <a:latin typeface="+mn-lt"/>
              </a:defRPr>
            </a:lvl2pPr>
            <a:lvl3pPr marL="0" indent="0" algn="ctr">
              <a:spcAft>
                <a:spcPts val="0"/>
              </a:spcAft>
              <a:buNone/>
              <a:defRPr sz="1000">
                <a:solidFill>
                  <a:schemeClr val="bg2"/>
                </a:solidFill>
                <a:latin typeface="+mn-lt"/>
              </a:defRPr>
            </a:lvl3pPr>
            <a:lvl4pPr marL="0" indent="0" algn="ctr">
              <a:spcAft>
                <a:spcPts val="0"/>
              </a:spcAft>
              <a:buNone/>
              <a:defRPr sz="1000">
                <a:solidFill>
                  <a:schemeClr val="bg2"/>
                </a:solidFill>
                <a:latin typeface="+mn-lt"/>
              </a:defRPr>
            </a:lvl4pPr>
            <a:lvl5pPr marL="0" indent="0" algn="ctr">
              <a:spcAft>
                <a:spcPts val="0"/>
              </a:spcAft>
              <a:buNone/>
              <a:tabLst>
                <a:tab pos="2687638" algn="l"/>
              </a:tabLst>
              <a:defRPr sz="1000">
                <a:solidFill>
                  <a:schemeClr val="bg2"/>
                </a:solidFill>
                <a:latin typeface="+mn-lt"/>
              </a:defRPr>
            </a:lvl5pPr>
            <a:lvl6pPr marL="0" indent="0" algn="ctr">
              <a:spcAft>
                <a:spcPts val="0"/>
              </a:spcAft>
              <a:buNone/>
              <a:defRPr sz="1000">
                <a:solidFill>
                  <a:schemeClr val="bg2"/>
                </a:solidFill>
                <a:latin typeface="+mn-lt"/>
              </a:defRPr>
            </a:lvl6pPr>
            <a:lvl7pPr marL="0" indent="0" algn="ctr">
              <a:spcAft>
                <a:spcPts val="0"/>
              </a:spcAft>
              <a:buNone/>
              <a:defRPr sz="1000">
                <a:solidFill>
                  <a:schemeClr val="bg2"/>
                </a:solidFill>
                <a:latin typeface="+mn-lt"/>
              </a:defRPr>
            </a:lvl7pPr>
            <a:lvl8pPr marL="0" indent="0" algn="ctr">
              <a:spcAft>
                <a:spcPts val="0"/>
              </a:spcAft>
              <a:buNone/>
              <a:defRPr sz="1000">
                <a:solidFill>
                  <a:schemeClr val="bg2"/>
                </a:solidFill>
                <a:latin typeface="+mn-lt"/>
              </a:defRPr>
            </a:lvl8pPr>
            <a:lvl9pPr marL="0" indent="0" algn="ctr">
              <a:spcAft>
                <a:spcPts val="0"/>
              </a:spcAft>
              <a:buNone/>
              <a:defRPr sz="1000">
                <a:solidFill>
                  <a:schemeClr val="bg2"/>
                </a:solidFill>
                <a:latin typeface="+mn-lt"/>
              </a:defRPr>
            </a:lvl9pPr>
          </a:lstStyle>
          <a:p>
            <a:pPr lvl="4"/>
            <a:r>
              <a:rPr lang="en-US" dirty="0"/>
              <a:t>Add picture</a:t>
            </a:r>
          </a:p>
        </p:txBody>
      </p:sp>
      <p:sp>
        <p:nvSpPr>
          <p:cNvPr id="6" name="Inhaltsplatzhalter 5">
            <a:extLst>
              <a:ext uri="{FF2B5EF4-FFF2-40B4-BE49-F238E27FC236}">
                <a16:creationId xmlns:a16="http://schemas.microsoft.com/office/drawing/2014/main" id="{7B4C7612-0C84-4376-B998-B34EAE1F544D}"/>
              </a:ext>
            </a:extLst>
          </p:cNvPr>
          <p:cNvSpPr>
            <a:spLocks noGrp="1"/>
          </p:cNvSpPr>
          <p:nvPr>
            <p:ph sz="quarter" idx="14" hasCustomPrompt="1"/>
          </p:nvPr>
        </p:nvSpPr>
        <p:spPr bwMode="gray">
          <a:xfrm>
            <a:off x="479376" y="1484313"/>
            <a:ext cx="5472000" cy="4896000"/>
          </a:xfrm>
        </p:spPr>
        <p:txBody>
          <a:bodyPr>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el 2">
            <a:extLst>
              <a:ext uri="{FF2B5EF4-FFF2-40B4-BE49-F238E27FC236}">
                <a16:creationId xmlns:a16="http://schemas.microsoft.com/office/drawing/2014/main" id="{9666DA3C-926F-4EC4-9514-427BC43B16EF}"/>
              </a:ext>
            </a:extLst>
          </p:cNvPr>
          <p:cNvSpPr>
            <a:spLocks noGrp="1"/>
          </p:cNvSpPr>
          <p:nvPr>
            <p:ph type="title" hasCustomPrompt="1"/>
          </p:nvPr>
        </p:nvSpPr>
        <p:spPr bwMode="gray"/>
        <p:txBody>
          <a:bodyPr/>
          <a:lstStyle/>
          <a:p>
            <a:r>
              <a:rPr lang="en-US" dirty="0"/>
              <a:t>Headline short 40pt (2 lines 24pt/space 1)</a:t>
            </a:r>
          </a:p>
        </p:txBody>
      </p:sp>
      <p:sp>
        <p:nvSpPr>
          <p:cNvPr id="2" name="Fußzeilenplatzhalter 1">
            <a:extLst>
              <a:ext uri="{FF2B5EF4-FFF2-40B4-BE49-F238E27FC236}">
                <a16:creationId xmlns:a16="http://schemas.microsoft.com/office/drawing/2014/main" id="{CDFFEC28-8502-4C97-9901-B0E5187A795A}"/>
              </a:ext>
            </a:extLst>
          </p:cNvPr>
          <p:cNvSpPr>
            <a:spLocks noGrp="1"/>
          </p:cNvSpPr>
          <p:nvPr>
            <p:ph type="ftr" sz="quarter" idx="15"/>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C346FF63-32DD-4F94-A3B9-DEE1354F0F24}"/>
              </a:ext>
            </a:extLst>
          </p:cNvPr>
          <p:cNvSpPr>
            <a:spLocks noGrp="1"/>
          </p:cNvSpPr>
          <p:nvPr>
            <p:ph type="sldNum" sz="quarter" idx="16"/>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367732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with conten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02E79-B5C3-4A51-9C68-88010755DDB6}"/>
              </a:ext>
            </a:extLst>
          </p:cNvPr>
          <p:cNvSpPr>
            <a:spLocks noGrp="1"/>
          </p:cNvSpPr>
          <p:nvPr>
            <p:ph type="title" hasCustomPrompt="1"/>
          </p:nvPr>
        </p:nvSpPr>
        <p:spPr bwMode="gray"/>
        <p:txBody>
          <a:bodyPr>
            <a:noAutofit/>
          </a:bodyPr>
          <a:lstStyle>
            <a:lvl1pPr>
              <a:defRPr/>
            </a:lvl1pPr>
          </a:lstStyle>
          <a:p>
            <a:r>
              <a:rPr lang="en-US" dirty="0"/>
              <a:t>Headline short 40pt (2 lines 24pt/space 1)</a:t>
            </a:r>
          </a:p>
        </p:txBody>
      </p:sp>
      <p:sp>
        <p:nvSpPr>
          <p:cNvPr id="8" name="Inhaltsplatzhalter 7">
            <a:extLst>
              <a:ext uri="{FF2B5EF4-FFF2-40B4-BE49-F238E27FC236}">
                <a16:creationId xmlns:a16="http://schemas.microsoft.com/office/drawing/2014/main" id="{9CD48E90-58F3-40B4-B97C-453785FBBABC}"/>
              </a:ext>
            </a:extLst>
          </p:cNvPr>
          <p:cNvSpPr>
            <a:spLocks noGrp="1"/>
          </p:cNvSpPr>
          <p:nvPr>
            <p:ph sz="quarter" idx="12" hasCustomPrompt="1"/>
          </p:nvPr>
        </p:nvSpPr>
        <p:spPr bwMode="gray">
          <a:xfrm>
            <a:off x="8184624" y="1484313"/>
            <a:ext cx="3528000" cy="4896000"/>
          </a:xfrm>
        </p:spPr>
        <p:txBody>
          <a:bodyPr>
            <a:noAutofit/>
          </a:bodyPr>
          <a:lstStyle>
            <a:lvl5pPr>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Bildplatzhalter 9">
            <a:extLst>
              <a:ext uri="{FF2B5EF4-FFF2-40B4-BE49-F238E27FC236}">
                <a16:creationId xmlns:a16="http://schemas.microsoft.com/office/drawing/2014/main" id="{A40AE5EC-538A-4BF1-ABC1-3EE1CF9C15FF}"/>
              </a:ext>
            </a:extLst>
          </p:cNvPr>
          <p:cNvSpPr>
            <a:spLocks noGrp="1"/>
          </p:cNvSpPr>
          <p:nvPr>
            <p:ph type="pic" sz="quarter" idx="13" hasCustomPrompt="1"/>
          </p:nvPr>
        </p:nvSpPr>
        <p:spPr bwMode="gray">
          <a:xfrm>
            <a:off x="479376" y="1485312"/>
            <a:ext cx="7416000" cy="4896000"/>
          </a:xfrm>
        </p:spPr>
        <p:txBody>
          <a:bodyPr bIns="576000" anchor="ctr">
            <a:noAutofit/>
          </a:bodyPr>
          <a:lstStyle>
            <a:lvl1pPr marL="0" indent="0" algn="ctr">
              <a:spcAft>
                <a:spcPts val="0"/>
              </a:spcAft>
              <a:buFont typeface="+mn-lt" panose="020B0604020202020204" pitchFamily="34" charset="0"/>
              <a:buNone/>
              <a:defRPr sz="1000">
                <a:solidFill>
                  <a:schemeClr val="tx1"/>
                </a:solidFill>
                <a:latin typeface="+mn-lt"/>
              </a:defRPr>
            </a:lvl1pPr>
            <a:lvl2pPr marL="0" indent="0" algn="ctr">
              <a:spcAft>
                <a:spcPts val="0"/>
              </a:spcAft>
              <a:buFont typeface="+mn-lt" panose="020B0604020202020204" pitchFamily="34" charset="0"/>
              <a:buNone/>
              <a:defRPr sz="1000">
                <a:solidFill>
                  <a:schemeClr val="tx1"/>
                </a:solidFill>
                <a:latin typeface="+mn-lt"/>
              </a:defRPr>
            </a:lvl2pPr>
            <a:lvl3pPr marL="0" indent="0" algn="ctr">
              <a:spcAft>
                <a:spcPts val="0"/>
              </a:spcAft>
              <a:buNone/>
              <a:defRPr sz="1000">
                <a:solidFill>
                  <a:schemeClr val="tx1"/>
                </a:solidFill>
                <a:latin typeface="+mn-lt"/>
              </a:defRPr>
            </a:lvl3pPr>
            <a:lvl4pPr marL="0" indent="0" algn="ctr">
              <a:spcAft>
                <a:spcPts val="0"/>
              </a:spcAft>
              <a:buNone/>
              <a:defRPr sz="1000">
                <a:solidFill>
                  <a:schemeClr val="tx1"/>
                </a:solidFill>
                <a:latin typeface="+mn-lt"/>
              </a:defRPr>
            </a:lvl4pPr>
            <a:lvl5pPr marL="0" indent="0" algn="ctr">
              <a:spcAft>
                <a:spcPts val="0"/>
              </a:spcAft>
              <a:buNone/>
              <a:defRPr sz="1000">
                <a:solidFill>
                  <a:schemeClr val="bg2"/>
                </a:solidFill>
                <a:latin typeface="+mn-lt"/>
              </a:defRPr>
            </a:lvl5pPr>
            <a:lvl6pPr marL="0" indent="0" algn="ctr">
              <a:spcAft>
                <a:spcPts val="0"/>
              </a:spcAft>
              <a:buNone/>
              <a:defRPr sz="1000">
                <a:solidFill>
                  <a:schemeClr val="tx1"/>
                </a:solidFill>
                <a:latin typeface="+mn-lt"/>
              </a:defRPr>
            </a:lvl6pPr>
            <a:lvl7pPr marL="0" indent="0" algn="ctr">
              <a:spcAft>
                <a:spcPts val="0"/>
              </a:spcAft>
              <a:buNone/>
              <a:defRPr sz="1000">
                <a:solidFill>
                  <a:schemeClr val="tx1"/>
                </a:solidFill>
                <a:latin typeface="+mn-lt"/>
              </a:defRPr>
            </a:lvl7pPr>
            <a:lvl8pPr marL="0" indent="0" algn="ctr">
              <a:spcAft>
                <a:spcPts val="0"/>
              </a:spcAft>
              <a:buNone/>
              <a:defRPr sz="1000">
                <a:solidFill>
                  <a:schemeClr val="tx1"/>
                </a:solidFill>
                <a:latin typeface="+mn-lt"/>
              </a:defRPr>
            </a:lvl8pPr>
            <a:lvl9pPr marL="0" indent="0" algn="ctr">
              <a:spcAft>
                <a:spcPts val="0"/>
              </a:spcAft>
              <a:buNone/>
              <a:defRPr sz="1000">
                <a:solidFill>
                  <a:schemeClr val="tx1"/>
                </a:solidFill>
                <a:latin typeface="+mn-lt"/>
              </a:defRPr>
            </a:lvl9pPr>
          </a:lstStyle>
          <a:p>
            <a:pPr lvl="4"/>
            <a:r>
              <a:rPr lang="en-US" dirty="0"/>
              <a:t>Add picture</a:t>
            </a:r>
          </a:p>
        </p:txBody>
      </p:sp>
      <p:sp>
        <p:nvSpPr>
          <p:cNvPr id="3" name="Fußzeilenplatzhalter 2">
            <a:extLst>
              <a:ext uri="{FF2B5EF4-FFF2-40B4-BE49-F238E27FC236}">
                <a16:creationId xmlns:a16="http://schemas.microsoft.com/office/drawing/2014/main" id="{A4D320FC-1745-4ABC-85D6-471E8EC829C0}"/>
              </a:ext>
            </a:extLst>
          </p:cNvPr>
          <p:cNvSpPr>
            <a:spLocks noGrp="1"/>
          </p:cNvSpPr>
          <p:nvPr>
            <p:ph type="ftr" sz="quarter" idx="14"/>
          </p:nvPr>
        </p:nvSpPr>
        <p:spPr bwMode="gray"/>
        <p:txBody>
          <a:bodyPr/>
          <a:lstStyle/>
          <a:p>
            <a:r>
              <a:rPr lang="en-US"/>
              <a:t>Internal | Patrik Čigáš / Introduction to scripting | 09/2022</a:t>
            </a:r>
            <a:endParaRPr lang="en-US" dirty="0"/>
          </a:p>
        </p:txBody>
      </p:sp>
      <p:sp>
        <p:nvSpPr>
          <p:cNvPr id="4" name="Foliennummernplatzhalter 3">
            <a:extLst>
              <a:ext uri="{FF2B5EF4-FFF2-40B4-BE49-F238E27FC236}">
                <a16:creationId xmlns:a16="http://schemas.microsoft.com/office/drawing/2014/main" id="{53501084-378C-41A0-8852-DE0E44E8B612}"/>
              </a:ext>
            </a:extLst>
          </p:cNvPr>
          <p:cNvSpPr>
            <a:spLocks noGrp="1"/>
          </p:cNvSpPr>
          <p:nvPr>
            <p:ph type="sldNum" sz="quarter" idx="15"/>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58462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Picture (fullscal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758364E8-4ECD-4C26-A5E5-021E95A628B2}"/>
              </a:ext>
            </a:extLst>
          </p:cNvPr>
          <p:cNvSpPr>
            <a:spLocks noGrp="1"/>
          </p:cNvSpPr>
          <p:nvPr>
            <p:ph type="pic" sz="quarter" idx="10" hasCustomPrompt="1"/>
          </p:nvPr>
        </p:nvSpPr>
        <p:spPr bwMode="gray">
          <a:xfrm>
            <a:off x="0" y="0"/>
            <a:ext cx="12192000" cy="6858000"/>
          </a:xfrm>
        </p:spPr>
        <p:txBody>
          <a:bodyPr bIns="576000" anchor="ctr">
            <a:noAutofit/>
          </a:bodyPr>
          <a:lstStyle>
            <a:lvl1pPr marL="0" indent="0" algn="ctr">
              <a:spcAft>
                <a:spcPts val="0"/>
              </a:spcAft>
              <a:buFont typeface="+mn-lt" panose="020B0604020202020204" pitchFamily="34" charset="0"/>
              <a:buNone/>
              <a:tabLst/>
              <a:defRPr sz="1000">
                <a:solidFill>
                  <a:schemeClr val="bg2"/>
                </a:solidFill>
                <a:latin typeface="+mn-lt"/>
              </a:defRPr>
            </a:lvl1pPr>
            <a:lvl2pPr marL="0" indent="0" algn="ctr">
              <a:spcAft>
                <a:spcPts val="0"/>
              </a:spcAft>
              <a:buFont typeface="+mn-lt" panose="020B0604020202020204" pitchFamily="34" charset="0"/>
              <a:buNone/>
              <a:tabLst/>
              <a:defRPr sz="1000">
                <a:solidFill>
                  <a:schemeClr val="bg2"/>
                </a:solidFill>
                <a:latin typeface="+mn-lt"/>
              </a:defRPr>
            </a:lvl2pPr>
            <a:lvl3pPr marL="0" indent="0" algn="ctr">
              <a:spcAft>
                <a:spcPts val="0"/>
              </a:spcAft>
              <a:buNone/>
              <a:tabLst/>
              <a:defRPr sz="1000">
                <a:solidFill>
                  <a:schemeClr val="bg2"/>
                </a:solidFill>
                <a:latin typeface="+mn-lt"/>
              </a:defRPr>
            </a:lvl3pPr>
            <a:lvl4pPr marL="0" indent="0" algn="ctr">
              <a:spcAft>
                <a:spcPts val="0"/>
              </a:spcAft>
              <a:buNone/>
              <a:tabLst/>
              <a:defRPr sz="1000">
                <a:solidFill>
                  <a:schemeClr val="bg2"/>
                </a:solidFill>
                <a:latin typeface="+mn-lt"/>
              </a:defRPr>
            </a:lvl4pPr>
            <a:lvl5pPr marL="0" indent="0" algn="ctr">
              <a:spcAft>
                <a:spcPts val="0"/>
              </a:spcAft>
              <a:buNone/>
              <a:tabLst/>
              <a:defRPr sz="1000">
                <a:solidFill>
                  <a:schemeClr val="bg2"/>
                </a:solidFill>
                <a:latin typeface="+mn-lt"/>
              </a:defRPr>
            </a:lvl5pPr>
            <a:lvl6pPr marL="0" indent="0" algn="ctr">
              <a:spcAft>
                <a:spcPts val="0"/>
              </a:spcAft>
              <a:buNone/>
              <a:tabLst/>
              <a:defRPr sz="1000">
                <a:solidFill>
                  <a:schemeClr val="bg2"/>
                </a:solidFill>
                <a:latin typeface="+mn-lt"/>
              </a:defRPr>
            </a:lvl6pPr>
            <a:lvl7pPr marL="0" indent="0" algn="ctr">
              <a:spcAft>
                <a:spcPts val="0"/>
              </a:spcAft>
              <a:buNone/>
              <a:tabLst/>
              <a:defRPr sz="1000">
                <a:solidFill>
                  <a:schemeClr val="bg2"/>
                </a:solidFill>
                <a:latin typeface="+mn-lt"/>
              </a:defRPr>
            </a:lvl7pPr>
            <a:lvl8pPr marL="0" indent="0" algn="ctr">
              <a:spcAft>
                <a:spcPts val="0"/>
              </a:spcAft>
              <a:buNone/>
              <a:tabLst/>
              <a:defRPr sz="1000">
                <a:solidFill>
                  <a:schemeClr val="bg2"/>
                </a:solidFill>
                <a:latin typeface="+mn-lt"/>
              </a:defRPr>
            </a:lvl8pPr>
            <a:lvl9pPr marL="0" indent="0" algn="ctr">
              <a:spcAft>
                <a:spcPts val="0"/>
              </a:spcAft>
              <a:buNone/>
              <a:tabLst/>
              <a:defRPr sz="1000">
                <a:solidFill>
                  <a:schemeClr val="bg2"/>
                </a:solidFill>
                <a:latin typeface="+mn-lt"/>
              </a:defRPr>
            </a:lvl9pPr>
          </a:lstStyle>
          <a:p>
            <a:pPr lvl="4"/>
            <a:r>
              <a:rPr lang="en-US" dirty="0"/>
              <a:t>Add picture</a:t>
            </a:r>
          </a:p>
        </p:txBody>
      </p:sp>
      <p:sp>
        <p:nvSpPr>
          <p:cNvPr id="2" name="Fußzeilenplatzhalter 1">
            <a:extLst>
              <a:ext uri="{FF2B5EF4-FFF2-40B4-BE49-F238E27FC236}">
                <a16:creationId xmlns:a16="http://schemas.microsoft.com/office/drawing/2014/main" id="{255E8CB7-F14B-4652-B6B2-A80BA2609D91}"/>
              </a:ext>
            </a:extLst>
          </p:cNvPr>
          <p:cNvSpPr>
            <a:spLocks noGrp="1"/>
          </p:cNvSpPr>
          <p:nvPr>
            <p:ph type="ftr" sz="quarter" idx="11"/>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0D87DE1D-7ACF-4AB8-AF79-18AC50E437BE}"/>
              </a:ext>
            </a:extLst>
          </p:cNvPr>
          <p:cNvSpPr>
            <a:spLocks noGrp="1"/>
          </p:cNvSpPr>
          <p:nvPr>
            <p:ph type="sldNum" sz="quarter" idx="12"/>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296090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Picture with fram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758364E8-4ECD-4C26-A5E5-021E95A628B2}"/>
              </a:ext>
            </a:extLst>
          </p:cNvPr>
          <p:cNvSpPr>
            <a:spLocks noGrp="1"/>
          </p:cNvSpPr>
          <p:nvPr>
            <p:ph type="pic" sz="quarter" idx="10" hasCustomPrompt="1"/>
          </p:nvPr>
        </p:nvSpPr>
        <p:spPr bwMode="gray">
          <a:xfrm>
            <a:off x="479425" y="0"/>
            <a:ext cx="11712575" cy="6858000"/>
          </a:xfrm>
        </p:spPr>
        <p:txBody>
          <a:bodyPr bIns="576000" anchor="ctr">
            <a:noAutofit/>
          </a:bodyPr>
          <a:lstStyle>
            <a:lvl1pPr marL="0" indent="0" algn="ctr">
              <a:spcAft>
                <a:spcPts val="0"/>
              </a:spcAft>
              <a:buFont typeface="+mn-lt" panose="020B0604020202020204" pitchFamily="34" charset="0"/>
              <a:buNone/>
              <a:tabLst/>
              <a:defRPr sz="1000">
                <a:solidFill>
                  <a:schemeClr val="bg2"/>
                </a:solidFill>
                <a:latin typeface="+mn-lt"/>
              </a:defRPr>
            </a:lvl1pPr>
            <a:lvl2pPr marL="0" indent="0" algn="ctr">
              <a:spcAft>
                <a:spcPts val="0"/>
              </a:spcAft>
              <a:buFont typeface="+mn-lt" panose="020B0604020202020204" pitchFamily="34" charset="0"/>
              <a:buNone/>
              <a:tabLst/>
              <a:defRPr sz="1000">
                <a:solidFill>
                  <a:schemeClr val="bg2"/>
                </a:solidFill>
                <a:latin typeface="+mn-lt"/>
              </a:defRPr>
            </a:lvl2pPr>
            <a:lvl3pPr marL="0" indent="0" algn="ctr">
              <a:spcAft>
                <a:spcPts val="0"/>
              </a:spcAft>
              <a:buNone/>
              <a:tabLst/>
              <a:defRPr sz="1000">
                <a:solidFill>
                  <a:schemeClr val="bg2"/>
                </a:solidFill>
                <a:latin typeface="+mn-lt"/>
              </a:defRPr>
            </a:lvl3pPr>
            <a:lvl4pPr marL="0" indent="0" algn="ctr">
              <a:spcAft>
                <a:spcPts val="0"/>
              </a:spcAft>
              <a:buNone/>
              <a:tabLst/>
              <a:defRPr sz="1000">
                <a:solidFill>
                  <a:schemeClr val="bg2"/>
                </a:solidFill>
                <a:latin typeface="+mn-lt"/>
              </a:defRPr>
            </a:lvl4pPr>
            <a:lvl5pPr marL="0" indent="0" algn="ctr">
              <a:spcAft>
                <a:spcPts val="0"/>
              </a:spcAft>
              <a:buNone/>
              <a:tabLst/>
              <a:defRPr sz="1000">
                <a:solidFill>
                  <a:schemeClr val="bg2"/>
                </a:solidFill>
                <a:latin typeface="+mn-lt"/>
              </a:defRPr>
            </a:lvl5pPr>
            <a:lvl6pPr marL="0" indent="0" algn="ctr">
              <a:spcAft>
                <a:spcPts val="0"/>
              </a:spcAft>
              <a:buNone/>
              <a:tabLst/>
              <a:defRPr sz="1000">
                <a:solidFill>
                  <a:schemeClr val="bg2"/>
                </a:solidFill>
                <a:latin typeface="+mn-lt"/>
              </a:defRPr>
            </a:lvl6pPr>
            <a:lvl7pPr marL="0" indent="0" algn="ctr">
              <a:spcAft>
                <a:spcPts val="0"/>
              </a:spcAft>
              <a:buNone/>
              <a:tabLst/>
              <a:defRPr sz="1000">
                <a:solidFill>
                  <a:schemeClr val="bg2"/>
                </a:solidFill>
                <a:latin typeface="+mn-lt"/>
              </a:defRPr>
            </a:lvl7pPr>
            <a:lvl8pPr marL="0" indent="0" algn="ctr">
              <a:spcAft>
                <a:spcPts val="0"/>
              </a:spcAft>
              <a:buNone/>
              <a:tabLst/>
              <a:defRPr sz="1000">
                <a:solidFill>
                  <a:schemeClr val="bg2"/>
                </a:solidFill>
                <a:latin typeface="+mn-lt"/>
              </a:defRPr>
            </a:lvl8pPr>
            <a:lvl9pPr marL="0" indent="0" algn="ctr">
              <a:spcAft>
                <a:spcPts val="0"/>
              </a:spcAft>
              <a:buNone/>
              <a:tabLst/>
              <a:defRPr sz="1000">
                <a:solidFill>
                  <a:schemeClr val="bg2"/>
                </a:solidFill>
                <a:latin typeface="+mn-lt"/>
              </a:defRPr>
            </a:lvl9pPr>
          </a:lstStyle>
          <a:p>
            <a:pPr lvl="4"/>
            <a:r>
              <a:rPr lang="en-US" dirty="0"/>
              <a:t>Add picture</a:t>
            </a:r>
          </a:p>
        </p:txBody>
      </p:sp>
      <p:sp>
        <p:nvSpPr>
          <p:cNvPr id="2" name="Fußzeilenplatzhalter 1">
            <a:extLst>
              <a:ext uri="{FF2B5EF4-FFF2-40B4-BE49-F238E27FC236}">
                <a16:creationId xmlns:a16="http://schemas.microsoft.com/office/drawing/2014/main" id="{C05CD262-FAEC-4FAF-93B6-86C05CA2DC45}"/>
              </a:ext>
            </a:extLst>
          </p:cNvPr>
          <p:cNvSpPr>
            <a:spLocks noGrp="1"/>
          </p:cNvSpPr>
          <p:nvPr>
            <p:ph type="ftr" sz="quarter" idx="11"/>
          </p:nvPr>
        </p:nvSpPr>
        <p:spPr bwMode="gray"/>
        <p:txBody>
          <a:bodyPr/>
          <a:lstStyle/>
          <a:p>
            <a:r>
              <a:rPr lang="en-US"/>
              <a:t>Internal | Patrik Čigáš / Introduction to scripting | 09/2022</a:t>
            </a:r>
            <a:endParaRPr lang="en-US" dirty="0"/>
          </a:p>
        </p:txBody>
      </p:sp>
      <p:sp>
        <p:nvSpPr>
          <p:cNvPr id="3" name="Foliennummernplatzhalter 2">
            <a:extLst>
              <a:ext uri="{FF2B5EF4-FFF2-40B4-BE49-F238E27FC236}">
                <a16:creationId xmlns:a16="http://schemas.microsoft.com/office/drawing/2014/main" id="{240D4A09-6BB9-4A0D-B3DF-825501C01D74}"/>
              </a:ext>
            </a:extLst>
          </p:cNvPr>
          <p:cNvSpPr>
            <a:spLocks noGrp="1"/>
          </p:cNvSpPr>
          <p:nvPr>
            <p:ph type="sldNum" sz="quarter" idx="12"/>
          </p:nvPr>
        </p:nvSpPr>
        <p:spPr bwMode="gray"/>
        <p:txBody>
          <a:bodyPr/>
          <a:lstStyle/>
          <a:p>
            <a:fld id="{A1A5E10D-79A5-49BA-9648-53481340C65F}" type="slidenum">
              <a:rPr lang="en-US" smtClean="0"/>
              <a:pPr/>
              <a:t>‹#›</a:t>
            </a:fld>
            <a:endParaRPr lang="en-US" dirty="0"/>
          </a:p>
        </p:txBody>
      </p:sp>
    </p:spTree>
    <p:extLst>
      <p:ext uri="{BB962C8B-B14F-4D97-AF65-F5344CB8AC3E}">
        <p14:creationId xmlns:p14="http://schemas.microsoft.com/office/powerpoint/2010/main" val="170937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CB088-2421-467C-BDA0-2F30D8271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15FD43-AA6D-4338-A343-3D7A0DB68C33}"/>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7455F915-0BAB-4E8B-AFF4-DE9439A0C056}"/>
              </a:ext>
            </a:extLst>
          </p:cNvPr>
          <p:cNvSpPr>
            <a:spLocks noGrp="1"/>
          </p:cNvSpPr>
          <p:nvPr>
            <p:ph type="ftr" sz="quarter" idx="11"/>
          </p:nvPr>
        </p:nvSpPr>
        <p:spPr/>
        <p:txBody>
          <a:bodyPr/>
          <a:lstStyle/>
          <a:p>
            <a:r>
              <a:rPr lang="en-US"/>
              <a:t>Internal | Patrik Čigáš / Introduction to scripting | 09/2022</a:t>
            </a:r>
          </a:p>
        </p:txBody>
      </p:sp>
      <p:sp>
        <p:nvSpPr>
          <p:cNvPr id="5" name="Slide Number Placeholder 4">
            <a:extLst>
              <a:ext uri="{FF2B5EF4-FFF2-40B4-BE49-F238E27FC236}">
                <a16:creationId xmlns:a16="http://schemas.microsoft.com/office/drawing/2014/main" id="{835224D5-6C49-4D73-BDEE-637E9F8D70B8}"/>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221184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8570C-948D-4453-B4DF-F7A58167A8CD}"/>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6860756-A05E-4C8D-BAA7-FDAAF2291270}"/>
              </a:ext>
            </a:extLst>
          </p:cNvPr>
          <p:cNvSpPr>
            <a:spLocks noGrp="1"/>
          </p:cNvSpPr>
          <p:nvPr>
            <p:ph type="ftr" sz="quarter" idx="11"/>
          </p:nvPr>
        </p:nvSpPr>
        <p:spPr/>
        <p:txBody>
          <a:bodyPr/>
          <a:lstStyle/>
          <a:p>
            <a:r>
              <a:rPr lang="en-US"/>
              <a:t>Internal | Patrik Čigáš / Introduction to scripting | 09/2022</a:t>
            </a:r>
          </a:p>
        </p:txBody>
      </p:sp>
      <p:sp>
        <p:nvSpPr>
          <p:cNvPr id="4" name="Slide Number Placeholder 3">
            <a:extLst>
              <a:ext uri="{FF2B5EF4-FFF2-40B4-BE49-F238E27FC236}">
                <a16:creationId xmlns:a16="http://schemas.microsoft.com/office/drawing/2014/main" id="{501AD612-81FE-4F60-AFE9-BF9C7F93F517}"/>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319741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FC42-6F78-48F1-9C85-113106885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8B378-69AB-4CD1-8386-553B960188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B79C96-A9C6-470A-8A31-D399E4C25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DE9B-312F-4B01-9125-8A19DEDA5F0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824B117-A8C5-4C1F-A37F-282531BE1337}"/>
              </a:ext>
            </a:extLst>
          </p:cNvPr>
          <p:cNvSpPr>
            <a:spLocks noGrp="1"/>
          </p:cNvSpPr>
          <p:nvPr>
            <p:ph type="ftr" sz="quarter" idx="11"/>
          </p:nvPr>
        </p:nvSpPr>
        <p:spPr/>
        <p:txBody>
          <a:bodyPr/>
          <a:lstStyle/>
          <a:p>
            <a:r>
              <a:rPr lang="en-US"/>
              <a:t>Internal | Patrik Čigáš / Introduction to scripting | 09/2022</a:t>
            </a:r>
          </a:p>
        </p:txBody>
      </p:sp>
      <p:sp>
        <p:nvSpPr>
          <p:cNvPr id="7" name="Slide Number Placeholder 6">
            <a:extLst>
              <a:ext uri="{FF2B5EF4-FFF2-40B4-BE49-F238E27FC236}">
                <a16:creationId xmlns:a16="http://schemas.microsoft.com/office/drawing/2014/main" id="{6EC793CA-E9D1-4C9C-8BFD-8D9349BA1B4E}"/>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286412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F768-BA60-407A-AE44-FE733DB324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0AEFDF-E531-4095-9EB0-2CEC6D8259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3CF644-3EB6-4AB9-82A3-9F477E6E7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6A2C7-6762-4E44-AB60-2E65D9FCDEB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28D81EE-79BD-4E0A-ADEB-DD471C9F00B3}"/>
              </a:ext>
            </a:extLst>
          </p:cNvPr>
          <p:cNvSpPr>
            <a:spLocks noGrp="1"/>
          </p:cNvSpPr>
          <p:nvPr>
            <p:ph type="ftr" sz="quarter" idx="11"/>
          </p:nvPr>
        </p:nvSpPr>
        <p:spPr/>
        <p:txBody>
          <a:bodyPr/>
          <a:lstStyle/>
          <a:p>
            <a:r>
              <a:rPr lang="en-US"/>
              <a:t>Internal | Patrik Čigáš / Introduction to scripting | 09/2022</a:t>
            </a:r>
          </a:p>
        </p:txBody>
      </p:sp>
      <p:sp>
        <p:nvSpPr>
          <p:cNvPr id="7" name="Slide Number Placeholder 6">
            <a:extLst>
              <a:ext uri="{FF2B5EF4-FFF2-40B4-BE49-F238E27FC236}">
                <a16:creationId xmlns:a16="http://schemas.microsoft.com/office/drawing/2014/main" id="{8BF40B36-A1BD-4F67-A4D2-714D97E612BC}"/>
              </a:ext>
            </a:extLst>
          </p:cNvPr>
          <p:cNvSpPr>
            <a:spLocks noGrp="1"/>
          </p:cNvSpPr>
          <p:nvPr>
            <p:ph type="sldNum" sz="quarter" idx="12"/>
          </p:nvPr>
        </p:nvSpPr>
        <p:spPr/>
        <p:txBody>
          <a:bodyPr/>
          <a:lstStyle/>
          <a:p>
            <a:fld id="{FCA7E95A-5493-46DB-8C40-F8D56CDB0E32}" type="slidenum">
              <a:rPr lang="en-US" smtClean="0"/>
              <a:t>‹#›</a:t>
            </a:fld>
            <a:endParaRPr lang="en-US"/>
          </a:p>
        </p:txBody>
      </p:sp>
    </p:spTree>
    <p:extLst>
      <p:ext uri="{BB962C8B-B14F-4D97-AF65-F5344CB8AC3E}">
        <p14:creationId xmlns:p14="http://schemas.microsoft.com/office/powerpoint/2010/main" val="96468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slideLayout" Target="../slideLayouts/slideLayout56.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slideLayout" Target="../slideLayouts/slideLayout55.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33A73-7BCE-4D8C-BFAB-DF2D7F834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28A138-9AEC-41E1-841C-891238BBF9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1E31EC-44BC-4B7F-9010-64DCEFE2FA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27D80DC4-DCFA-4284-8B89-8895A8FC4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 Patrik Čigáš / Introduction to scripting | 09/2022</a:t>
            </a:r>
          </a:p>
        </p:txBody>
      </p:sp>
      <p:sp>
        <p:nvSpPr>
          <p:cNvPr id="6" name="Slide Number Placeholder 5">
            <a:extLst>
              <a:ext uri="{FF2B5EF4-FFF2-40B4-BE49-F238E27FC236}">
                <a16:creationId xmlns:a16="http://schemas.microsoft.com/office/drawing/2014/main" id="{599253DB-B4CD-4829-B423-9DD918198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7E95A-5493-46DB-8C40-F8D56CDB0E32}" type="slidenum">
              <a:rPr lang="en-US" smtClean="0"/>
              <a:t>‹#›</a:t>
            </a:fld>
            <a:endParaRPr lang="en-US"/>
          </a:p>
        </p:txBody>
      </p:sp>
    </p:spTree>
    <p:extLst>
      <p:ext uri="{BB962C8B-B14F-4D97-AF65-F5344CB8AC3E}">
        <p14:creationId xmlns:p14="http://schemas.microsoft.com/office/powerpoint/2010/main" val="154195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152CBC3-B660-49EC-8CFF-BDC08B2D060E}"/>
              </a:ext>
            </a:extLst>
          </p:cNvPr>
          <p:cNvSpPr>
            <a:spLocks noGrp="1"/>
          </p:cNvSpPr>
          <p:nvPr>
            <p:ph type="title"/>
          </p:nvPr>
        </p:nvSpPr>
        <p:spPr bwMode="gray">
          <a:xfrm>
            <a:off x="479425" y="405000"/>
            <a:ext cx="11233150" cy="720000"/>
          </a:xfrm>
          <a:prstGeom prst="rect">
            <a:avLst/>
          </a:prstGeom>
        </p:spPr>
        <p:txBody>
          <a:bodyPr vert="horz" lIns="0" tIns="0" rIns="0" bIns="0" rtlCol="0" anchor="t">
            <a:noAutofit/>
          </a:bodyPr>
          <a:lstStyle/>
          <a:p>
            <a:r>
              <a:rPr lang="en-US" dirty="0"/>
              <a:t>Headline short 40pt (2 lines 24pt/space 1)</a:t>
            </a:r>
          </a:p>
        </p:txBody>
      </p:sp>
      <p:sp>
        <p:nvSpPr>
          <p:cNvPr id="3" name="Textplatzhalter 2">
            <a:extLst>
              <a:ext uri="{FF2B5EF4-FFF2-40B4-BE49-F238E27FC236}">
                <a16:creationId xmlns:a16="http://schemas.microsoft.com/office/drawing/2014/main" id="{D47DA143-B8D4-4CBA-A16E-07B0484BAAA6}"/>
              </a:ext>
            </a:extLst>
          </p:cNvPr>
          <p:cNvSpPr>
            <a:spLocks noGrp="1"/>
          </p:cNvSpPr>
          <p:nvPr>
            <p:ph type="body" idx="1"/>
          </p:nvPr>
        </p:nvSpPr>
        <p:spPr bwMode="gray">
          <a:xfrm>
            <a:off x="479425" y="1484712"/>
            <a:ext cx="11233199" cy="4896616"/>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
        <p:nvSpPr>
          <p:cNvPr id="5" name="Fußzeilenplatzhalter 4">
            <a:extLst>
              <a:ext uri="{FF2B5EF4-FFF2-40B4-BE49-F238E27FC236}">
                <a16:creationId xmlns:a16="http://schemas.microsoft.com/office/drawing/2014/main" id="{C3E0E978-16D5-413F-A203-BAC957010EB0}"/>
              </a:ext>
            </a:extLst>
          </p:cNvPr>
          <p:cNvSpPr>
            <a:spLocks noGrp="1"/>
          </p:cNvSpPr>
          <p:nvPr>
            <p:ph type="ftr" sz="quarter" idx="3"/>
          </p:nvPr>
        </p:nvSpPr>
        <p:spPr bwMode="gray">
          <a:xfrm>
            <a:off x="479425" y="6457664"/>
            <a:ext cx="8352000" cy="324000"/>
          </a:xfrm>
          <a:prstGeom prst="rect">
            <a:avLst/>
          </a:prstGeom>
        </p:spPr>
        <p:txBody>
          <a:bodyPr vert="horz" lIns="0" tIns="0" rIns="0" bIns="0" rtlCol="0" anchor="ctr">
            <a:noAutofit/>
          </a:bodyPr>
          <a:lstStyle>
            <a:lvl1pPr algn="l">
              <a:defRPr sz="900" kern="900" baseline="0">
                <a:solidFill>
                  <a:schemeClr val="tx1"/>
                </a:solidFill>
              </a:defRPr>
            </a:lvl1pPr>
          </a:lstStyle>
          <a:p>
            <a:r>
              <a:rPr lang="en-US"/>
              <a:t>Internal | Patrik Čigáš / Introduction to scripting | 09/2022</a:t>
            </a:r>
            <a:endParaRPr lang="en-US" dirty="0"/>
          </a:p>
        </p:txBody>
      </p:sp>
      <p:sp>
        <p:nvSpPr>
          <p:cNvPr id="6" name="Foliennummernplatzhalter 5">
            <a:extLst>
              <a:ext uri="{FF2B5EF4-FFF2-40B4-BE49-F238E27FC236}">
                <a16:creationId xmlns:a16="http://schemas.microsoft.com/office/drawing/2014/main" id="{5290EB52-2700-4288-B91E-A90263E48CAE}"/>
              </a:ext>
            </a:extLst>
          </p:cNvPr>
          <p:cNvSpPr>
            <a:spLocks noGrp="1"/>
          </p:cNvSpPr>
          <p:nvPr>
            <p:ph type="sldNum" sz="quarter" idx="4"/>
          </p:nvPr>
        </p:nvSpPr>
        <p:spPr bwMode="gray">
          <a:xfrm>
            <a:off x="11460624" y="6457664"/>
            <a:ext cx="252000" cy="324000"/>
          </a:xfrm>
          <a:prstGeom prst="rect">
            <a:avLst/>
          </a:prstGeom>
        </p:spPr>
        <p:txBody>
          <a:bodyPr vert="horz" lIns="0" tIns="0" rIns="0" bIns="0" rtlCol="0" anchor="ctr">
            <a:noAutofit/>
          </a:bodyPr>
          <a:lstStyle>
            <a:lvl1pPr algn="r">
              <a:defRPr sz="900">
                <a:solidFill>
                  <a:schemeClr val="tx1"/>
                </a:solidFill>
              </a:defRPr>
            </a:lvl1pPr>
          </a:lstStyle>
          <a:p>
            <a:fld id="{A1A5E10D-79A5-49BA-9648-53481340C65F}" type="slidenum">
              <a:rPr lang="en-US" smtClean="0"/>
              <a:pPr/>
              <a:t>‹#›</a:t>
            </a:fld>
            <a:endParaRPr lang="en-US" dirty="0"/>
          </a:p>
        </p:txBody>
      </p:sp>
      <p:cxnSp>
        <p:nvCxnSpPr>
          <p:cNvPr id="17" name="Gerader Verbinder 34">
            <a:extLst>
              <a:ext uri="{FF2B5EF4-FFF2-40B4-BE49-F238E27FC236}">
                <a16:creationId xmlns:a16="http://schemas.microsoft.com/office/drawing/2014/main" id="{89012FEA-181D-4C9D-8A65-9AEFE1BC2F14}"/>
              </a:ext>
            </a:extLst>
          </p:cNvPr>
          <p:cNvCxnSpPr>
            <a:cxnSpLocks/>
          </p:cNvCxnSpPr>
          <p:nvPr userDrawn="1"/>
        </p:nvCxnSpPr>
        <p:spPr bwMode="gray">
          <a:xfrm rot="5400000">
            <a:off x="-150688" y="422672"/>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Gerader Verbinder 34">
            <a:extLst>
              <a:ext uri="{FF2B5EF4-FFF2-40B4-BE49-F238E27FC236}">
                <a16:creationId xmlns:a16="http://schemas.microsoft.com/office/drawing/2014/main" id="{0BD1867E-60C6-4F22-919E-9943D2CCA2B5}"/>
              </a:ext>
            </a:extLst>
          </p:cNvPr>
          <p:cNvCxnSpPr>
            <a:cxnSpLocks/>
          </p:cNvCxnSpPr>
          <p:nvPr userDrawn="1"/>
        </p:nvCxnSpPr>
        <p:spPr bwMode="gray">
          <a:xfrm rot="5400000">
            <a:off x="-150688" y="1430712"/>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Gerader Verbinder 34">
            <a:extLst>
              <a:ext uri="{FF2B5EF4-FFF2-40B4-BE49-F238E27FC236}">
                <a16:creationId xmlns:a16="http://schemas.microsoft.com/office/drawing/2014/main" id="{E332571D-E824-46A7-BFCF-5DB25A0447BB}"/>
              </a:ext>
            </a:extLst>
          </p:cNvPr>
          <p:cNvCxnSpPr>
            <a:cxnSpLocks/>
          </p:cNvCxnSpPr>
          <p:nvPr userDrawn="1"/>
        </p:nvCxnSpPr>
        <p:spPr bwMode="gray">
          <a:xfrm rot="5400000">
            <a:off x="-150688" y="6327328"/>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Gerader Verbinder 28">
            <a:extLst>
              <a:ext uri="{FF2B5EF4-FFF2-40B4-BE49-F238E27FC236}">
                <a16:creationId xmlns:a16="http://schemas.microsoft.com/office/drawing/2014/main" id="{F5984FF4-F96E-4979-BA1B-63CD5473D552}"/>
              </a:ext>
            </a:extLst>
          </p:cNvPr>
          <p:cNvCxnSpPr>
            <a:cxnSpLocks/>
          </p:cNvCxnSpPr>
          <p:nvPr userDrawn="1"/>
        </p:nvCxnSpPr>
        <p:spPr bwMode="gray">
          <a:xfrm>
            <a:off x="5952000"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Gerader Verbinder 29">
            <a:extLst>
              <a:ext uri="{FF2B5EF4-FFF2-40B4-BE49-F238E27FC236}">
                <a16:creationId xmlns:a16="http://schemas.microsoft.com/office/drawing/2014/main" id="{922CA33F-150A-427F-9779-E59E62D799F3}"/>
              </a:ext>
            </a:extLst>
          </p:cNvPr>
          <p:cNvCxnSpPr>
            <a:cxnSpLocks/>
          </p:cNvCxnSpPr>
          <p:nvPr userDrawn="1"/>
        </p:nvCxnSpPr>
        <p:spPr bwMode="gray">
          <a:xfrm>
            <a:off x="6240000"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Gerader Verbinder 30">
            <a:extLst>
              <a:ext uri="{FF2B5EF4-FFF2-40B4-BE49-F238E27FC236}">
                <a16:creationId xmlns:a16="http://schemas.microsoft.com/office/drawing/2014/main" id="{349907C3-6C09-46F9-B069-0F9AE8CD97CE}"/>
              </a:ext>
            </a:extLst>
          </p:cNvPr>
          <p:cNvCxnSpPr>
            <a:cxnSpLocks/>
          </p:cNvCxnSpPr>
          <p:nvPr userDrawn="1"/>
        </p:nvCxnSpPr>
        <p:spPr bwMode="gray">
          <a:xfrm>
            <a:off x="7896232"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Gerader Verbinder 31">
            <a:extLst>
              <a:ext uri="{FF2B5EF4-FFF2-40B4-BE49-F238E27FC236}">
                <a16:creationId xmlns:a16="http://schemas.microsoft.com/office/drawing/2014/main" id="{3D323137-6269-4E4B-9729-792BB8633FAB}"/>
              </a:ext>
            </a:extLst>
          </p:cNvPr>
          <p:cNvCxnSpPr>
            <a:cxnSpLocks/>
          </p:cNvCxnSpPr>
          <p:nvPr userDrawn="1"/>
        </p:nvCxnSpPr>
        <p:spPr bwMode="gray">
          <a:xfrm>
            <a:off x="8184232"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Gerader Verbinder 32">
            <a:extLst>
              <a:ext uri="{FF2B5EF4-FFF2-40B4-BE49-F238E27FC236}">
                <a16:creationId xmlns:a16="http://schemas.microsoft.com/office/drawing/2014/main" id="{C2C779C4-6C20-4B5F-A0A8-B52F4B765B89}"/>
              </a:ext>
            </a:extLst>
          </p:cNvPr>
          <p:cNvCxnSpPr>
            <a:cxnSpLocks/>
          </p:cNvCxnSpPr>
          <p:nvPr userDrawn="1"/>
        </p:nvCxnSpPr>
        <p:spPr bwMode="gray">
          <a:xfrm>
            <a:off x="4007768"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Gerader Verbinder 33">
            <a:extLst>
              <a:ext uri="{FF2B5EF4-FFF2-40B4-BE49-F238E27FC236}">
                <a16:creationId xmlns:a16="http://schemas.microsoft.com/office/drawing/2014/main" id="{D615CF61-FA43-4282-9D31-6E1682909B9A}"/>
              </a:ext>
            </a:extLst>
          </p:cNvPr>
          <p:cNvCxnSpPr>
            <a:cxnSpLocks/>
          </p:cNvCxnSpPr>
          <p:nvPr userDrawn="1"/>
        </p:nvCxnSpPr>
        <p:spPr bwMode="gray">
          <a:xfrm>
            <a:off x="4295768"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Gerader Verbinder 34">
            <a:extLst>
              <a:ext uri="{FF2B5EF4-FFF2-40B4-BE49-F238E27FC236}">
                <a16:creationId xmlns:a16="http://schemas.microsoft.com/office/drawing/2014/main" id="{19F59382-5CDC-4127-B7AF-EFE6C64CA888}"/>
              </a:ext>
            </a:extLst>
          </p:cNvPr>
          <p:cNvCxnSpPr>
            <a:cxnSpLocks/>
          </p:cNvCxnSpPr>
          <p:nvPr userDrawn="1"/>
        </p:nvCxnSpPr>
        <p:spPr bwMode="gray">
          <a:xfrm>
            <a:off x="307166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Gerader Verbinder 35">
            <a:extLst>
              <a:ext uri="{FF2B5EF4-FFF2-40B4-BE49-F238E27FC236}">
                <a16:creationId xmlns:a16="http://schemas.microsoft.com/office/drawing/2014/main" id="{93739C8E-A91E-4DF6-8B71-C95EA29C5468}"/>
              </a:ext>
            </a:extLst>
          </p:cNvPr>
          <p:cNvCxnSpPr>
            <a:cxnSpLocks/>
          </p:cNvCxnSpPr>
          <p:nvPr userDrawn="1"/>
        </p:nvCxnSpPr>
        <p:spPr bwMode="gray">
          <a:xfrm>
            <a:off x="335966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Gerader Verbinder 36">
            <a:extLst>
              <a:ext uri="{FF2B5EF4-FFF2-40B4-BE49-F238E27FC236}">
                <a16:creationId xmlns:a16="http://schemas.microsoft.com/office/drawing/2014/main" id="{7DD298F8-8C16-4A64-8645-6DCB0D7F035E}"/>
              </a:ext>
            </a:extLst>
          </p:cNvPr>
          <p:cNvCxnSpPr>
            <a:cxnSpLocks/>
          </p:cNvCxnSpPr>
          <p:nvPr userDrawn="1"/>
        </p:nvCxnSpPr>
        <p:spPr bwMode="gray">
          <a:xfrm>
            <a:off x="883233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9" name="Gerader Verbinder 37">
            <a:extLst>
              <a:ext uri="{FF2B5EF4-FFF2-40B4-BE49-F238E27FC236}">
                <a16:creationId xmlns:a16="http://schemas.microsoft.com/office/drawing/2014/main" id="{D09D5B22-B226-42FD-A395-C5727188BBD4}"/>
              </a:ext>
            </a:extLst>
          </p:cNvPr>
          <p:cNvCxnSpPr>
            <a:cxnSpLocks/>
          </p:cNvCxnSpPr>
          <p:nvPr userDrawn="1"/>
        </p:nvCxnSpPr>
        <p:spPr bwMode="gray">
          <a:xfrm>
            <a:off x="912033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Gerader Verbinder 34">
            <a:extLst>
              <a:ext uri="{FF2B5EF4-FFF2-40B4-BE49-F238E27FC236}">
                <a16:creationId xmlns:a16="http://schemas.microsoft.com/office/drawing/2014/main" id="{02F409E6-7F30-4ED2-8368-F02084442AFA}"/>
              </a:ext>
            </a:extLst>
          </p:cNvPr>
          <p:cNvCxnSpPr>
            <a:cxnSpLocks/>
          </p:cNvCxnSpPr>
          <p:nvPr userDrawn="1"/>
        </p:nvCxnSpPr>
        <p:spPr bwMode="gray">
          <a:xfrm>
            <a:off x="47937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Gerader Verbinder 37">
            <a:extLst>
              <a:ext uri="{FF2B5EF4-FFF2-40B4-BE49-F238E27FC236}">
                <a16:creationId xmlns:a16="http://schemas.microsoft.com/office/drawing/2014/main" id="{FA7E9854-B87E-4C7F-A30D-B8458DEC0DFF}"/>
              </a:ext>
            </a:extLst>
          </p:cNvPr>
          <p:cNvCxnSpPr>
            <a:cxnSpLocks/>
          </p:cNvCxnSpPr>
          <p:nvPr userDrawn="1"/>
        </p:nvCxnSpPr>
        <p:spPr bwMode="gray">
          <a:xfrm>
            <a:off x="1171262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641228"/>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900"/>
        </a:spcAft>
        <a:buFont typeface="Arial" panose="020B0604020202020204" pitchFamily="34" charset="0"/>
        <a:buNone/>
        <a:defRPr sz="180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2pPr>
      <a:lvl3pPr marL="14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3pPr>
      <a:lvl4pPr marL="28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4pPr>
      <a:lvl5pPr marL="432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5pPr>
      <a:lvl6pPr marL="576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6pPr>
      <a:lvl7pPr marL="720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7pPr>
      <a:lvl8pPr marL="86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8pPr>
      <a:lvl9pPr marL="100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4" orient="horz" pos="4020">
          <p15:clr>
            <a:srgbClr val="F26B43"/>
          </p15:clr>
        </p15:guide>
        <p15:guide id="6" orient="horz" pos="935">
          <p15:clr>
            <a:srgbClr val="F26B43"/>
          </p15:clr>
        </p15:guide>
        <p15:guide id="7" orient="horz" pos="30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152CBC3-B660-49EC-8CFF-BDC08B2D060E}"/>
              </a:ext>
            </a:extLst>
          </p:cNvPr>
          <p:cNvSpPr>
            <a:spLocks noGrp="1"/>
          </p:cNvSpPr>
          <p:nvPr>
            <p:ph type="title"/>
          </p:nvPr>
        </p:nvSpPr>
        <p:spPr bwMode="gray">
          <a:xfrm>
            <a:off x="479376" y="405000"/>
            <a:ext cx="11233248" cy="720000"/>
          </a:xfrm>
          <a:prstGeom prst="rect">
            <a:avLst/>
          </a:prstGeom>
        </p:spPr>
        <p:txBody>
          <a:bodyPr vert="horz" lIns="0" tIns="0" rIns="0" bIns="0" rtlCol="0" anchor="t">
            <a:noAutofit/>
          </a:bodyPr>
          <a:lstStyle/>
          <a:p>
            <a:r>
              <a:rPr lang="en-US" dirty="0"/>
              <a:t>Headline short 40pt (2 lines 24pt/space 1)</a:t>
            </a:r>
          </a:p>
        </p:txBody>
      </p:sp>
      <p:sp>
        <p:nvSpPr>
          <p:cNvPr id="3" name="Textplatzhalter 2">
            <a:extLst>
              <a:ext uri="{FF2B5EF4-FFF2-40B4-BE49-F238E27FC236}">
                <a16:creationId xmlns:a16="http://schemas.microsoft.com/office/drawing/2014/main" id="{D47DA143-B8D4-4CBA-A16E-07B0484BAAA6}"/>
              </a:ext>
            </a:extLst>
          </p:cNvPr>
          <p:cNvSpPr>
            <a:spLocks noGrp="1"/>
          </p:cNvSpPr>
          <p:nvPr>
            <p:ph type="body" idx="1"/>
          </p:nvPr>
        </p:nvSpPr>
        <p:spPr bwMode="gray">
          <a:xfrm>
            <a:off x="479376" y="1484712"/>
            <a:ext cx="11233248" cy="4896616"/>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4"/>
            <a:endParaRPr lang="en-US" dirty="0"/>
          </a:p>
        </p:txBody>
      </p:sp>
      <p:sp>
        <p:nvSpPr>
          <p:cNvPr id="5" name="Fußzeilenplatzhalter 4">
            <a:extLst>
              <a:ext uri="{FF2B5EF4-FFF2-40B4-BE49-F238E27FC236}">
                <a16:creationId xmlns:a16="http://schemas.microsoft.com/office/drawing/2014/main" id="{C3E0E978-16D5-413F-A203-BAC957010EB0}"/>
              </a:ext>
            </a:extLst>
          </p:cNvPr>
          <p:cNvSpPr>
            <a:spLocks noGrp="1"/>
          </p:cNvSpPr>
          <p:nvPr>
            <p:ph type="ftr" sz="quarter" idx="3"/>
          </p:nvPr>
        </p:nvSpPr>
        <p:spPr bwMode="gray">
          <a:xfrm>
            <a:off x="479376" y="6457875"/>
            <a:ext cx="8352000" cy="324000"/>
          </a:xfrm>
          <a:prstGeom prst="rect">
            <a:avLst/>
          </a:prstGeom>
        </p:spPr>
        <p:txBody>
          <a:bodyPr vert="horz" lIns="0" tIns="0" rIns="0" bIns="0" rtlCol="0" anchor="ctr">
            <a:noAutofit/>
          </a:bodyPr>
          <a:lstStyle>
            <a:lvl1pPr algn="l">
              <a:defRPr sz="900" kern="900" baseline="0">
                <a:solidFill>
                  <a:schemeClr val="tx1"/>
                </a:solidFill>
              </a:defRPr>
            </a:lvl1pPr>
          </a:lstStyle>
          <a:p>
            <a:r>
              <a:rPr lang="en-US"/>
              <a:t>Internal | Patrik Čigáš / Introduction to scripting | 09/2022</a:t>
            </a:r>
            <a:endParaRPr lang="en-US" dirty="0"/>
          </a:p>
        </p:txBody>
      </p:sp>
      <p:sp>
        <p:nvSpPr>
          <p:cNvPr id="6" name="Foliennummernplatzhalter 5">
            <a:extLst>
              <a:ext uri="{FF2B5EF4-FFF2-40B4-BE49-F238E27FC236}">
                <a16:creationId xmlns:a16="http://schemas.microsoft.com/office/drawing/2014/main" id="{5290EB52-2700-4288-B91E-A90263E48CAE}"/>
              </a:ext>
            </a:extLst>
          </p:cNvPr>
          <p:cNvSpPr>
            <a:spLocks noGrp="1"/>
          </p:cNvSpPr>
          <p:nvPr>
            <p:ph type="sldNum" sz="quarter" idx="4"/>
          </p:nvPr>
        </p:nvSpPr>
        <p:spPr bwMode="gray">
          <a:xfrm>
            <a:off x="11460624" y="6457875"/>
            <a:ext cx="252000" cy="324000"/>
          </a:xfrm>
          <a:prstGeom prst="rect">
            <a:avLst/>
          </a:prstGeom>
        </p:spPr>
        <p:txBody>
          <a:bodyPr vert="horz" lIns="0" tIns="0" rIns="0" bIns="0" rtlCol="0" anchor="ctr">
            <a:noAutofit/>
          </a:bodyPr>
          <a:lstStyle>
            <a:lvl1pPr algn="r">
              <a:defRPr sz="900">
                <a:solidFill>
                  <a:schemeClr val="tx1"/>
                </a:solidFill>
              </a:defRPr>
            </a:lvl1pPr>
          </a:lstStyle>
          <a:p>
            <a:fld id="{A1A5E10D-79A5-49BA-9648-53481340C65F}" type="slidenum">
              <a:rPr lang="en-US" smtClean="0"/>
              <a:pPr/>
              <a:t>‹#›</a:t>
            </a:fld>
            <a:endParaRPr lang="en-US" dirty="0"/>
          </a:p>
        </p:txBody>
      </p:sp>
      <p:cxnSp>
        <p:nvCxnSpPr>
          <p:cNvPr id="39" name="Gerader Verbinder 34">
            <a:extLst>
              <a:ext uri="{FF2B5EF4-FFF2-40B4-BE49-F238E27FC236}">
                <a16:creationId xmlns:a16="http://schemas.microsoft.com/office/drawing/2014/main" id="{14C803C2-54F8-44FA-92F2-020B1F353F1D}"/>
              </a:ext>
            </a:extLst>
          </p:cNvPr>
          <p:cNvCxnSpPr>
            <a:cxnSpLocks/>
          </p:cNvCxnSpPr>
          <p:nvPr userDrawn="1"/>
        </p:nvCxnSpPr>
        <p:spPr bwMode="gray">
          <a:xfrm rot="5400000">
            <a:off x="-150688" y="422672"/>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0" name="Gerader Verbinder 34">
            <a:extLst>
              <a:ext uri="{FF2B5EF4-FFF2-40B4-BE49-F238E27FC236}">
                <a16:creationId xmlns:a16="http://schemas.microsoft.com/office/drawing/2014/main" id="{4B902B05-1723-406D-AA6C-F5057A006088}"/>
              </a:ext>
            </a:extLst>
          </p:cNvPr>
          <p:cNvCxnSpPr>
            <a:cxnSpLocks/>
          </p:cNvCxnSpPr>
          <p:nvPr userDrawn="1"/>
        </p:nvCxnSpPr>
        <p:spPr bwMode="gray">
          <a:xfrm rot="5400000">
            <a:off x="-150688" y="1430712"/>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1" name="Gerader Verbinder 34">
            <a:extLst>
              <a:ext uri="{FF2B5EF4-FFF2-40B4-BE49-F238E27FC236}">
                <a16:creationId xmlns:a16="http://schemas.microsoft.com/office/drawing/2014/main" id="{D6D29559-44C7-4941-896C-4CC7479D1C56}"/>
              </a:ext>
            </a:extLst>
          </p:cNvPr>
          <p:cNvCxnSpPr>
            <a:cxnSpLocks/>
          </p:cNvCxnSpPr>
          <p:nvPr userDrawn="1"/>
        </p:nvCxnSpPr>
        <p:spPr bwMode="gray">
          <a:xfrm rot="5400000">
            <a:off x="-150688" y="6327328"/>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2" name="Gerader Verbinder 28">
            <a:extLst>
              <a:ext uri="{FF2B5EF4-FFF2-40B4-BE49-F238E27FC236}">
                <a16:creationId xmlns:a16="http://schemas.microsoft.com/office/drawing/2014/main" id="{3159F292-8650-4011-8F79-F0F8445554FE}"/>
              </a:ext>
            </a:extLst>
          </p:cNvPr>
          <p:cNvCxnSpPr>
            <a:cxnSpLocks/>
          </p:cNvCxnSpPr>
          <p:nvPr userDrawn="1"/>
        </p:nvCxnSpPr>
        <p:spPr bwMode="gray">
          <a:xfrm>
            <a:off x="5952000"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Gerader Verbinder 29">
            <a:extLst>
              <a:ext uri="{FF2B5EF4-FFF2-40B4-BE49-F238E27FC236}">
                <a16:creationId xmlns:a16="http://schemas.microsoft.com/office/drawing/2014/main" id="{0AB2BE8A-7D23-4183-92E1-67974A2A48D2}"/>
              </a:ext>
            </a:extLst>
          </p:cNvPr>
          <p:cNvCxnSpPr>
            <a:cxnSpLocks/>
          </p:cNvCxnSpPr>
          <p:nvPr userDrawn="1"/>
        </p:nvCxnSpPr>
        <p:spPr bwMode="gray">
          <a:xfrm>
            <a:off x="6240000"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4" name="Gerader Verbinder 30">
            <a:extLst>
              <a:ext uri="{FF2B5EF4-FFF2-40B4-BE49-F238E27FC236}">
                <a16:creationId xmlns:a16="http://schemas.microsoft.com/office/drawing/2014/main" id="{0BA59727-F03E-4EC2-9B92-7D69C5F5132B}"/>
              </a:ext>
            </a:extLst>
          </p:cNvPr>
          <p:cNvCxnSpPr>
            <a:cxnSpLocks/>
          </p:cNvCxnSpPr>
          <p:nvPr userDrawn="1"/>
        </p:nvCxnSpPr>
        <p:spPr bwMode="gray">
          <a:xfrm>
            <a:off x="7896232"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5" name="Gerader Verbinder 31">
            <a:extLst>
              <a:ext uri="{FF2B5EF4-FFF2-40B4-BE49-F238E27FC236}">
                <a16:creationId xmlns:a16="http://schemas.microsoft.com/office/drawing/2014/main" id="{32C65FE0-1662-4138-9EC0-2084F3C28B3D}"/>
              </a:ext>
            </a:extLst>
          </p:cNvPr>
          <p:cNvCxnSpPr>
            <a:cxnSpLocks/>
          </p:cNvCxnSpPr>
          <p:nvPr userDrawn="1"/>
        </p:nvCxnSpPr>
        <p:spPr bwMode="gray">
          <a:xfrm>
            <a:off x="8184232"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6" name="Gerader Verbinder 32">
            <a:extLst>
              <a:ext uri="{FF2B5EF4-FFF2-40B4-BE49-F238E27FC236}">
                <a16:creationId xmlns:a16="http://schemas.microsoft.com/office/drawing/2014/main" id="{42888836-7369-4EBE-9C9E-BC058C8CD2B2}"/>
              </a:ext>
            </a:extLst>
          </p:cNvPr>
          <p:cNvCxnSpPr>
            <a:cxnSpLocks/>
          </p:cNvCxnSpPr>
          <p:nvPr userDrawn="1"/>
        </p:nvCxnSpPr>
        <p:spPr bwMode="gray">
          <a:xfrm>
            <a:off x="4007768"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7" name="Gerader Verbinder 33">
            <a:extLst>
              <a:ext uri="{FF2B5EF4-FFF2-40B4-BE49-F238E27FC236}">
                <a16:creationId xmlns:a16="http://schemas.microsoft.com/office/drawing/2014/main" id="{F6F33C3B-02CE-4B5A-B9EB-599779C6DB7F}"/>
              </a:ext>
            </a:extLst>
          </p:cNvPr>
          <p:cNvCxnSpPr>
            <a:cxnSpLocks/>
          </p:cNvCxnSpPr>
          <p:nvPr userDrawn="1"/>
        </p:nvCxnSpPr>
        <p:spPr bwMode="gray">
          <a:xfrm>
            <a:off x="4295768"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Gerader Verbinder 34">
            <a:extLst>
              <a:ext uri="{FF2B5EF4-FFF2-40B4-BE49-F238E27FC236}">
                <a16:creationId xmlns:a16="http://schemas.microsoft.com/office/drawing/2014/main" id="{C344823A-990C-43BB-B408-74B9E1FE77BD}"/>
              </a:ext>
            </a:extLst>
          </p:cNvPr>
          <p:cNvCxnSpPr>
            <a:cxnSpLocks/>
          </p:cNvCxnSpPr>
          <p:nvPr userDrawn="1"/>
        </p:nvCxnSpPr>
        <p:spPr bwMode="gray">
          <a:xfrm>
            <a:off x="307166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Gerader Verbinder 35">
            <a:extLst>
              <a:ext uri="{FF2B5EF4-FFF2-40B4-BE49-F238E27FC236}">
                <a16:creationId xmlns:a16="http://schemas.microsoft.com/office/drawing/2014/main" id="{6EA706A0-6BB7-43C8-B37D-05491A7807E7}"/>
              </a:ext>
            </a:extLst>
          </p:cNvPr>
          <p:cNvCxnSpPr>
            <a:cxnSpLocks/>
          </p:cNvCxnSpPr>
          <p:nvPr userDrawn="1"/>
        </p:nvCxnSpPr>
        <p:spPr bwMode="gray">
          <a:xfrm>
            <a:off x="335966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0" name="Gerader Verbinder 36">
            <a:extLst>
              <a:ext uri="{FF2B5EF4-FFF2-40B4-BE49-F238E27FC236}">
                <a16:creationId xmlns:a16="http://schemas.microsoft.com/office/drawing/2014/main" id="{42186059-4E4C-477D-9823-0FFE8C074BDA}"/>
              </a:ext>
            </a:extLst>
          </p:cNvPr>
          <p:cNvCxnSpPr>
            <a:cxnSpLocks/>
          </p:cNvCxnSpPr>
          <p:nvPr userDrawn="1"/>
        </p:nvCxnSpPr>
        <p:spPr bwMode="gray">
          <a:xfrm>
            <a:off x="883233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Gerader Verbinder 37">
            <a:extLst>
              <a:ext uri="{FF2B5EF4-FFF2-40B4-BE49-F238E27FC236}">
                <a16:creationId xmlns:a16="http://schemas.microsoft.com/office/drawing/2014/main" id="{4AA6CC68-3E73-4520-B2BF-0725CB4DEBD0}"/>
              </a:ext>
            </a:extLst>
          </p:cNvPr>
          <p:cNvCxnSpPr>
            <a:cxnSpLocks/>
          </p:cNvCxnSpPr>
          <p:nvPr userDrawn="1"/>
        </p:nvCxnSpPr>
        <p:spPr bwMode="gray">
          <a:xfrm>
            <a:off x="912033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2" name="Gerader Verbinder 34">
            <a:extLst>
              <a:ext uri="{FF2B5EF4-FFF2-40B4-BE49-F238E27FC236}">
                <a16:creationId xmlns:a16="http://schemas.microsoft.com/office/drawing/2014/main" id="{85A3413B-24C0-4ECC-8944-5D07079CD493}"/>
              </a:ext>
            </a:extLst>
          </p:cNvPr>
          <p:cNvCxnSpPr>
            <a:cxnSpLocks/>
          </p:cNvCxnSpPr>
          <p:nvPr userDrawn="1"/>
        </p:nvCxnSpPr>
        <p:spPr bwMode="gray">
          <a:xfrm>
            <a:off x="479376"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3" name="Gerader Verbinder 37">
            <a:extLst>
              <a:ext uri="{FF2B5EF4-FFF2-40B4-BE49-F238E27FC236}">
                <a16:creationId xmlns:a16="http://schemas.microsoft.com/office/drawing/2014/main" id="{D99F39C2-4277-490B-8A1B-54EAF79A4C76}"/>
              </a:ext>
            </a:extLst>
          </p:cNvPr>
          <p:cNvCxnSpPr>
            <a:cxnSpLocks/>
          </p:cNvCxnSpPr>
          <p:nvPr userDrawn="1"/>
        </p:nvCxnSpPr>
        <p:spPr bwMode="gray">
          <a:xfrm>
            <a:off x="11712624" y="-171000"/>
            <a:ext cx="0" cy="10800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506191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0"/>
        </a:spcBef>
        <a:spcAft>
          <a:spcPts val="900"/>
        </a:spcAft>
        <a:buFont typeface="Arial" panose="020B0604020202020204" pitchFamily="34" charset="0"/>
        <a:buNone/>
        <a:defRPr sz="180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2pPr>
      <a:lvl3pPr marL="14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3pPr>
      <a:lvl4pPr marL="28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4pPr>
      <a:lvl5pPr marL="432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5pPr>
      <a:lvl6pPr marL="576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6pPr>
      <a:lvl7pPr marL="720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7pPr>
      <a:lvl8pPr marL="86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8pPr>
      <a:lvl9pPr marL="100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p15:clr>
            <a:srgbClr val="F26B43"/>
          </p15:clr>
        </p15:guide>
        <p15:guide id="2" pos="7378">
          <p15:clr>
            <a:srgbClr val="F26B43"/>
          </p15:clr>
        </p15:guide>
        <p15:guide id="4" orient="horz" pos="4020">
          <p15:clr>
            <a:srgbClr val="F26B43"/>
          </p15:clr>
        </p15:guide>
        <p15:guide id="6" orient="horz" pos="935">
          <p15:clr>
            <a:srgbClr val="F26B43"/>
          </p15:clr>
        </p15:guide>
        <p15:guide id="7"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4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Exit_status" TargetMode="External"/><Relationship Id="rId3" Type="http://schemas.openxmlformats.org/officeDocument/2006/relationships/hyperlink" Target="https://en.wikipedia.org/wiki/Bourne_shell" TargetMode="External"/><Relationship Id="rId7" Type="http://schemas.openxmlformats.org/officeDocument/2006/relationships/hyperlink" Target="https://en.wikipedia.org/wiki/Env" TargetMode="External"/><Relationship Id="rId2" Type="http://schemas.openxmlformats.org/officeDocument/2006/relationships/notesSlide" Target="../notesSlides/notesSlide6.xml"/><Relationship Id="rId1" Type="http://schemas.openxmlformats.org/officeDocument/2006/relationships/slideLayout" Target="../slideLayouts/slideLayout44.xml"/><Relationship Id="rId6" Type="http://schemas.openxmlformats.org/officeDocument/2006/relationships/hyperlink" Target="https://en.wikipedia.org/wiki/Python_(programming_language)" TargetMode="External"/><Relationship Id="rId5" Type="http://schemas.openxmlformats.org/officeDocument/2006/relationships/hyperlink" Target="https://en.wikipedia.org/wiki/PowerShell" TargetMode="External"/><Relationship Id="rId4" Type="http://schemas.openxmlformats.org/officeDocument/2006/relationships/hyperlink" Target="https://en.wikipedia.org/wiki/Bash_shel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11.xml"/><Relationship Id="rId16" Type="http://schemas.openxmlformats.org/officeDocument/2006/relationships/image" Target="../media/image40.svg"/><Relationship Id="rId1" Type="http://schemas.openxmlformats.org/officeDocument/2006/relationships/slideLayout" Target="../slideLayouts/slideLayout47.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svg"/><Relationship Id="rId9" Type="http://schemas.openxmlformats.org/officeDocument/2006/relationships/image" Target="../media/image33.png"/><Relationship Id="rId14" Type="http://schemas.openxmlformats.org/officeDocument/2006/relationships/image" Target="../media/image38.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47.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5.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37B4B0B-9DBF-434F-B8CB-E6455A5494C0}"/>
              </a:ext>
            </a:extLst>
          </p:cNvPr>
          <p:cNvPicPr>
            <a:picLocks noChangeAspect="1"/>
          </p:cNvPicPr>
          <p:nvPr/>
        </p:nvPicPr>
        <p:blipFill>
          <a:blip r:embed="rId2"/>
          <a:srcRect/>
          <a:stretch/>
        </p:blipFill>
        <p:spPr bwMode="gray">
          <a:xfrm>
            <a:off x="0" y="0"/>
            <a:ext cx="12192000" cy="6858000"/>
          </a:xfrm>
          <a:prstGeom prst="rect">
            <a:avLst/>
          </a:prstGeom>
        </p:spPr>
      </p:pic>
      <p:sp>
        <p:nvSpPr>
          <p:cNvPr id="8" name="Untertitel 2">
            <a:extLst>
              <a:ext uri="{FF2B5EF4-FFF2-40B4-BE49-F238E27FC236}">
                <a16:creationId xmlns:a16="http://schemas.microsoft.com/office/drawing/2014/main" id="{073102FE-9C61-498C-8765-25365869524F}"/>
              </a:ext>
            </a:extLst>
          </p:cNvPr>
          <p:cNvSpPr txBox="1">
            <a:spLocks/>
          </p:cNvSpPr>
          <p:nvPr/>
        </p:nvSpPr>
        <p:spPr bwMode="gray">
          <a:xfrm>
            <a:off x="1200000" y="4869000"/>
            <a:ext cx="7488000" cy="504000"/>
          </a:xfrm>
          <a:prstGeom prst="rect">
            <a:avLst/>
          </a:prstGeom>
        </p:spPr>
        <p:txBody>
          <a:bodyPr lIns="0" tIns="0" rIns="0" bIns="0" anchor="t">
            <a:no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sz="1800" kern="1200">
                <a:solidFill>
                  <a:schemeClr val="bg1"/>
                </a:solidFill>
                <a:latin typeface="+mn-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1800" kern="1200">
                <a:solidFill>
                  <a:schemeClr val="bg1"/>
                </a:solidFill>
                <a:latin typeface="+mn-lt"/>
                <a:ea typeface="+mn-ea"/>
                <a:cs typeface="+mn-cs"/>
              </a:defRPr>
            </a:lvl2pPr>
            <a:lvl3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3pPr>
            <a:lvl4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4pPr>
            <a:lvl5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5pPr>
            <a:lvl6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6pPr>
            <a:lvl7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7pPr>
            <a:lvl8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8pPr>
            <a:lvl9pPr marL="0" indent="0" algn="l" defTabSz="914400" rtl="0" eaLnBrk="1" latinLnBrk="0" hangingPunct="1">
              <a:lnSpc>
                <a:spcPct val="90000"/>
              </a:lnSpc>
              <a:spcBef>
                <a:spcPts val="0"/>
              </a:spcBef>
              <a:spcAft>
                <a:spcPts val="0"/>
              </a:spcAft>
              <a:buClr>
                <a:schemeClr val="tx2"/>
              </a:buClr>
              <a:buSzPct val="100000"/>
              <a:buFont typeface="TeleNeo Office" panose="020B0504040202090203" pitchFamily="34" charset="0"/>
              <a:buNone/>
              <a:defRPr sz="1800" kern="1200">
                <a:solidFill>
                  <a:schemeClr val="bg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sk-SK" sz="1800" b="0" i="0" u="none" strike="noStrike" kern="1200" cap="none" spc="0" normalizeH="0" baseline="0" noProof="0" dirty="0">
                <a:ln>
                  <a:noFill/>
                </a:ln>
                <a:solidFill>
                  <a:prstClr val="white"/>
                </a:solidFill>
                <a:effectLst/>
                <a:uLnTx/>
                <a:uFillTx/>
                <a:latin typeface="TeleNeo Office"/>
                <a:ea typeface="+mn-ea"/>
                <a:cs typeface="+mn-cs"/>
              </a:rPr>
              <a:t>PaS</a:t>
            </a:r>
            <a:r>
              <a:rPr kumimoji="0" lang="en-US" sz="1800" b="0" i="0" u="none" strike="noStrike" kern="1200" cap="none" spc="0" normalizeH="0" baseline="0" noProof="0" dirty="0">
                <a:ln>
                  <a:noFill/>
                </a:ln>
                <a:solidFill>
                  <a:prstClr val="white"/>
                </a:solidFill>
                <a:effectLst/>
                <a:uLnTx/>
                <a:uFillTx/>
                <a:latin typeface="TeleNeo Office"/>
                <a:ea typeface="+mn-ea"/>
                <a:cs typeface="+mn-cs"/>
              </a:rPr>
              <a:t> | Patrik </a:t>
            </a:r>
            <a:r>
              <a:rPr kumimoji="0" lang="sk-SK" sz="1800" b="0" i="0" u="none" strike="noStrike" kern="1200" cap="none" spc="0" normalizeH="0" baseline="0" noProof="0" dirty="0">
                <a:ln>
                  <a:noFill/>
                </a:ln>
                <a:solidFill>
                  <a:prstClr val="white"/>
                </a:solidFill>
                <a:effectLst/>
                <a:uLnTx/>
                <a:uFillTx/>
                <a:latin typeface="TeleNeo Office"/>
                <a:ea typeface="+mn-ea"/>
                <a:cs typeface="+mn-cs"/>
              </a:rPr>
              <a:t>Čigáš</a:t>
            </a:r>
            <a:r>
              <a:rPr kumimoji="0" lang="en-US" sz="1800" b="0" i="0" u="none" strike="noStrike" kern="1200" cap="none" spc="0" normalizeH="0" baseline="0" noProof="0" dirty="0">
                <a:ln>
                  <a:noFill/>
                </a:ln>
                <a:solidFill>
                  <a:prstClr val="white"/>
                </a:solidFill>
                <a:effectLst/>
                <a:uLnTx/>
                <a:uFillTx/>
                <a:latin typeface="TeleNeo Office"/>
                <a:ea typeface="+mn-ea"/>
                <a:cs typeface="+mn-cs"/>
              </a:rPr>
              <a:t> | </a:t>
            </a:r>
            <a:r>
              <a:rPr kumimoji="0" lang="sk-SK" sz="1800" b="0" i="0" u="none" strike="noStrike" kern="1200" cap="none" spc="0" normalizeH="0" baseline="0" noProof="0" dirty="0">
                <a:ln>
                  <a:noFill/>
                </a:ln>
                <a:solidFill>
                  <a:prstClr val="white"/>
                </a:solidFill>
                <a:effectLst/>
                <a:uLnTx/>
                <a:uFillTx/>
                <a:latin typeface="TeleNeo Office"/>
                <a:ea typeface="+mn-ea"/>
                <a:cs typeface="+mn-cs"/>
              </a:rPr>
              <a:t>09/2022</a:t>
            </a:r>
            <a:endParaRPr kumimoji="0" lang="en-US" sz="1800" b="0" i="0" u="none" strike="noStrike" kern="1200" cap="none" spc="0" normalizeH="0" baseline="0" noProof="0" dirty="0">
              <a:ln>
                <a:noFill/>
              </a:ln>
              <a:solidFill>
                <a:prstClr val="white"/>
              </a:solidFill>
              <a:effectLst/>
              <a:uLnTx/>
              <a:uFillTx/>
              <a:latin typeface="TeleNeo Office"/>
              <a:ea typeface="+mn-ea"/>
              <a:cs typeface="+mn-cs"/>
            </a:endParaRPr>
          </a:p>
        </p:txBody>
      </p:sp>
      <p:sp>
        <p:nvSpPr>
          <p:cNvPr id="9" name="Titel 1">
            <a:extLst>
              <a:ext uri="{FF2B5EF4-FFF2-40B4-BE49-F238E27FC236}">
                <a16:creationId xmlns:a16="http://schemas.microsoft.com/office/drawing/2014/main" id="{36AEA32F-523D-4F6D-AE41-B014430A5111}"/>
              </a:ext>
            </a:extLst>
          </p:cNvPr>
          <p:cNvSpPr txBox="1">
            <a:spLocks/>
          </p:cNvSpPr>
          <p:nvPr/>
        </p:nvSpPr>
        <p:spPr bwMode="gray">
          <a:xfrm>
            <a:off x="1200000" y="2765760"/>
            <a:ext cx="7488000" cy="1944000"/>
          </a:xfrm>
          <a:prstGeom prst="rect">
            <a:avLst/>
          </a:prstGeom>
        </p:spPr>
        <p:txBody>
          <a:bodyPr lIns="0" tIns="0" rIns="0" bIns="0" anchor="b"/>
          <a:lstStyle>
            <a:lvl1pPr algn="l" defTabSz="914400" rtl="0" eaLnBrk="1" latinLnBrk="0" hangingPunct="1">
              <a:lnSpc>
                <a:spcPct val="90000"/>
              </a:lnSpc>
              <a:spcBef>
                <a:spcPct val="0"/>
              </a:spcBef>
              <a:buNone/>
              <a:defRPr sz="72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TeleNeo Office ExtraBold"/>
                <a:ea typeface="+mj-ea"/>
                <a:cs typeface="+mj-cs"/>
              </a:rPr>
              <a:t>Introduction to scripting languages</a:t>
            </a:r>
          </a:p>
        </p:txBody>
      </p:sp>
      <p:sp>
        <p:nvSpPr>
          <p:cNvPr id="6" name="Freeform 5">
            <a:extLst>
              <a:ext uri="{FF2B5EF4-FFF2-40B4-BE49-F238E27FC236}">
                <a16:creationId xmlns:a16="http://schemas.microsoft.com/office/drawing/2014/main" id="{D389ECCD-F7C9-4A13-B779-DC07E066EA8F}"/>
              </a:ext>
            </a:extLst>
          </p:cNvPr>
          <p:cNvSpPr>
            <a:spLocks noChangeAspect="1" noEditPoints="1"/>
          </p:cNvSpPr>
          <p:nvPr/>
        </p:nvSpPr>
        <p:spPr bwMode="gray">
          <a:xfrm>
            <a:off x="1200000" y="5733256"/>
            <a:ext cx="544302" cy="648000"/>
          </a:xfrm>
          <a:custGeom>
            <a:avLst/>
            <a:gdLst>
              <a:gd name="T0" fmla="*/ 10667 w 14000"/>
              <a:gd name="T1" fmla="*/ 11000 h 16667"/>
              <a:gd name="T2" fmla="*/ 14000 w 14000"/>
              <a:gd name="T3" fmla="*/ 11000 h 16667"/>
              <a:gd name="T4" fmla="*/ 14000 w 14000"/>
              <a:gd name="T5" fmla="*/ 7667 h 16667"/>
              <a:gd name="T6" fmla="*/ 12333 w 14000"/>
              <a:gd name="T7" fmla="*/ 7667 h 16667"/>
              <a:gd name="T8" fmla="*/ 10667 w 14000"/>
              <a:gd name="T9" fmla="*/ 7667 h 16667"/>
              <a:gd name="T10" fmla="*/ 10667 w 14000"/>
              <a:gd name="T11" fmla="*/ 11000 h 16667"/>
              <a:gd name="T12" fmla="*/ 0 w 14000"/>
              <a:gd name="T13" fmla="*/ 0 h 16667"/>
              <a:gd name="T14" fmla="*/ 0 w 14000"/>
              <a:gd name="T15" fmla="*/ 5667 h 16667"/>
              <a:gd name="T16" fmla="*/ 1000 w 14000"/>
              <a:gd name="T17" fmla="*/ 5667 h 16667"/>
              <a:gd name="T18" fmla="*/ 1000 w 14000"/>
              <a:gd name="T19" fmla="*/ 5500 h 16667"/>
              <a:gd name="T20" fmla="*/ 5333 w 14000"/>
              <a:gd name="T21" fmla="*/ 1167 h 16667"/>
              <a:gd name="T22" fmla="*/ 5500 w 14000"/>
              <a:gd name="T23" fmla="*/ 1167 h 16667"/>
              <a:gd name="T24" fmla="*/ 5500 w 14000"/>
              <a:gd name="T25" fmla="*/ 13167 h 16667"/>
              <a:gd name="T26" fmla="*/ 3167 w 14000"/>
              <a:gd name="T27" fmla="*/ 15500 h 16667"/>
              <a:gd name="T28" fmla="*/ 2667 w 14000"/>
              <a:gd name="T29" fmla="*/ 15500 h 16667"/>
              <a:gd name="T30" fmla="*/ 2667 w 14000"/>
              <a:gd name="T31" fmla="*/ 16667 h 16667"/>
              <a:gd name="T32" fmla="*/ 11333 w 14000"/>
              <a:gd name="T33" fmla="*/ 16667 h 16667"/>
              <a:gd name="T34" fmla="*/ 11333 w 14000"/>
              <a:gd name="T35" fmla="*/ 15500 h 16667"/>
              <a:gd name="T36" fmla="*/ 10833 w 14000"/>
              <a:gd name="T37" fmla="*/ 15500 h 16667"/>
              <a:gd name="T38" fmla="*/ 8500 w 14000"/>
              <a:gd name="T39" fmla="*/ 13167 h 16667"/>
              <a:gd name="T40" fmla="*/ 8500 w 14000"/>
              <a:gd name="T41" fmla="*/ 1167 h 16667"/>
              <a:gd name="T42" fmla="*/ 8667 w 14000"/>
              <a:gd name="T43" fmla="*/ 1167 h 16667"/>
              <a:gd name="T44" fmla="*/ 13000 w 14000"/>
              <a:gd name="T45" fmla="*/ 5500 h 16667"/>
              <a:gd name="T46" fmla="*/ 13000 w 14000"/>
              <a:gd name="T47" fmla="*/ 5667 h 16667"/>
              <a:gd name="T48" fmla="*/ 14000 w 14000"/>
              <a:gd name="T49" fmla="*/ 5667 h 16667"/>
              <a:gd name="T50" fmla="*/ 14000 w 14000"/>
              <a:gd name="T51" fmla="*/ 0 h 16667"/>
              <a:gd name="T52" fmla="*/ 0 w 14000"/>
              <a:gd name="T53" fmla="*/ 0 h 16667"/>
              <a:gd name="T54" fmla="*/ 3333 w 14000"/>
              <a:gd name="T55" fmla="*/ 11000 h 16667"/>
              <a:gd name="T56" fmla="*/ 0 w 14000"/>
              <a:gd name="T57" fmla="*/ 11000 h 16667"/>
              <a:gd name="T58" fmla="*/ 0 w 14000"/>
              <a:gd name="T59" fmla="*/ 7667 h 16667"/>
              <a:gd name="T60" fmla="*/ 1667 w 14000"/>
              <a:gd name="T61" fmla="*/ 7667 h 16667"/>
              <a:gd name="T62" fmla="*/ 3333 w 14000"/>
              <a:gd name="T63" fmla="*/ 7667 h 16667"/>
              <a:gd name="T64" fmla="*/ 3333 w 14000"/>
              <a:gd name="T65" fmla="*/ 11000 h 16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000" h="16667">
                <a:moveTo>
                  <a:pt x="10667" y="11000"/>
                </a:moveTo>
                <a:lnTo>
                  <a:pt x="14000" y="11000"/>
                </a:lnTo>
                <a:lnTo>
                  <a:pt x="14000" y="7667"/>
                </a:lnTo>
                <a:lnTo>
                  <a:pt x="12333" y="7667"/>
                </a:lnTo>
                <a:lnTo>
                  <a:pt x="10667" y="7667"/>
                </a:lnTo>
                <a:lnTo>
                  <a:pt x="10667" y="11000"/>
                </a:lnTo>
                <a:close/>
                <a:moveTo>
                  <a:pt x="0" y="0"/>
                </a:moveTo>
                <a:lnTo>
                  <a:pt x="0" y="5667"/>
                </a:lnTo>
                <a:lnTo>
                  <a:pt x="1000" y="5667"/>
                </a:lnTo>
                <a:lnTo>
                  <a:pt x="1000" y="5500"/>
                </a:lnTo>
                <a:cubicBezTo>
                  <a:pt x="1000" y="2833"/>
                  <a:pt x="2500" y="1167"/>
                  <a:pt x="5333" y="1167"/>
                </a:cubicBezTo>
                <a:lnTo>
                  <a:pt x="5500" y="1167"/>
                </a:lnTo>
                <a:lnTo>
                  <a:pt x="5500" y="13167"/>
                </a:lnTo>
                <a:cubicBezTo>
                  <a:pt x="5500" y="14833"/>
                  <a:pt x="4833" y="15500"/>
                  <a:pt x="3167" y="15500"/>
                </a:cubicBezTo>
                <a:lnTo>
                  <a:pt x="2667" y="15500"/>
                </a:lnTo>
                <a:lnTo>
                  <a:pt x="2667" y="16667"/>
                </a:lnTo>
                <a:lnTo>
                  <a:pt x="11333" y="16667"/>
                </a:lnTo>
                <a:lnTo>
                  <a:pt x="11333" y="15500"/>
                </a:lnTo>
                <a:lnTo>
                  <a:pt x="10833" y="15500"/>
                </a:lnTo>
                <a:cubicBezTo>
                  <a:pt x="9167" y="15500"/>
                  <a:pt x="8500" y="14833"/>
                  <a:pt x="8500" y="13167"/>
                </a:cubicBezTo>
                <a:lnTo>
                  <a:pt x="8500" y="1167"/>
                </a:lnTo>
                <a:lnTo>
                  <a:pt x="8667" y="1167"/>
                </a:lnTo>
                <a:cubicBezTo>
                  <a:pt x="11500" y="1167"/>
                  <a:pt x="13000" y="2833"/>
                  <a:pt x="13000" y="5500"/>
                </a:cubicBezTo>
                <a:lnTo>
                  <a:pt x="13000" y="5667"/>
                </a:lnTo>
                <a:lnTo>
                  <a:pt x="14000" y="5667"/>
                </a:lnTo>
                <a:lnTo>
                  <a:pt x="14000" y="0"/>
                </a:lnTo>
                <a:lnTo>
                  <a:pt x="0" y="0"/>
                </a:lnTo>
                <a:close/>
                <a:moveTo>
                  <a:pt x="3333" y="11000"/>
                </a:moveTo>
                <a:lnTo>
                  <a:pt x="0" y="11000"/>
                </a:lnTo>
                <a:lnTo>
                  <a:pt x="0" y="7667"/>
                </a:lnTo>
                <a:lnTo>
                  <a:pt x="1667" y="7667"/>
                </a:lnTo>
                <a:lnTo>
                  <a:pt x="3333" y="7667"/>
                </a:lnTo>
                <a:lnTo>
                  <a:pt x="3333" y="1100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Footer Placeholder 1">
            <a:extLst>
              <a:ext uri="{FF2B5EF4-FFF2-40B4-BE49-F238E27FC236}">
                <a16:creationId xmlns:a16="http://schemas.microsoft.com/office/drawing/2014/main" id="{C52D278A-B103-46A9-882E-DA559F112067}"/>
              </a:ext>
            </a:extLst>
          </p:cNvPr>
          <p:cNvSpPr>
            <a:spLocks noGrp="1"/>
          </p:cNvSpPr>
          <p:nvPr>
            <p:ph type="ftr" sz="quarter" idx="10"/>
          </p:nvPr>
        </p:nvSpPr>
        <p:spPr/>
        <p:txBody>
          <a:bodyPr/>
          <a:lstStyle/>
          <a:p>
            <a:pPr algn="l"/>
            <a:r>
              <a:rPr lang="en-US" dirty="0">
                <a:solidFill>
                  <a:schemeClr val="bg1"/>
                </a:solidFill>
              </a:rPr>
              <a:t>Internal | Patrik Čigáš / Introduction to scripting | 09/2022</a:t>
            </a:r>
          </a:p>
        </p:txBody>
      </p:sp>
      <p:sp>
        <p:nvSpPr>
          <p:cNvPr id="3" name="Slide Number Placeholder 2">
            <a:extLst>
              <a:ext uri="{FF2B5EF4-FFF2-40B4-BE49-F238E27FC236}">
                <a16:creationId xmlns:a16="http://schemas.microsoft.com/office/drawing/2014/main" id="{85775868-6431-4C09-BBF6-6711F9E7A01F}"/>
              </a:ext>
            </a:extLst>
          </p:cNvPr>
          <p:cNvSpPr>
            <a:spLocks noGrp="1"/>
          </p:cNvSpPr>
          <p:nvPr>
            <p:ph type="sldNum" sz="quarter" idx="4"/>
          </p:nvPr>
        </p:nvSpPr>
        <p:spPr/>
        <p:txBody>
          <a:bodyPr/>
          <a:lstStyle/>
          <a:p>
            <a:fld id="{A1A5E10D-79A5-49BA-9648-53481340C65F}" type="slidenum">
              <a:rPr lang="en-US" smtClean="0"/>
              <a:pPr/>
              <a:t>1</a:t>
            </a:fld>
            <a:endParaRPr lang="en-US" dirty="0"/>
          </a:p>
        </p:txBody>
      </p:sp>
    </p:spTree>
    <p:extLst>
      <p:ext uri="{BB962C8B-B14F-4D97-AF65-F5344CB8AC3E}">
        <p14:creationId xmlns:p14="http://schemas.microsoft.com/office/powerpoint/2010/main" val="195608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7B13A15C-58C6-4412-AA4D-0DBC4912BA5C}"/>
              </a:ext>
            </a:extLst>
          </p:cNvPr>
          <p:cNvSpPr>
            <a:spLocks noGrp="1"/>
          </p:cNvSpPr>
          <p:nvPr>
            <p:ph type="body" sz="quarter" idx="13"/>
          </p:nvPr>
        </p:nvSpPr>
        <p:spPr/>
        <p:txBody>
          <a:bodyPr/>
          <a:lstStyle/>
          <a:p>
            <a:r>
              <a:rPr lang="en-US" sz="4000" b="1" dirty="0">
                <a:solidFill>
                  <a:srgbClr val="FFFFFF"/>
                </a:solidFill>
                <a:latin typeface="+mn-lt"/>
              </a:rPr>
              <a:t>Shell scripting </a:t>
            </a:r>
            <a:r>
              <a:rPr lang="en-US" sz="4000" dirty="0">
                <a:solidFill>
                  <a:srgbClr val="FFFFFF"/>
                </a:solidFill>
                <a:latin typeface="+mn-lt"/>
              </a:rPr>
              <a:t>is simply </a:t>
            </a:r>
            <a:r>
              <a:rPr lang="en-US" sz="4000" b="1" dirty="0">
                <a:solidFill>
                  <a:srgbClr val="FFFFFF"/>
                </a:solidFill>
                <a:latin typeface="+mn-lt"/>
              </a:rPr>
              <a:t>taking</a:t>
            </a:r>
            <a:r>
              <a:rPr lang="en-US" sz="4000" dirty="0">
                <a:solidFill>
                  <a:srgbClr val="FFFFFF"/>
                </a:solidFill>
                <a:latin typeface="+mn-lt"/>
              </a:rPr>
              <a:t> all the </a:t>
            </a:r>
            <a:r>
              <a:rPr lang="en-US" sz="4000" b="1" dirty="0">
                <a:solidFill>
                  <a:srgbClr val="FFFFFF"/>
                </a:solidFill>
                <a:latin typeface="+mn-lt"/>
              </a:rPr>
              <a:t>commands</a:t>
            </a:r>
            <a:r>
              <a:rPr lang="en-US" sz="4000" dirty="0">
                <a:solidFill>
                  <a:srgbClr val="FFFFFF"/>
                </a:solidFill>
                <a:latin typeface="+mn-lt"/>
              </a:rPr>
              <a:t> you would type in to do something </a:t>
            </a:r>
            <a:r>
              <a:rPr lang="en-US" sz="4000" b="1" dirty="0">
                <a:solidFill>
                  <a:srgbClr val="FFFFFF"/>
                </a:solidFill>
                <a:latin typeface="+mn-lt"/>
              </a:rPr>
              <a:t>and putting them in a text file</a:t>
            </a:r>
            <a:r>
              <a:rPr lang="en-US" sz="4000" dirty="0">
                <a:solidFill>
                  <a:srgbClr val="FFFFFF"/>
                </a:solidFill>
                <a:latin typeface="+mn-lt"/>
              </a:rPr>
              <a:t>, so you don't have to type them in every time. </a:t>
            </a:r>
          </a:p>
          <a:p>
            <a:endParaRPr lang="en-US" dirty="0">
              <a:latin typeface="+mn-lt"/>
            </a:endParaRPr>
          </a:p>
        </p:txBody>
      </p:sp>
      <p:sp>
        <p:nvSpPr>
          <p:cNvPr id="19" name="Picture Placeholder 18">
            <a:extLst>
              <a:ext uri="{FF2B5EF4-FFF2-40B4-BE49-F238E27FC236}">
                <a16:creationId xmlns:a16="http://schemas.microsoft.com/office/drawing/2014/main" id="{52AAC602-F3EA-4547-BCE5-D361A08B80FE}"/>
              </a:ext>
            </a:extLst>
          </p:cNvPr>
          <p:cNvSpPr>
            <a:spLocks noGrp="1"/>
          </p:cNvSpPr>
          <p:nvPr>
            <p:ph type="pic" sz="quarter" idx="12"/>
          </p:nvPr>
        </p:nvSpPr>
        <p:spPr/>
        <p:txBody>
          <a:bodyPr/>
          <a:lstStyle/>
          <a:p>
            <a:endParaRPr lang="en-US"/>
          </a:p>
        </p:txBody>
      </p:sp>
      <p:sp>
        <p:nvSpPr>
          <p:cNvPr id="7" name="Title 6">
            <a:extLst>
              <a:ext uri="{FF2B5EF4-FFF2-40B4-BE49-F238E27FC236}">
                <a16:creationId xmlns:a16="http://schemas.microsoft.com/office/drawing/2014/main" id="{F1AC4537-6593-4D33-A579-02DCA5460E52}"/>
              </a:ext>
            </a:extLst>
          </p:cNvPr>
          <p:cNvSpPr>
            <a:spLocks noGrp="1"/>
          </p:cNvSpPr>
          <p:nvPr>
            <p:ph type="title" idx="4294967295"/>
          </p:nvPr>
        </p:nvSpPr>
        <p:spPr>
          <a:xfrm>
            <a:off x="0" y="404813"/>
            <a:ext cx="11233150" cy="720725"/>
          </a:xfrm>
        </p:spPr>
        <p:txBody>
          <a:bodyPr anchor="t">
            <a:normAutofit/>
          </a:bodyPr>
          <a:lstStyle/>
          <a:p>
            <a:r>
              <a:rPr lang="en-US" dirty="0"/>
              <a:t> What is Shell Scripting?</a:t>
            </a:r>
          </a:p>
        </p:txBody>
      </p:sp>
      <p:sp>
        <p:nvSpPr>
          <p:cNvPr id="6" name="Slide Number Placeholder 5">
            <a:extLst>
              <a:ext uri="{FF2B5EF4-FFF2-40B4-BE49-F238E27FC236}">
                <a16:creationId xmlns:a16="http://schemas.microsoft.com/office/drawing/2014/main" id="{BBC3DF54-2D6B-4534-A9E6-B2D881746A94}"/>
              </a:ext>
            </a:extLst>
          </p:cNvPr>
          <p:cNvSpPr>
            <a:spLocks noGrp="1"/>
          </p:cNvSpPr>
          <p:nvPr>
            <p:ph type="sldNum" sz="quarter" idx="4294967295"/>
          </p:nvPr>
        </p:nvSpPr>
        <p:spPr>
          <a:xfrm>
            <a:off x="11939588" y="6457950"/>
            <a:ext cx="252412" cy="323850"/>
          </a:xfrm>
        </p:spPr>
        <p:txBody>
          <a:bodyPr anchor="ctr">
            <a:normAutofit/>
          </a:bodyPr>
          <a:lstStyle/>
          <a:p>
            <a:pPr>
              <a:spcAft>
                <a:spcPts val="600"/>
              </a:spcAft>
            </a:pPr>
            <a:fld id="{A1A5E10D-79A5-49BA-9648-53481340C65F}" type="slidenum">
              <a:rPr lang="en-US" smtClean="0"/>
              <a:pPr>
                <a:spcAft>
                  <a:spcPts val="600"/>
                </a:spcAft>
              </a:pPr>
              <a:t>10</a:t>
            </a:fld>
            <a:endParaRPr lang="en-US"/>
          </a:p>
        </p:txBody>
      </p:sp>
    </p:spTree>
    <p:extLst>
      <p:ext uri="{BB962C8B-B14F-4D97-AF65-F5344CB8AC3E}">
        <p14:creationId xmlns:p14="http://schemas.microsoft.com/office/powerpoint/2010/main" val="190868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C803854-B131-48EC-8A8F-84D4226D41BF}"/>
              </a:ext>
            </a:extLst>
          </p:cNvPr>
          <p:cNvSpPr>
            <a:spLocks noGrp="1"/>
          </p:cNvSpPr>
          <p:nvPr>
            <p:ph type="pic" sz="quarter" idx="12"/>
          </p:nvPr>
        </p:nvSpPr>
        <p:spPr/>
        <p:txBody>
          <a:bodyPr/>
          <a:lstStyle/>
          <a:p>
            <a:endParaRPr lang="en-US"/>
          </a:p>
        </p:txBody>
      </p:sp>
      <p:sp>
        <p:nvSpPr>
          <p:cNvPr id="6" name="Title 5">
            <a:extLst>
              <a:ext uri="{FF2B5EF4-FFF2-40B4-BE49-F238E27FC236}">
                <a16:creationId xmlns:a16="http://schemas.microsoft.com/office/drawing/2014/main" id="{09B0886A-DCE9-43A6-931E-3E841984CB34}"/>
              </a:ext>
            </a:extLst>
          </p:cNvPr>
          <p:cNvSpPr>
            <a:spLocks noGrp="1"/>
          </p:cNvSpPr>
          <p:nvPr>
            <p:ph type="title"/>
          </p:nvPr>
        </p:nvSpPr>
        <p:spPr/>
        <p:txBody>
          <a:bodyPr/>
          <a:lstStyle/>
          <a:p>
            <a:r>
              <a:rPr lang="en-US" dirty="0"/>
              <a:t>Shell vs Python</a:t>
            </a:r>
          </a:p>
        </p:txBody>
      </p:sp>
      <p:sp>
        <p:nvSpPr>
          <p:cNvPr id="7" name="Subtitle 6">
            <a:extLst>
              <a:ext uri="{FF2B5EF4-FFF2-40B4-BE49-F238E27FC236}">
                <a16:creationId xmlns:a16="http://schemas.microsoft.com/office/drawing/2014/main" id="{2C1C2214-4CA1-43D9-88C1-8D28A559AA4E}"/>
              </a:ext>
            </a:extLst>
          </p:cNvPr>
          <p:cNvSpPr>
            <a:spLocks noGrp="1"/>
          </p:cNvSpPr>
          <p:nvPr>
            <p:ph type="subTitle" idx="1"/>
          </p:nvPr>
        </p:nvSpPr>
        <p:spPr/>
        <p:txBody>
          <a:bodyPr/>
          <a:lstStyle/>
          <a:p>
            <a:endParaRPr lang="en-US"/>
          </a:p>
        </p:txBody>
      </p:sp>
      <p:sp>
        <p:nvSpPr>
          <p:cNvPr id="5" name="Slide Number Placeholder 4">
            <a:extLst>
              <a:ext uri="{FF2B5EF4-FFF2-40B4-BE49-F238E27FC236}">
                <a16:creationId xmlns:a16="http://schemas.microsoft.com/office/drawing/2014/main" id="{432F8037-7EEB-4CB4-8EA1-40542A8C0113}"/>
              </a:ext>
            </a:extLst>
          </p:cNvPr>
          <p:cNvSpPr>
            <a:spLocks noGrp="1"/>
          </p:cNvSpPr>
          <p:nvPr>
            <p:ph type="sldNum" sz="quarter" idx="4294967295"/>
          </p:nvPr>
        </p:nvSpPr>
        <p:spPr>
          <a:xfrm>
            <a:off x="11939588" y="6457950"/>
            <a:ext cx="252412" cy="323850"/>
          </a:xfrm>
        </p:spPr>
        <p:txBody>
          <a:bodyPr/>
          <a:lstStyle/>
          <a:p>
            <a:fld id="{A1A5E10D-79A5-49BA-9648-53481340C65F}" type="slidenum">
              <a:rPr lang="en-US" smtClean="0"/>
              <a:pPr/>
              <a:t>11</a:t>
            </a:fld>
            <a:endParaRPr lang="en-US" dirty="0"/>
          </a:p>
        </p:txBody>
      </p:sp>
      <p:pic>
        <p:nvPicPr>
          <p:cNvPr id="14" name="Picture 13">
            <a:extLst>
              <a:ext uri="{FF2B5EF4-FFF2-40B4-BE49-F238E27FC236}">
                <a16:creationId xmlns:a16="http://schemas.microsoft.com/office/drawing/2014/main" id="{41E063C0-1B3D-4B20-9B97-E2A69A1DE40D}"/>
              </a:ext>
            </a:extLst>
          </p:cNvPr>
          <p:cNvPicPr>
            <a:picLocks noChangeAspect="1"/>
          </p:cNvPicPr>
          <p:nvPr/>
        </p:nvPicPr>
        <p:blipFill>
          <a:blip r:embed="rId2"/>
          <a:stretch>
            <a:fillRect/>
          </a:stretch>
        </p:blipFill>
        <p:spPr>
          <a:xfrm>
            <a:off x="4655840" y="2458641"/>
            <a:ext cx="1135698" cy="1135698"/>
          </a:xfrm>
          <a:prstGeom prst="rect">
            <a:avLst/>
          </a:prstGeom>
        </p:spPr>
      </p:pic>
      <p:pic>
        <p:nvPicPr>
          <p:cNvPr id="3074" name="Picture 2" descr="Logo device only">
            <a:extLst>
              <a:ext uri="{FF2B5EF4-FFF2-40B4-BE49-F238E27FC236}">
                <a16:creationId xmlns:a16="http://schemas.microsoft.com/office/drawing/2014/main" id="{FB16E91B-1C46-4AFE-AADA-043A8F5C6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261" y="2548241"/>
            <a:ext cx="937126" cy="1135699"/>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6B57EE23-B48F-417C-93BA-D8C7ABE3A3B9}"/>
              </a:ext>
            </a:extLst>
          </p:cNvPr>
          <p:cNvPicPr>
            <a:picLocks noChangeAspect="1"/>
          </p:cNvPicPr>
          <p:nvPr/>
        </p:nvPicPr>
        <p:blipFill>
          <a:blip r:embed="rId4"/>
          <a:stretch>
            <a:fillRect/>
          </a:stretch>
        </p:blipFill>
        <p:spPr>
          <a:xfrm>
            <a:off x="6175130" y="2658850"/>
            <a:ext cx="914479" cy="914479"/>
          </a:xfrm>
          <a:prstGeom prst="rect">
            <a:avLst/>
          </a:prstGeom>
        </p:spPr>
      </p:pic>
    </p:spTree>
    <p:extLst>
      <p:ext uri="{BB962C8B-B14F-4D97-AF65-F5344CB8AC3E}">
        <p14:creationId xmlns:p14="http://schemas.microsoft.com/office/powerpoint/2010/main" val="5488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C2F75E6-185E-42CB-4172-2CF97A972CE4}"/>
              </a:ext>
            </a:extLst>
          </p:cNvPr>
          <p:cNvSpPr>
            <a:spLocks noGrp="1"/>
          </p:cNvSpPr>
          <p:nvPr>
            <p:ph type="title"/>
          </p:nvPr>
        </p:nvSpPr>
        <p:spPr>
          <a:xfrm>
            <a:off x="479376" y="405000"/>
            <a:ext cx="11233248" cy="720000"/>
          </a:xfrm>
        </p:spPr>
        <p:txBody>
          <a:bodyPr/>
          <a:lstStyle/>
          <a:p>
            <a:pPr algn="ctr"/>
            <a:r>
              <a:rPr lang="en-US" dirty="0"/>
              <a:t>General comparison</a:t>
            </a:r>
          </a:p>
        </p:txBody>
      </p:sp>
      <p:sp>
        <p:nvSpPr>
          <p:cNvPr id="20" name="Footer Placeholder 3">
            <a:extLst>
              <a:ext uri="{FF2B5EF4-FFF2-40B4-BE49-F238E27FC236}">
                <a16:creationId xmlns:a16="http://schemas.microsoft.com/office/drawing/2014/main" id="{AD2CA27F-33B7-CF26-974A-30F3C67D8365}"/>
              </a:ext>
            </a:extLst>
          </p:cNvPr>
          <p:cNvSpPr>
            <a:spLocks noGrp="1"/>
          </p:cNvSpPr>
          <p:nvPr>
            <p:ph type="ftr" sz="quarter" idx="13"/>
          </p:nvPr>
        </p:nvSpPr>
        <p:spPr>
          <a:xfrm>
            <a:off x="479376" y="6457875"/>
            <a:ext cx="8352000" cy="324000"/>
          </a:xfrm>
        </p:spPr>
        <p:txBody>
          <a:bodyPr/>
          <a:lstStyle/>
          <a:p>
            <a:pPr>
              <a:spcAft>
                <a:spcPts val="600"/>
              </a:spcAft>
            </a:pPr>
            <a:r>
              <a:rPr lang="en-US" dirty="0"/>
              <a:t>Internal | Patrik Čigáš / Introduction to scripting | 09/2022</a:t>
            </a:r>
          </a:p>
        </p:txBody>
      </p:sp>
      <p:sp>
        <p:nvSpPr>
          <p:cNvPr id="21" name="Slide Number Placeholder 4">
            <a:extLst>
              <a:ext uri="{FF2B5EF4-FFF2-40B4-BE49-F238E27FC236}">
                <a16:creationId xmlns:a16="http://schemas.microsoft.com/office/drawing/2014/main" id="{828C333F-F8B9-6B49-574C-4BC18F47C1E9}"/>
              </a:ext>
            </a:extLst>
          </p:cNvPr>
          <p:cNvSpPr>
            <a:spLocks noGrp="1"/>
          </p:cNvSpPr>
          <p:nvPr>
            <p:ph type="sldNum" sz="quarter" idx="14"/>
          </p:nvPr>
        </p:nvSpPr>
        <p:spPr>
          <a:xfrm>
            <a:off x="11460624" y="6457875"/>
            <a:ext cx="252000" cy="324000"/>
          </a:xfrm>
        </p:spPr>
        <p:txBody>
          <a:bodyPr/>
          <a:lstStyle/>
          <a:p>
            <a:pPr>
              <a:spcAft>
                <a:spcPts val="600"/>
              </a:spcAft>
            </a:pPr>
            <a:fld id="{A1A5E10D-79A5-49BA-9648-53481340C65F}" type="slidenum">
              <a:rPr lang="en-US" smtClean="0"/>
              <a:pPr>
                <a:spcAft>
                  <a:spcPts val="600"/>
                </a:spcAft>
              </a:pPr>
              <a:t>12</a:t>
            </a:fld>
            <a:endParaRPr lang="en-US"/>
          </a:p>
        </p:txBody>
      </p:sp>
      <p:sp>
        <p:nvSpPr>
          <p:cNvPr id="5" name="AutoShape 3">
            <a:extLst>
              <a:ext uri="{FF2B5EF4-FFF2-40B4-BE49-F238E27FC236}">
                <a16:creationId xmlns:a16="http://schemas.microsoft.com/office/drawing/2014/main" id="{4A57529D-79E4-45A7-85A4-7495B743FD6B}"/>
              </a:ext>
            </a:extLst>
          </p:cNvPr>
          <p:cNvSpPr>
            <a:spLocks noChangeAspect="1" noChangeArrowheads="1" noTextEdit="1"/>
          </p:cNvSpPr>
          <p:nvPr/>
        </p:nvSpPr>
        <p:spPr bwMode="auto">
          <a:xfrm>
            <a:off x="650875" y="971550"/>
            <a:ext cx="1089025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6993EBA4-CD58-4F95-91F3-BBA6C0E218E8}"/>
              </a:ext>
            </a:extLst>
          </p:cNvPr>
          <p:cNvSpPr>
            <a:spLocks noChangeArrowheads="1"/>
          </p:cNvSpPr>
          <p:nvPr/>
        </p:nvSpPr>
        <p:spPr bwMode="auto">
          <a:xfrm>
            <a:off x="827880" y="1106170"/>
            <a:ext cx="976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C325A"/>
                </a:solidFill>
                <a:effectLst/>
                <a:latin typeface="TeleNeo Office" panose="020B0504040202090203" pitchFamily="34" charset="0"/>
              </a:rPr>
              <a:t>Category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AF666317-4C0C-448F-9644-43880C1EE2F1}"/>
              </a:ext>
            </a:extLst>
          </p:cNvPr>
          <p:cNvSpPr>
            <a:spLocks noChangeArrowheads="1"/>
          </p:cNvSpPr>
          <p:nvPr/>
        </p:nvSpPr>
        <p:spPr bwMode="auto">
          <a:xfrm>
            <a:off x="3159125" y="1106170"/>
            <a:ext cx="15688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C325A"/>
                </a:solidFill>
                <a:effectLst/>
                <a:latin typeface="TeleNeo Office" panose="020B0504040202090203" pitchFamily="34" charset="0"/>
              </a:rPr>
              <a:t>Bash </a:t>
            </a:r>
            <a:r>
              <a:rPr kumimoji="0" lang="en-US" altLang="en-US" sz="1800" b="1" i="0" u="none" strike="noStrike" cap="none" normalizeH="0" baseline="0" dirty="0">
                <a:ln>
                  <a:noFill/>
                </a:ln>
                <a:solidFill>
                  <a:srgbClr val="3C325A"/>
                </a:solidFill>
                <a:effectLst/>
                <a:latin typeface="TeleNeo Office" panose="020B0504040202090203" pitchFamily="34" charset="0"/>
                <a:sym typeface="Wingdings" panose="05000000000000000000" pitchFamily="2" charset="2"/>
              </a:rPr>
              <a:t></a:t>
            </a:r>
            <a:r>
              <a:rPr kumimoji="0" lang="en-US" altLang="en-US" sz="1800" b="1" i="0" u="none" strike="noStrike" cap="none" normalizeH="0" dirty="0">
                <a:ln>
                  <a:noFill/>
                </a:ln>
                <a:solidFill>
                  <a:srgbClr val="3C325A"/>
                </a:solidFill>
                <a:effectLst/>
                <a:latin typeface="TeleNeo Office" panose="020B0504040202090203" pitchFamily="34" charset="0"/>
                <a:sym typeface="Wingdings" panose="05000000000000000000" pitchFamily="2" charset="2"/>
              </a:rPr>
              <a:t> script</a:t>
            </a:r>
            <a:r>
              <a:rPr kumimoji="0" lang="en-US" altLang="en-US" sz="1800" b="1" i="0" u="sng" strike="noStrike" cap="none" normalizeH="0" baseline="0" dirty="0">
                <a:ln>
                  <a:noFill/>
                </a:ln>
                <a:solidFill>
                  <a:srgbClr val="3C325A"/>
                </a:solidFill>
                <a:effectLst/>
                <a:latin typeface="TeleNeo Office" panose="020B0504040202090203" pitchFamily="34" charset="0"/>
                <a:sym typeface="Wingdings" panose="05000000000000000000" pitchFamily="2" charset="2"/>
              </a:rPr>
              <a:t>.sh</a:t>
            </a:r>
            <a:endParaRPr kumimoji="0" lang="en-US" altLang="en-US" sz="1800" b="0" i="0" u="sng" strike="noStrike" cap="none" normalizeH="0" baseline="0" dirty="0">
              <a:ln>
                <a:noFill/>
              </a:ln>
              <a:solidFill>
                <a:schemeClr val="tx1"/>
              </a:solidFill>
              <a:effectLst/>
            </a:endParaRPr>
          </a:p>
        </p:txBody>
      </p:sp>
      <p:sp>
        <p:nvSpPr>
          <p:cNvPr id="11" name="Rectangle 7">
            <a:extLst>
              <a:ext uri="{FF2B5EF4-FFF2-40B4-BE49-F238E27FC236}">
                <a16:creationId xmlns:a16="http://schemas.microsoft.com/office/drawing/2014/main" id="{74192D82-A027-43D3-87F1-0C2BCA2E5E97}"/>
              </a:ext>
            </a:extLst>
          </p:cNvPr>
          <p:cNvSpPr>
            <a:spLocks noChangeArrowheads="1"/>
          </p:cNvSpPr>
          <p:nvPr/>
        </p:nvSpPr>
        <p:spPr bwMode="auto">
          <a:xfrm>
            <a:off x="8621395" y="1096963"/>
            <a:ext cx="18022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C325A"/>
                </a:solidFill>
                <a:effectLst/>
                <a:latin typeface="TeleNeo Office" panose="020B0504040202090203" pitchFamily="34" charset="0"/>
              </a:rPr>
              <a:t>Python </a:t>
            </a:r>
            <a:r>
              <a:rPr kumimoji="0" lang="en-US" altLang="en-US" sz="1800" b="1" i="0" u="none" strike="noStrike" cap="none" normalizeH="0" baseline="0" dirty="0">
                <a:ln>
                  <a:noFill/>
                </a:ln>
                <a:solidFill>
                  <a:srgbClr val="3C325A"/>
                </a:solidFill>
                <a:effectLst/>
                <a:latin typeface="TeleNeo Office" panose="020B0504040202090203" pitchFamily="34" charset="0"/>
                <a:sym typeface="Wingdings" panose="05000000000000000000" pitchFamily="2" charset="2"/>
              </a:rPr>
              <a:t> script</a:t>
            </a:r>
            <a:r>
              <a:rPr kumimoji="0" lang="en-US" altLang="en-US" sz="1800" b="1" i="0" u="sng" strike="noStrike" cap="none" normalizeH="0" baseline="0" dirty="0">
                <a:ln>
                  <a:noFill/>
                </a:ln>
                <a:solidFill>
                  <a:srgbClr val="3C325A"/>
                </a:solidFill>
                <a:effectLst/>
                <a:latin typeface="TeleNeo Office" panose="020B0504040202090203" pitchFamily="34" charset="0"/>
                <a:sym typeface="Wingdings" panose="05000000000000000000" pitchFamily="2" charset="2"/>
              </a:rPr>
              <a:t>.py</a:t>
            </a:r>
            <a:endParaRPr kumimoji="0" lang="en-US" altLang="en-US" sz="1800" b="0" i="0" u="sng" strike="noStrike" cap="none" normalizeH="0" baseline="0" dirty="0">
              <a:ln>
                <a:noFill/>
              </a:ln>
              <a:solidFill>
                <a:schemeClr val="tx1"/>
              </a:solidFill>
              <a:effectLst/>
            </a:endParaRPr>
          </a:p>
        </p:txBody>
      </p:sp>
      <p:sp>
        <p:nvSpPr>
          <p:cNvPr id="12" name="Rectangle 8">
            <a:extLst>
              <a:ext uri="{FF2B5EF4-FFF2-40B4-BE49-F238E27FC236}">
                <a16:creationId xmlns:a16="http://schemas.microsoft.com/office/drawing/2014/main" id="{050AE5B7-0F22-4B3D-9AE7-70B5A2D50E70}"/>
              </a:ext>
            </a:extLst>
          </p:cNvPr>
          <p:cNvSpPr>
            <a:spLocks noChangeArrowheads="1"/>
          </p:cNvSpPr>
          <p:nvPr/>
        </p:nvSpPr>
        <p:spPr bwMode="auto">
          <a:xfrm>
            <a:off x="717550" y="1635125"/>
            <a:ext cx="9830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What is it?</a:t>
            </a:r>
            <a:endParaRPr kumimoji="0" lang="en-US" altLang="en-US" sz="1800" b="1" i="0" u="none" strike="noStrike" cap="none" normalizeH="0" baseline="0" dirty="0">
              <a:ln>
                <a:noFill/>
              </a:ln>
              <a:solidFill>
                <a:schemeClr val="tx1"/>
              </a:solidFill>
              <a:effectLst/>
            </a:endParaRPr>
          </a:p>
        </p:txBody>
      </p:sp>
      <p:sp>
        <p:nvSpPr>
          <p:cNvPr id="13" name="Rectangle 9">
            <a:extLst>
              <a:ext uri="{FF2B5EF4-FFF2-40B4-BE49-F238E27FC236}">
                <a16:creationId xmlns:a16="http://schemas.microsoft.com/office/drawing/2014/main" id="{6EAC8160-D2D6-422F-BE70-ADCC2B18E9DA}"/>
              </a:ext>
            </a:extLst>
          </p:cNvPr>
          <p:cNvSpPr>
            <a:spLocks noChangeArrowheads="1"/>
          </p:cNvSpPr>
          <p:nvPr/>
        </p:nvSpPr>
        <p:spPr bwMode="auto">
          <a:xfrm>
            <a:off x="2255838" y="1635125"/>
            <a:ext cx="11811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Command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0">
            <a:extLst>
              <a:ext uri="{FF2B5EF4-FFF2-40B4-BE49-F238E27FC236}">
                <a16:creationId xmlns:a16="http://schemas.microsoft.com/office/drawing/2014/main" id="{4A833274-0F30-462F-A3AA-74A5A540ECD2}"/>
              </a:ext>
            </a:extLst>
          </p:cNvPr>
          <p:cNvSpPr>
            <a:spLocks noChangeArrowheads="1"/>
          </p:cNvSpPr>
          <p:nvPr/>
        </p:nvSpPr>
        <p:spPr bwMode="auto">
          <a:xfrm>
            <a:off x="3246438" y="1635125"/>
            <a:ext cx="15636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line interpreter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B0A441F3-8346-4D7A-AA0C-506F7E436D32}"/>
              </a:ext>
            </a:extLst>
          </p:cNvPr>
          <p:cNvSpPr>
            <a:spLocks noChangeArrowheads="1"/>
          </p:cNvSpPr>
          <p:nvPr/>
        </p:nvSpPr>
        <p:spPr bwMode="auto">
          <a:xfrm>
            <a:off x="7358063" y="1635125"/>
            <a:ext cx="6254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High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2903B01F-AFB6-489F-98D7-A31DCE81D0A5}"/>
              </a:ext>
            </a:extLst>
          </p:cNvPr>
          <p:cNvSpPr>
            <a:spLocks noChangeArrowheads="1"/>
          </p:cNvSpPr>
          <p:nvPr/>
        </p:nvSpPr>
        <p:spPr bwMode="auto">
          <a:xfrm>
            <a:off x="7831138" y="1635125"/>
            <a:ext cx="28987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level programming language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31E9A772-3EF9-494D-B4CF-C00475F15AB8}"/>
              </a:ext>
            </a:extLst>
          </p:cNvPr>
          <p:cNvSpPr>
            <a:spLocks noChangeArrowheads="1"/>
          </p:cNvSpPr>
          <p:nvPr/>
        </p:nvSpPr>
        <p:spPr bwMode="auto">
          <a:xfrm>
            <a:off x="717550" y="2336800"/>
            <a:ext cx="4841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Basis</a:t>
            </a:r>
            <a:endParaRPr kumimoji="0" lang="en-US" altLang="en-US" sz="1800" b="1" i="0" u="none" strike="noStrike" cap="none" normalizeH="0" baseline="0" dirty="0">
              <a:ln>
                <a:noFill/>
              </a:ln>
              <a:solidFill>
                <a:schemeClr val="tx1"/>
              </a:solidFill>
              <a:effectLst/>
            </a:endParaRPr>
          </a:p>
        </p:txBody>
      </p:sp>
      <p:sp>
        <p:nvSpPr>
          <p:cNvPr id="18" name="Rectangle 14">
            <a:extLst>
              <a:ext uri="{FF2B5EF4-FFF2-40B4-BE49-F238E27FC236}">
                <a16:creationId xmlns:a16="http://schemas.microsoft.com/office/drawing/2014/main" id="{E1BA5020-433C-4F9D-BB2A-56EAF579212D}"/>
              </a:ext>
            </a:extLst>
          </p:cNvPr>
          <p:cNvSpPr>
            <a:spLocks noChangeArrowheads="1"/>
          </p:cNvSpPr>
          <p:nvPr/>
        </p:nvSpPr>
        <p:spPr bwMode="auto">
          <a:xfrm>
            <a:off x="2255838" y="2336800"/>
            <a:ext cx="2012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Replacement for the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5">
            <a:extLst>
              <a:ext uri="{FF2B5EF4-FFF2-40B4-BE49-F238E27FC236}">
                <a16:creationId xmlns:a16="http://schemas.microsoft.com/office/drawing/2014/main" id="{476A2198-741E-41F3-AEE7-FDF6090717CB}"/>
              </a:ext>
            </a:extLst>
          </p:cNvPr>
          <p:cNvSpPr>
            <a:spLocks noChangeArrowheads="1"/>
          </p:cNvSpPr>
          <p:nvPr/>
        </p:nvSpPr>
        <p:spPr bwMode="auto">
          <a:xfrm>
            <a:off x="4138613" y="2336800"/>
            <a:ext cx="3063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err="1">
                <a:ln>
                  <a:noFill/>
                </a:ln>
                <a:solidFill>
                  <a:srgbClr val="000000"/>
                </a:solidFill>
                <a:effectLst/>
                <a:latin typeface="TeleNeo Office" panose="020B0504040202090203" pitchFamily="34" charset="0"/>
              </a:rPr>
              <a:t>sh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6">
            <a:extLst>
              <a:ext uri="{FF2B5EF4-FFF2-40B4-BE49-F238E27FC236}">
                <a16:creationId xmlns:a16="http://schemas.microsoft.com/office/drawing/2014/main" id="{5C81E899-C8FE-4403-9235-309F4EFA1666}"/>
              </a:ext>
            </a:extLst>
          </p:cNvPr>
          <p:cNvSpPr>
            <a:spLocks noChangeArrowheads="1"/>
          </p:cNvSpPr>
          <p:nvPr/>
        </p:nvSpPr>
        <p:spPr bwMode="auto">
          <a:xfrm>
            <a:off x="4383088" y="2336800"/>
            <a:ext cx="976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Unix shell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17">
            <a:extLst>
              <a:ext uri="{FF2B5EF4-FFF2-40B4-BE49-F238E27FC236}">
                <a16:creationId xmlns:a16="http://schemas.microsoft.com/office/drawing/2014/main" id="{C7D38FFC-61A3-42A8-BAFA-498AFAB6B628}"/>
              </a:ext>
            </a:extLst>
          </p:cNvPr>
          <p:cNvSpPr>
            <a:spLocks noChangeArrowheads="1"/>
          </p:cNvSpPr>
          <p:nvPr/>
        </p:nvSpPr>
        <p:spPr bwMode="auto">
          <a:xfrm>
            <a:off x="7358063" y="2198688"/>
            <a:ext cx="9842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Based on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8">
            <a:extLst>
              <a:ext uri="{FF2B5EF4-FFF2-40B4-BE49-F238E27FC236}">
                <a16:creationId xmlns:a16="http://schemas.microsoft.com/office/drawing/2014/main" id="{DF9875C7-7E6C-4750-9A9B-44D7C6216104}"/>
              </a:ext>
            </a:extLst>
          </p:cNvPr>
          <p:cNvSpPr>
            <a:spLocks noChangeArrowheads="1"/>
          </p:cNvSpPr>
          <p:nvPr/>
        </p:nvSpPr>
        <p:spPr bwMode="auto">
          <a:xfrm>
            <a:off x="8235950" y="2198688"/>
            <a:ext cx="14938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object oriented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19">
            <a:extLst>
              <a:ext uri="{FF2B5EF4-FFF2-40B4-BE49-F238E27FC236}">
                <a16:creationId xmlns:a16="http://schemas.microsoft.com/office/drawing/2014/main" id="{DFF55B55-91A2-43A9-825E-A9366B016F6E}"/>
              </a:ext>
            </a:extLst>
          </p:cNvPr>
          <p:cNvSpPr>
            <a:spLocks noChangeArrowheads="1"/>
          </p:cNvSpPr>
          <p:nvPr/>
        </p:nvSpPr>
        <p:spPr bwMode="auto">
          <a:xfrm>
            <a:off x="9661525" y="2198688"/>
            <a:ext cx="14033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programming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20">
            <a:extLst>
              <a:ext uri="{FF2B5EF4-FFF2-40B4-BE49-F238E27FC236}">
                <a16:creationId xmlns:a16="http://schemas.microsoft.com/office/drawing/2014/main" id="{3E437C30-A63D-4E68-B596-CAD812E4BECA}"/>
              </a:ext>
            </a:extLst>
          </p:cNvPr>
          <p:cNvSpPr>
            <a:spLocks noChangeArrowheads="1"/>
          </p:cNvSpPr>
          <p:nvPr/>
        </p:nvSpPr>
        <p:spPr bwMode="auto">
          <a:xfrm>
            <a:off x="7358063" y="2473325"/>
            <a:ext cx="11207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languages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21">
            <a:extLst>
              <a:ext uri="{FF2B5EF4-FFF2-40B4-BE49-F238E27FC236}">
                <a16:creationId xmlns:a16="http://schemas.microsoft.com/office/drawing/2014/main" id="{57B63F27-2D66-40CF-9694-5A62F6FFC820}"/>
              </a:ext>
            </a:extLst>
          </p:cNvPr>
          <p:cNvSpPr>
            <a:spLocks noChangeArrowheads="1"/>
          </p:cNvSpPr>
          <p:nvPr/>
        </p:nvSpPr>
        <p:spPr bwMode="auto">
          <a:xfrm>
            <a:off x="717550" y="3036888"/>
            <a:ext cx="76463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Purpose</a:t>
            </a:r>
            <a:endParaRPr kumimoji="0" lang="en-US" altLang="en-US" sz="1800" b="1" i="0" u="none" strike="noStrike" cap="none" normalizeH="0" baseline="0" dirty="0">
              <a:ln>
                <a:noFill/>
              </a:ln>
              <a:solidFill>
                <a:schemeClr val="tx1"/>
              </a:solidFill>
              <a:effectLst/>
            </a:endParaRPr>
          </a:p>
        </p:txBody>
      </p:sp>
      <p:sp>
        <p:nvSpPr>
          <p:cNvPr id="29" name="Rectangle 22">
            <a:extLst>
              <a:ext uri="{FF2B5EF4-FFF2-40B4-BE49-F238E27FC236}">
                <a16:creationId xmlns:a16="http://schemas.microsoft.com/office/drawing/2014/main" id="{E00B463D-B9FF-4235-8715-A244B7FA4CE7}"/>
              </a:ext>
            </a:extLst>
          </p:cNvPr>
          <p:cNvSpPr>
            <a:spLocks noChangeArrowheads="1"/>
          </p:cNvSpPr>
          <p:nvPr/>
        </p:nvSpPr>
        <p:spPr bwMode="auto">
          <a:xfrm>
            <a:off x="2255838" y="3036888"/>
            <a:ext cx="42243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Interpret user commands and automate tasks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3">
            <a:extLst>
              <a:ext uri="{FF2B5EF4-FFF2-40B4-BE49-F238E27FC236}">
                <a16:creationId xmlns:a16="http://schemas.microsoft.com/office/drawing/2014/main" id="{1CC06493-092A-4B4E-8CB0-570977B7E892}"/>
              </a:ext>
            </a:extLst>
          </p:cNvPr>
          <p:cNvSpPr>
            <a:spLocks noChangeArrowheads="1"/>
          </p:cNvSpPr>
          <p:nvPr/>
        </p:nvSpPr>
        <p:spPr bwMode="auto">
          <a:xfrm>
            <a:off x="7358063" y="2901950"/>
            <a:ext cx="330993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Application and web development,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24">
            <a:extLst>
              <a:ext uri="{FF2B5EF4-FFF2-40B4-BE49-F238E27FC236}">
                <a16:creationId xmlns:a16="http://schemas.microsoft.com/office/drawing/2014/main" id="{8F5C524D-59E2-4BCF-86EA-E6E8B53673CA}"/>
              </a:ext>
            </a:extLst>
          </p:cNvPr>
          <p:cNvSpPr>
            <a:spLocks noChangeArrowheads="1"/>
          </p:cNvSpPr>
          <p:nvPr/>
        </p:nvSpPr>
        <p:spPr bwMode="auto">
          <a:xfrm>
            <a:off x="7358063" y="3176588"/>
            <a:ext cx="116046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automation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5">
            <a:extLst>
              <a:ext uri="{FF2B5EF4-FFF2-40B4-BE49-F238E27FC236}">
                <a16:creationId xmlns:a16="http://schemas.microsoft.com/office/drawing/2014/main" id="{68F62EA0-62FB-433C-9505-65C3F95EFCB4}"/>
              </a:ext>
            </a:extLst>
          </p:cNvPr>
          <p:cNvSpPr>
            <a:spLocks noChangeArrowheads="1"/>
          </p:cNvSpPr>
          <p:nvPr/>
        </p:nvSpPr>
        <p:spPr bwMode="auto">
          <a:xfrm>
            <a:off x="717550" y="3736975"/>
            <a:ext cx="13510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Best suited for</a:t>
            </a:r>
            <a:endParaRPr kumimoji="0" lang="en-US" altLang="en-US" sz="1800" b="1" i="0" u="none" strike="noStrike" cap="none" normalizeH="0" baseline="0" dirty="0">
              <a:ln>
                <a:noFill/>
              </a:ln>
              <a:solidFill>
                <a:schemeClr val="tx1"/>
              </a:solidFill>
              <a:effectLst/>
            </a:endParaRPr>
          </a:p>
        </p:txBody>
      </p:sp>
      <p:sp>
        <p:nvSpPr>
          <p:cNvPr id="33" name="Rectangle 26">
            <a:extLst>
              <a:ext uri="{FF2B5EF4-FFF2-40B4-BE49-F238E27FC236}">
                <a16:creationId xmlns:a16="http://schemas.microsoft.com/office/drawing/2014/main" id="{917163EE-EAA6-4C12-8A7A-DF663C113A58}"/>
              </a:ext>
            </a:extLst>
          </p:cNvPr>
          <p:cNvSpPr>
            <a:spLocks noChangeArrowheads="1"/>
          </p:cNvSpPr>
          <p:nvPr/>
        </p:nvSpPr>
        <p:spPr bwMode="auto">
          <a:xfrm>
            <a:off x="2255838" y="3736975"/>
            <a:ext cx="20129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Smaller and simple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7">
            <a:extLst>
              <a:ext uri="{FF2B5EF4-FFF2-40B4-BE49-F238E27FC236}">
                <a16:creationId xmlns:a16="http://schemas.microsoft.com/office/drawing/2014/main" id="{83FD542F-B780-4729-A9F5-0D5D4104E380}"/>
              </a:ext>
            </a:extLst>
          </p:cNvPr>
          <p:cNvSpPr>
            <a:spLocks noChangeArrowheads="1"/>
          </p:cNvSpPr>
          <p:nvPr/>
        </p:nvSpPr>
        <p:spPr bwMode="auto">
          <a:xfrm>
            <a:off x="4017963" y="3736975"/>
            <a:ext cx="111283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scripts 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8">
            <a:extLst>
              <a:ext uri="{FF2B5EF4-FFF2-40B4-BE49-F238E27FC236}">
                <a16:creationId xmlns:a16="http://schemas.microsoft.com/office/drawing/2014/main" id="{CF7043D6-824F-4289-82E0-7D5766972F80}"/>
              </a:ext>
            </a:extLst>
          </p:cNvPr>
          <p:cNvSpPr>
            <a:spLocks noChangeArrowheads="1"/>
          </p:cNvSpPr>
          <p:nvPr/>
        </p:nvSpPr>
        <p:spPr bwMode="auto">
          <a:xfrm>
            <a:off x="4948238" y="3736975"/>
            <a:ext cx="14795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Linux systems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29">
            <a:extLst>
              <a:ext uri="{FF2B5EF4-FFF2-40B4-BE49-F238E27FC236}">
                <a16:creationId xmlns:a16="http://schemas.microsoft.com/office/drawing/2014/main" id="{D3FEBCA1-4682-4FDD-A927-EE12C41EA71F}"/>
              </a:ext>
            </a:extLst>
          </p:cNvPr>
          <p:cNvSpPr>
            <a:spLocks noChangeArrowheads="1"/>
          </p:cNvSpPr>
          <p:nvPr/>
        </p:nvSpPr>
        <p:spPr bwMode="auto">
          <a:xfrm>
            <a:off x="7358063" y="3600450"/>
            <a:ext cx="40576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In depth programs with many lines of code,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0">
            <a:extLst>
              <a:ext uri="{FF2B5EF4-FFF2-40B4-BE49-F238E27FC236}">
                <a16:creationId xmlns:a16="http://schemas.microsoft.com/office/drawing/2014/main" id="{37C73AD3-E59E-45FA-BD7B-4C5275DDACB5}"/>
              </a:ext>
            </a:extLst>
          </p:cNvPr>
          <p:cNvSpPr>
            <a:spLocks noChangeArrowheads="1"/>
          </p:cNvSpPr>
          <p:nvPr/>
        </p:nvSpPr>
        <p:spPr bwMode="auto">
          <a:xfrm>
            <a:off x="7358063" y="3875088"/>
            <a:ext cx="9080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multiple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1">
            <a:extLst>
              <a:ext uri="{FF2B5EF4-FFF2-40B4-BE49-F238E27FC236}">
                <a16:creationId xmlns:a16="http://schemas.microsoft.com/office/drawing/2014/main" id="{F1547579-27DF-4AE1-A3B5-4B5289E22097}"/>
              </a:ext>
            </a:extLst>
          </p:cNvPr>
          <p:cNvSpPr>
            <a:spLocks noChangeArrowheads="1"/>
          </p:cNvSpPr>
          <p:nvPr/>
        </p:nvSpPr>
        <p:spPr bwMode="auto">
          <a:xfrm>
            <a:off x="8151813" y="3875088"/>
            <a:ext cx="8620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systems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2">
            <a:extLst>
              <a:ext uri="{FF2B5EF4-FFF2-40B4-BE49-F238E27FC236}">
                <a16:creationId xmlns:a16="http://schemas.microsoft.com/office/drawing/2014/main" id="{A4788EB7-DBBA-46E4-8B19-3944D4F02421}"/>
              </a:ext>
            </a:extLst>
          </p:cNvPr>
          <p:cNvSpPr>
            <a:spLocks noChangeArrowheads="1"/>
          </p:cNvSpPr>
          <p:nvPr/>
        </p:nvSpPr>
        <p:spPr bwMode="auto">
          <a:xfrm>
            <a:off x="717550" y="4438650"/>
            <a:ext cx="9377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Simplicity</a:t>
            </a:r>
            <a:endParaRPr kumimoji="0" lang="en-US" altLang="en-US" sz="1800" b="1" i="0" u="none" strike="noStrike" cap="none" normalizeH="0" baseline="0" dirty="0">
              <a:ln>
                <a:noFill/>
              </a:ln>
              <a:solidFill>
                <a:schemeClr val="tx1"/>
              </a:solidFill>
              <a:effectLst/>
            </a:endParaRPr>
          </a:p>
        </p:txBody>
      </p:sp>
      <p:sp>
        <p:nvSpPr>
          <p:cNvPr id="40" name="Rectangle 33">
            <a:extLst>
              <a:ext uri="{FF2B5EF4-FFF2-40B4-BE49-F238E27FC236}">
                <a16:creationId xmlns:a16="http://schemas.microsoft.com/office/drawing/2014/main" id="{0CE7C2E5-B980-4DBC-A8A7-BD46AC3F7434}"/>
              </a:ext>
            </a:extLst>
          </p:cNvPr>
          <p:cNvSpPr>
            <a:spLocks noChangeArrowheads="1"/>
          </p:cNvSpPr>
          <p:nvPr/>
        </p:nvSpPr>
        <p:spPr bwMode="auto">
          <a:xfrm>
            <a:off x="2255838" y="4300538"/>
            <a:ext cx="51022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Simply runs the same commands as you would enter in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4">
            <a:extLst>
              <a:ext uri="{FF2B5EF4-FFF2-40B4-BE49-F238E27FC236}">
                <a16:creationId xmlns:a16="http://schemas.microsoft.com/office/drawing/2014/main" id="{97BDD26E-421E-4CA0-A8C8-7BCED1DA0262}"/>
              </a:ext>
            </a:extLst>
          </p:cNvPr>
          <p:cNvSpPr>
            <a:spLocks noChangeArrowheads="1"/>
          </p:cNvSpPr>
          <p:nvPr/>
        </p:nvSpPr>
        <p:spPr bwMode="auto">
          <a:xfrm>
            <a:off x="2255838" y="4575175"/>
            <a:ext cx="930275"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terminal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35">
            <a:extLst>
              <a:ext uri="{FF2B5EF4-FFF2-40B4-BE49-F238E27FC236}">
                <a16:creationId xmlns:a16="http://schemas.microsoft.com/office/drawing/2014/main" id="{5EE6DD53-E1A2-4B84-8AA3-9790238D6DF6}"/>
              </a:ext>
            </a:extLst>
          </p:cNvPr>
          <p:cNvSpPr>
            <a:spLocks noChangeArrowheads="1"/>
          </p:cNvSpPr>
          <p:nvPr/>
        </p:nvSpPr>
        <p:spPr bwMode="auto">
          <a:xfrm>
            <a:off x="7358063" y="4300538"/>
            <a:ext cx="3608388"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Can use objects and libraries to create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6">
            <a:extLst>
              <a:ext uri="{FF2B5EF4-FFF2-40B4-BE49-F238E27FC236}">
                <a16:creationId xmlns:a16="http://schemas.microsoft.com/office/drawing/2014/main" id="{EEB300FA-CC50-4EAF-9495-494005EBB2E7}"/>
              </a:ext>
            </a:extLst>
          </p:cNvPr>
          <p:cNvSpPr>
            <a:spLocks noChangeArrowheads="1"/>
          </p:cNvSpPr>
          <p:nvPr/>
        </p:nvSpPr>
        <p:spPr bwMode="auto">
          <a:xfrm>
            <a:off x="7358063" y="4575175"/>
            <a:ext cx="18605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complicated code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37">
            <a:extLst>
              <a:ext uri="{FF2B5EF4-FFF2-40B4-BE49-F238E27FC236}">
                <a16:creationId xmlns:a16="http://schemas.microsoft.com/office/drawing/2014/main" id="{CC1FD226-2751-4119-A175-7AE0A3AD9D0B}"/>
              </a:ext>
            </a:extLst>
          </p:cNvPr>
          <p:cNvSpPr>
            <a:spLocks noChangeArrowheads="1"/>
          </p:cNvSpPr>
          <p:nvPr/>
        </p:nvSpPr>
        <p:spPr bwMode="auto">
          <a:xfrm>
            <a:off x="717550" y="5272088"/>
            <a:ext cx="10422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Availability</a:t>
            </a:r>
            <a:endParaRPr kumimoji="0" lang="en-US" altLang="en-US" sz="1800" b="1" i="0" u="none" strike="noStrike" cap="none" normalizeH="0" baseline="0" dirty="0">
              <a:ln>
                <a:noFill/>
              </a:ln>
              <a:solidFill>
                <a:schemeClr val="tx1"/>
              </a:solidFill>
              <a:effectLst/>
            </a:endParaRPr>
          </a:p>
        </p:txBody>
      </p:sp>
      <p:sp>
        <p:nvSpPr>
          <p:cNvPr id="45" name="Rectangle 38">
            <a:extLst>
              <a:ext uri="{FF2B5EF4-FFF2-40B4-BE49-F238E27FC236}">
                <a16:creationId xmlns:a16="http://schemas.microsoft.com/office/drawing/2014/main" id="{DCBD889D-FD6E-487E-AD0B-DD6896C18CFF}"/>
              </a:ext>
            </a:extLst>
          </p:cNvPr>
          <p:cNvSpPr>
            <a:spLocks noChangeArrowheads="1"/>
          </p:cNvSpPr>
          <p:nvPr/>
        </p:nvSpPr>
        <p:spPr bwMode="auto">
          <a:xfrm>
            <a:off x="2255838" y="5272088"/>
            <a:ext cx="493395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Installed by default on Linux, nothing to download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39">
            <a:extLst>
              <a:ext uri="{FF2B5EF4-FFF2-40B4-BE49-F238E27FC236}">
                <a16:creationId xmlns:a16="http://schemas.microsoft.com/office/drawing/2014/main" id="{EAD44AB1-6567-4FBD-A8AA-8840719D6503}"/>
              </a:ext>
            </a:extLst>
          </p:cNvPr>
          <p:cNvSpPr>
            <a:spLocks noChangeArrowheads="1"/>
          </p:cNvSpPr>
          <p:nvPr/>
        </p:nvSpPr>
        <p:spPr bwMode="auto">
          <a:xfrm>
            <a:off x="7358063" y="5135563"/>
            <a:ext cx="417195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May or may not be installed, some programs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0">
            <a:extLst>
              <a:ext uri="{FF2B5EF4-FFF2-40B4-BE49-F238E27FC236}">
                <a16:creationId xmlns:a16="http://schemas.microsoft.com/office/drawing/2014/main" id="{6BED2F42-17BB-4B15-B6A2-A9FA63994E21}"/>
              </a:ext>
            </a:extLst>
          </p:cNvPr>
          <p:cNvSpPr>
            <a:spLocks noChangeArrowheads="1"/>
          </p:cNvSpPr>
          <p:nvPr/>
        </p:nvSpPr>
        <p:spPr bwMode="auto">
          <a:xfrm>
            <a:off x="7358063" y="5410200"/>
            <a:ext cx="27463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rely on third party extensions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33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fade">
                                      <p:cBhvr>
                                        <p:cTn id="84" dur="500"/>
                                        <p:tgtEl>
                                          <p:spTgt spid="35"/>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fad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fade">
                                      <p:cBhvr>
                                        <p:cTn id="92" dur="500"/>
                                        <p:tgtEl>
                                          <p:spTgt spid="3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animEffect transition="in" filter="fade">
                                      <p:cBhvr>
                                        <p:cTn id="95" dur="500"/>
                                        <p:tgtEl>
                                          <p:spTgt spid="3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fad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500"/>
                                        <p:tgtEl>
                                          <p:spTgt spid="4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42"/>
                                        </p:tgtEl>
                                        <p:attrNameLst>
                                          <p:attrName>style.visibility</p:attrName>
                                        </p:attrNameLst>
                                      </p:cBhvr>
                                      <p:to>
                                        <p:strVal val="visible"/>
                                      </p:to>
                                    </p:set>
                                    <p:animEffect transition="in" filter="fade">
                                      <p:cBhvr>
                                        <p:cTn id="116" dur="500"/>
                                        <p:tgtEl>
                                          <p:spTgt spid="42"/>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500"/>
                                        <p:tgtEl>
                                          <p:spTgt spid="43"/>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fade">
                                      <p:cBhvr>
                                        <p:cTn id="124" dur="500"/>
                                        <p:tgtEl>
                                          <p:spTgt spid="44"/>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fade">
                                      <p:cBhvr>
                                        <p:cTn id="129" dur="500"/>
                                        <p:tgtEl>
                                          <p:spTgt spid="4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46"/>
                                        </p:tgtEl>
                                        <p:attrNameLst>
                                          <p:attrName>style.visibility</p:attrName>
                                        </p:attrNameLst>
                                      </p:cBhvr>
                                      <p:to>
                                        <p:strVal val="visible"/>
                                      </p:to>
                                    </p:set>
                                    <p:animEffect transition="in" filter="fade">
                                      <p:cBhvr>
                                        <p:cTn id="134" dur="500"/>
                                        <p:tgtEl>
                                          <p:spTgt spid="46"/>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7"/>
                                        </p:tgtEl>
                                        <p:attrNameLst>
                                          <p:attrName>style.visibility</p:attrName>
                                        </p:attrNameLst>
                                      </p:cBhvr>
                                      <p:to>
                                        <p:strVal val="visible"/>
                                      </p:to>
                                    </p:set>
                                    <p:animEffect transition="in" filter="fade">
                                      <p:cBhvr>
                                        <p:cTn id="13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7ED15-B720-4B4D-B09A-F549AE41824D}"/>
              </a:ext>
            </a:extLst>
          </p:cNvPr>
          <p:cNvSpPr>
            <a:spLocks noGrp="1"/>
          </p:cNvSpPr>
          <p:nvPr>
            <p:ph type="title"/>
          </p:nvPr>
        </p:nvSpPr>
        <p:spPr/>
        <p:txBody>
          <a:bodyPr/>
          <a:lstStyle/>
          <a:p>
            <a:r>
              <a:rPr lang="en-US" dirty="0"/>
              <a:t>Shebang #!</a:t>
            </a:r>
          </a:p>
        </p:txBody>
      </p:sp>
      <p:sp>
        <p:nvSpPr>
          <p:cNvPr id="3" name="Content Placeholder 2">
            <a:extLst>
              <a:ext uri="{FF2B5EF4-FFF2-40B4-BE49-F238E27FC236}">
                <a16:creationId xmlns:a16="http://schemas.microsoft.com/office/drawing/2014/main" id="{BD74F97B-6A23-48D0-91AD-0BAA33F7949D}"/>
              </a:ext>
            </a:extLst>
          </p:cNvPr>
          <p:cNvSpPr>
            <a:spLocks noGrp="1"/>
          </p:cNvSpPr>
          <p:nvPr>
            <p:ph sz="quarter" idx="12"/>
          </p:nvPr>
        </p:nvSpPr>
        <p:spPr/>
        <p:txBody>
          <a:bodyPr/>
          <a:lstStyle/>
          <a:p>
            <a:pPr marL="285750" indent="-285750">
              <a:buFont typeface="Wingdings" panose="05000000000000000000" pitchFamily="2" charset="2"/>
              <a:buChar char="§"/>
            </a:pPr>
            <a:r>
              <a:rPr lang="en-US" dirty="0"/>
              <a:t>First line in shell scripts, specifying path to the interpreter</a:t>
            </a:r>
          </a:p>
          <a:p>
            <a:pPr marL="285750" indent="-285750">
              <a:buFont typeface="Wingdings" panose="05000000000000000000" pitchFamily="2" charset="2"/>
              <a:buChar char="§"/>
            </a:pPr>
            <a:r>
              <a:rPr lang="en-US" dirty="0"/>
              <a:t>Defines in which language the script should run</a:t>
            </a:r>
          </a:p>
          <a:p>
            <a:pPr marL="285750" indent="-285750">
              <a:buFont typeface="Wingdings" panose="05000000000000000000" pitchFamily="2" charset="2"/>
              <a:buChar char="§"/>
            </a:pPr>
            <a:endParaRPr lang="en-US" dirty="0"/>
          </a:p>
          <a:p>
            <a:r>
              <a:rPr lang="en-US" dirty="0">
                <a:latin typeface="+mn-lt"/>
              </a:rPr>
              <a:t>Examples:</a:t>
            </a:r>
            <a:endParaRPr lang="en-US" dirty="0"/>
          </a:p>
          <a:p>
            <a:pPr algn="l"/>
            <a:r>
              <a:rPr lang="en-US" b="1" i="0" dirty="0">
                <a:solidFill>
                  <a:srgbClr val="202122"/>
                </a:solidFill>
                <a:effectLst/>
                <a:latin typeface="+mn-lt"/>
              </a:rPr>
              <a:t>#!/bin/sh </a:t>
            </a:r>
            <a:r>
              <a:rPr lang="en-US" b="0" i="0" dirty="0">
                <a:solidFill>
                  <a:srgbClr val="202122"/>
                </a:solidFill>
                <a:effectLst/>
                <a:latin typeface="+mn-lt"/>
              </a:rPr>
              <a:t>– Execute the file using the </a:t>
            </a:r>
            <a:r>
              <a:rPr lang="en-US" b="0" i="0" u="none" strike="noStrike" dirty="0" err="1">
                <a:solidFill>
                  <a:srgbClr val="0645AD"/>
                </a:solidFill>
                <a:effectLst/>
                <a:latin typeface="+mn-lt"/>
                <a:hlinkClick r:id="rId3" tooltip="Bourne shell"/>
              </a:rPr>
              <a:t>Bourne</a:t>
            </a:r>
            <a:r>
              <a:rPr lang="en-US" b="0" i="0" u="none" strike="noStrike" dirty="0">
                <a:solidFill>
                  <a:srgbClr val="0645AD"/>
                </a:solidFill>
                <a:effectLst/>
                <a:latin typeface="+mn-lt"/>
                <a:hlinkClick r:id="rId3" tooltip="Bourne shell"/>
              </a:rPr>
              <a:t> shell</a:t>
            </a:r>
            <a:r>
              <a:rPr lang="en-US" b="0" i="0" dirty="0">
                <a:solidFill>
                  <a:srgbClr val="202122"/>
                </a:solidFill>
                <a:effectLst/>
                <a:latin typeface="+mn-lt"/>
              </a:rPr>
              <a:t>, or a compatible shell, assumed to be in the /bin directory</a:t>
            </a:r>
          </a:p>
          <a:p>
            <a:pPr algn="l"/>
            <a:r>
              <a:rPr lang="en-US" b="1" i="0" dirty="0">
                <a:solidFill>
                  <a:srgbClr val="202122"/>
                </a:solidFill>
                <a:effectLst/>
                <a:latin typeface="+mn-lt"/>
              </a:rPr>
              <a:t>#!/bin/bash </a:t>
            </a:r>
            <a:r>
              <a:rPr lang="en-US" b="0" i="0" dirty="0">
                <a:solidFill>
                  <a:srgbClr val="202122"/>
                </a:solidFill>
                <a:effectLst/>
                <a:latin typeface="+mn-lt"/>
              </a:rPr>
              <a:t>– Execute the file using the </a:t>
            </a:r>
            <a:r>
              <a:rPr lang="en-US" b="0" i="0" u="none" strike="noStrike" dirty="0">
                <a:solidFill>
                  <a:srgbClr val="0645AD"/>
                </a:solidFill>
                <a:effectLst/>
                <a:latin typeface="+mn-lt"/>
                <a:hlinkClick r:id="rId4" tooltip="Bash shell"/>
              </a:rPr>
              <a:t>Bash shell</a:t>
            </a:r>
            <a:endParaRPr lang="en-US" b="0" i="0" dirty="0">
              <a:solidFill>
                <a:srgbClr val="202122"/>
              </a:solidFill>
              <a:effectLst/>
              <a:latin typeface="+mn-lt"/>
            </a:endParaRPr>
          </a:p>
          <a:p>
            <a:pPr algn="l"/>
            <a:r>
              <a:rPr lang="en-US" b="1" i="0" dirty="0">
                <a:solidFill>
                  <a:srgbClr val="202122"/>
                </a:solidFill>
                <a:effectLst/>
                <a:latin typeface="+mn-lt"/>
              </a:rPr>
              <a:t>#!/usr/bin/pwsh </a:t>
            </a:r>
            <a:r>
              <a:rPr lang="en-US" b="0" i="0" dirty="0">
                <a:solidFill>
                  <a:srgbClr val="202122"/>
                </a:solidFill>
                <a:effectLst/>
                <a:latin typeface="+mn-lt"/>
              </a:rPr>
              <a:t>– Execute the file using </a:t>
            </a:r>
            <a:r>
              <a:rPr lang="en-US" b="0" i="0" u="none" strike="noStrike" dirty="0">
                <a:solidFill>
                  <a:srgbClr val="0645AD"/>
                </a:solidFill>
                <a:effectLst/>
                <a:latin typeface="+mn-lt"/>
                <a:hlinkClick r:id="rId5" tooltip="PowerShell"/>
              </a:rPr>
              <a:t>PowerShell</a:t>
            </a:r>
            <a:endParaRPr lang="en-US" b="0" i="0" dirty="0">
              <a:solidFill>
                <a:srgbClr val="202122"/>
              </a:solidFill>
              <a:effectLst/>
              <a:latin typeface="+mn-lt"/>
            </a:endParaRPr>
          </a:p>
          <a:p>
            <a:pPr algn="l"/>
            <a:r>
              <a:rPr lang="en-US" b="1" i="0" dirty="0">
                <a:solidFill>
                  <a:srgbClr val="202122"/>
                </a:solidFill>
                <a:effectLst/>
                <a:latin typeface="+mn-lt"/>
              </a:rPr>
              <a:t>#!/usr/bin/env python3 </a:t>
            </a:r>
            <a:r>
              <a:rPr lang="en-US" b="0" i="0" dirty="0">
                <a:solidFill>
                  <a:srgbClr val="202122"/>
                </a:solidFill>
                <a:effectLst/>
                <a:latin typeface="+mn-lt"/>
              </a:rPr>
              <a:t>– Execute with a </a:t>
            </a:r>
            <a:r>
              <a:rPr lang="en-US" b="0" i="0" u="none" strike="noStrike" dirty="0">
                <a:solidFill>
                  <a:srgbClr val="0645AD"/>
                </a:solidFill>
                <a:effectLst/>
                <a:latin typeface="+mn-lt"/>
                <a:hlinkClick r:id="rId6" tooltip="Python (programming language)"/>
              </a:rPr>
              <a:t>Python</a:t>
            </a:r>
            <a:r>
              <a:rPr lang="en-US" b="0" i="0" dirty="0">
                <a:solidFill>
                  <a:srgbClr val="202122"/>
                </a:solidFill>
                <a:effectLst/>
                <a:latin typeface="+mn-lt"/>
              </a:rPr>
              <a:t> interpreter, using the </a:t>
            </a:r>
            <a:r>
              <a:rPr lang="en-US" b="0" i="0" u="none" strike="noStrike" dirty="0">
                <a:solidFill>
                  <a:srgbClr val="0645AD"/>
                </a:solidFill>
                <a:effectLst/>
                <a:latin typeface="+mn-lt"/>
                <a:hlinkClick r:id="rId7" tooltip="Env"/>
              </a:rPr>
              <a:t>env</a:t>
            </a:r>
            <a:r>
              <a:rPr lang="en-US" b="0" i="0" dirty="0">
                <a:solidFill>
                  <a:srgbClr val="202122"/>
                </a:solidFill>
                <a:effectLst/>
                <a:latin typeface="+mn-lt"/>
              </a:rPr>
              <a:t> program search path to find it</a:t>
            </a:r>
          </a:p>
          <a:p>
            <a:pPr algn="l"/>
            <a:r>
              <a:rPr lang="en-US" b="1" i="0" dirty="0">
                <a:solidFill>
                  <a:srgbClr val="202122"/>
                </a:solidFill>
                <a:effectLst/>
                <a:latin typeface="+mn-lt"/>
              </a:rPr>
              <a:t>#!/bin/false </a:t>
            </a:r>
            <a:r>
              <a:rPr lang="en-US" b="0" i="0" dirty="0">
                <a:solidFill>
                  <a:srgbClr val="202122"/>
                </a:solidFill>
                <a:effectLst/>
                <a:latin typeface="+mn-lt"/>
              </a:rPr>
              <a:t>– Do nothing, but return a non-zero </a:t>
            </a:r>
            <a:r>
              <a:rPr lang="en-US" b="0" i="0" u="none" strike="noStrike" dirty="0">
                <a:solidFill>
                  <a:srgbClr val="0645AD"/>
                </a:solidFill>
                <a:effectLst/>
                <a:latin typeface="+mn-lt"/>
                <a:hlinkClick r:id="rId8" tooltip="Exit status"/>
              </a:rPr>
              <a:t>exit status</a:t>
            </a:r>
            <a:r>
              <a:rPr lang="en-US" b="0" i="0" dirty="0">
                <a:solidFill>
                  <a:srgbClr val="202122"/>
                </a:solidFill>
                <a:effectLst/>
                <a:latin typeface="+mn-lt"/>
              </a:rPr>
              <a:t>, indicating failure. Used to prevent stand-alone execution of a script file intended for execution in a specific context, such as by the </a:t>
            </a:r>
            <a:r>
              <a:rPr lang="en-US" b="1" i="0" dirty="0">
                <a:solidFill>
                  <a:srgbClr val="202122"/>
                </a:solidFill>
                <a:effectLst/>
                <a:latin typeface="+mn-lt"/>
              </a:rPr>
              <a:t>.</a:t>
            </a:r>
            <a:r>
              <a:rPr lang="en-US" b="0" i="0" dirty="0">
                <a:solidFill>
                  <a:srgbClr val="202122"/>
                </a:solidFill>
                <a:effectLst/>
                <a:latin typeface="+mn-lt"/>
              </a:rPr>
              <a:t> command from </a:t>
            </a:r>
            <a:r>
              <a:rPr lang="en-US" b="0" i="0" dirty="0" err="1">
                <a:solidFill>
                  <a:srgbClr val="202122"/>
                </a:solidFill>
                <a:effectLst/>
                <a:latin typeface="+mn-lt"/>
              </a:rPr>
              <a:t>sh</a:t>
            </a:r>
            <a:r>
              <a:rPr lang="en-US" b="0" i="0" dirty="0">
                <a:solidFill>
                  <a:srgbClr val="202122"/>
                </a:solidFill>
                <a:effectLst/>
                <a:latin typeface="+mn-lt"/>
              </a:rPr>
              <a:t>/bash, source from </a:t>
            </a:r>
            <a:r>
              <a:rPr lang="en-US" b="0" i="0" dirty="0" err="1">
                <a:solidFill>
                  <a:srgbClr val="202122"/>
                </a:solidFill>
                <a:effectLst/>
                <a:latin typeface="+mn-lt"/>
              </a:rPr>
              <a:t>csh</a:t>
            </a:r>
            <a:r>
              <a:rPr lang="en-US" b="0" i="0" dirty="0">
                <a:solidFill>
                  <a:srgbClr val="202122"/>
                </a:solidFill>
                <a:effectLst/>
                <a:latin typeface="+mn-lt"/>
              </a:rPr>
              <a:t>/</a:t>
            </a:r>
            <a:r>
              <a:rPr lang="en-US" b="0" i="0" dirty="0" err="1">
                <a:solidFill>
                  <a:srgbClr val="202122"/>
                </a:solidFill>
                <a:effectLst/>
                <a:latin typeface="+mn-lt"/>
              </a:rPr>
              <a:t>tcsh</a:t>
            </a:r>
            <a:r>
              <a:rPr lang="en-US" b="0" i="0" dirty="0">
                <a:solidFill>
                  <a:srgbClr val="202122"/>
                </a:solidFill>
                <a:effectLst/>
                <a:latin typeface="+mn-lt"/>
              </a:rPr>
              <a:t>, or as a .profile, .</a:t>
            </a:r>
            <a:r>
              <a:rPr lang="en-US" b="0" i="0" dirty="0" err="1">
                <a:solidFill>
                  <a:srgbClr val="202122"/>
                </a:solidFill>
                <a:effectLst/>
                <a:latin typeface="+mn-lt"/>
              </a:rPr>
              <a:t>cshrc</a:t>
            </a:r>
            <a:r>
              <a:rPr lang="en-US" b="0" i="0" dirty="0">
                <a:solidFill>
                  <a:srgbClr val="202122"/>
                </a:solidFill>
                <a:effectLst/>
                <a:latin typeface="+mn-lt"/>
              </a:rPr>
              <a:t>, or .login file.</a:t>
            </a:r>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endParaRPr lang="en-US" dirty="0"/>
          </a:p>
        </p:txBody>
      </p:sp>
      <p:sp>
        <p:nvSpPr>
          <p:cNvPr id="4" name="Footer Placeholder 3">
            <a:extLst>
              <a:ext uri="{FF2B5EF4-FFF2-40B4-BE49-F238E27FC236}">
                <a16:creationId xmlns:a16="http://schemas.microsoft.com/office/drawing/2014/main" id="{09251360-FF3B-408E-88B1-4580F4E952ED}"/>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7D2627D1-29B1-4262-9135-36BC7037CF31}"/>
              </a:ext>
            </a:extLst>
          </p:cNvPr>
          <p:cNvSpPr>
            <a:spLocks noGrp="1"/>
          </p:cNvSpPr>
          <p:nvPr>
            <p:ph type="sldNum" sz="quarter" idx="14"/>
          </p:nvPr>
        </p:nvSpPr>
        <p:spPr/>
        <p:txBody>
          <a:bodyPr/>
          <a:lstStyle/>
          <a:p>
            <a:fld id="{A1A5E10D-79A5-49BA-9648-53481340C65F}" type="slidenum">
              <a:rPr lang="en-US" smtClean="0"/>
              <a:pPr/>
              <a:t>13</a:t>
            </a:fld>
            <a:endParaRPr lang="en-US" dirty="0"/>
          </a:p>
        </p:txBody>
      </p:sp>
    </p:spTree>
    <p:extLst>
      <p:ext uri="{BB962C8B-B14F-4D97-AF65-F5344CB8AC3E}">
        <p14:creationId xmlns:p14="http://schemas.microsoft.com/office/powerpoint/2010/main" val="12293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0E850-CC1E-4C7E-A0BA-F0E7FD680B99}"/>
              </a:ext>
            </a:extLst>
          </p:cNvPr>
          <p:cNvSpPr>
            <a:spLocks noGrp="1"/>
          </p:cNvSpPr>
          <p:nvPr>
            <p:ph type="title"/>
          </p:nvPr>
        </p:nvSpPr>
        <p:spPr/>
        <p:txBody>
          <a:bodyPr/>
          <a:lstStyle/>
          <a:p>
            <a:r>
              <a:rPr lang="en-US" dirty="0"/>
              <a:t>“Hello World” in each language</a:t>
            </a:r>
            <a:br>
              <a:rPr lang="en-US" dirty="0"/>
            </a:br>
            <a:endParaRPr lang="en-US" dirty="0"/>
          </a:p>
        </p:txBody>
      </p:sp>
      <p:sp>
        <p:nvSpPr>
          <p:cNvPr id="6" name="Content Placeholder 5">
            <a:extLst>
              <a:ext uri="{FF2B5EF4-FFF2-40B4-BE49-F238E27FC236}">
                <a16:creationId xmlns:a16="http://schemas.microsoft.com/office/drawing/2014/main" id="{465CA609-22FF-4EE8-979A-98901ED49098}"/>
              </a:ext>
            </a:extLst>
          </p:cNvPr>
          <p:cNvSpPr>
            <a:spLocks noGrp="1"/>
          </p:cNvSpPr>
          <p:nvPr>
            <p:ph sz="quarter" idx="12"/>
          </p:nvPr>
        </p:nvSpPr>
        <p:spPr/>
        <p:style>
          <a:lnRef idx="2">
            <a:schemeClr val="dk1"/>
          </a:lnRef>
          <a:fillRef idx="1">
            <a:schemeClr val="lt1"/>
          </a:fillRef>
          <a:effectRef idx="0">
            <a:schemeClr val="dk1"/>
          </a:effectRef>
          <a:fontRef idx="minor">
            <a:schemeClr val="dk1"/>
          </a:fontRef>
        </p:style>
        <p:txBody>
          <a:bodyPr/>
          <a:lstStyle/>
          <a:p>
            <a:pPr algn="ctr"/>
            <a:r>
              <a:rPr lang="en-US" b="1" dirty="0"/>
              <a:t>Bash</a:t>
            </a:r>
          </a:p>
          <a:p>
            <a:endParaRPr lang="en-US" dirty="0"/>
          </a:p>
          <a:p>
            <a:r>
              <a:rPr lang="en-US" dirty="0">
                <a:latin typeface="Consolas" panose="020B0609020204030204" pitchFamily="49" charset="0"/>
              </a:rPr>
              <a:t>#!/usr/bin/env bash</a:t>
            </a:r>
          </a:p>
          <a:p>
            <a:r>
              <a:rPr lang="en-US" dirty="0">
                <a:latin typeface="Consolas" panose="020B0609020204030204" pitchFamily="49" charset="0"/>
              </a:rPr>
              <a:t>name="Patrik"</a:t>
            </a:r>
          </a:p>
          <a:p>
            <a:r>
              <a:rPr lang="en-US" dirty="0">
                <a:latin typeface="Consolas" panose="020B0609020204030204" pitchFamily="49" charset="0"/>
              </a:rPr>
              <a:t>echo "Hi, my name is $name"</a:t>
            </a:r>
          </a:p>
          <a:p>
            <a:endParaRPr lang="en-US" dirty="0"/>
          </a:p>
        </p:txBody>
      </p:sp>
      <p:sp>
        <p:nvSpPr>
          <p:cNvPr id="7" name="Content Placeholder 6">
            <a:extLst>
              <a:ext uri="{FF2B5EF4-FFF2-40B4-BE49-F238E27FC236}">
                <a16:creationId xmlns:a16="http://schemas.microsoft.com/office/drawing/2014/main" id="{45E01438-EC43-413E-9485-B8E9EEC2695D}"/>
              </a:ext>
            </a:extLst>
          </p:cNvPr>
          <p:cNvSpPr>
            <a:spLocks noGrp="1"/>
          </p:cNvSpPr>
          <p:nvPr>
            <p:ph sz="quarter" idx="13"/>
          </p:nvPr>
        </p:nvSpPr>
        <p:spPr/>
        <p:style>
          <a:lnRef idx="2">
            <a:schemeClr val="dk1"/>
          </a:lnRef>
          <a:fillRef idx="1">
            <a:schemeClr val="lt1"/>
          </a:fillRef>
          <a:effectRef idx="0">
            <a:schemeClr val="dk1"/>
          </a:effectRef>
          <a:fontRef idx="minor">
            <a:schemeClr val="dk1"/>
          </a:fontRef>
        </p:style>
        <p:txBody>
          <a:bodyPr/>
          <a:lstStyle/>
          <a:p>
            <a:pPr algn="ctr"/>
            <a:r>
              <a:rPr lang="en-US" b="1" dirty="0" err="1"/>
              <a:t>Powershell</a:t>
            </a:r>
            <a:endParaRPr lang="en-US" b="1" dirty="0"/>
          </a:p>
          <a:p>
            <a:endParaRPr lang="en-US" dirty="0"/>
          </a:p>
          <a:p>
            <a:r>
              <a:rPr lang="en-US" dirty="0">
                <a:latin typeface="Consolas" panose="020B0609020204030204" pitchFamily="49" charset="0"/>
              </a:rPr>
              <a:t>#!/usr/bin/pwsh </a:t>
            </a:r>
          </a:p>
          <a:p>
            <a:r>
              <a:rPr lang="en-US" dirty="0">
                <a:latin typeface="Consolas" panose="020B0609020204030204" pitchFamily="49" charset="0"/>
              </a:rPr>
              <a:t>$name="Patrik"</a:t>
            </a:r>
          </a:p>
          <a:p>
            <a:r>
              <a:rPr lang="en-US" dirty="0">
                <a:latin typeface="Consolas" panose="020B0609020204030204" pitchFamily="49" charset="0"/>
              </a:rPr>
              <a:t>echo "Hi, my name is $name“</a:t>
            </a:r>
          </a:p>
          <a:p>
            <a:endParaRPr lang="en-US" dirty="0"/>
          </a:p>
        </p:txBody>
      </p:sp>
      <p:sp>
        <p:nvSpPr>
          <p:cNvPr id="8" name="Content Placeholder 7">
            <a:extLst>
              <a:ext uri="{FF2B5EF4-FFF2-40B4-BE49-F238E27FC236}">
                <a16:creationId xmlns:a16="http://schemas.microsoft.com/office/drawing/2014/main" id="{504A4DF9-5E9C-4A77-B6F5-481FE15F6584}"/>
              </a:ext>
            </a:extLst>
          </p:cNvPr>
          <p:cNvSpPr>
            <a:spLocks noGrp="1"/>
          </p:cNvSpPr>
          <p:nvPr>
            <p:ph sz="quarter" idx="14"/>
          </p:nvPr>
        </p:nvSpPr>
        <p:spPr/>
        <p:style>
          <a:lnRef idx="2">
            <a:schemeClr val="dk1"/>
          </a:lnRef>
          <a:fillRef idx="1">
            <a:schemeClr val="lt1"/>
          </a:fillRef>
          <a:effectRef idx="0">
            <a:schemeClr val="dk1"/>
          </a:effectRef>
          <a:fontRef idx="minor">
            <a:schemeClr val="dk1"/>
          </a:fontRef>
        </p:style>
        <p:txBody>
          <a:bodyPr/>
          <a:lstStyle/>
          <a:p>
            <a:pPr algn="ctr"/>
            <a:r>
              <a:rPr lang="en-US" b="1" dirty="0"/>
              <a:t>Python</a:t>
            </a:r>
          </a:p>
          <a:p>
            <a:endParaRPr lang="en-US" dirty="0"/>
          </a:p>
          <a:p>
            <a:r>
              <a:rPr lang="en-US" dirty="0">
                <a:latin typeface="Consolas" panose="020B0609020204030204" pitchFamily="49" charset="0"/>
              </a:rPr>
              <a:t>#!/usr/bin/env python3</a:t>
            </a:r>
          </a:p>
          <a:p>
            <a:r>
              <a:rPr lang="en-US" dirty="0">
                <a:latin typeface="Consolas" panose="020B0609020204030204" pitchFamily="49" charset="0"/>
              </a:rPr>
              <a:t>name = "Patrik"</a:t>
            </a:r>
          </a:p>
          <a:p>
            <a:r>
              <a:rPr lang="en-US" dirty="0">
                <a:latin typeface="Consolas" panose="020B0609020204030204" pitchFamily="49" charset="0"/>
              </a:rPr>
              <a:t>print(</a:t>
            </a:r>
            <a:r>
              <a:rPr lang="en-US" dirty="0" err="1">
                <a:latin typeface="Consolas" panose="020B0609020204030204" pitchFamily="49" charset="0"/>
              </a:rPr>
              <a:t>f"Hi</a:t>
            </a:r>
            <a:r>
              <a:rPr lang="en-US" dirty="0">
                <a:latin typeface="Consolas" panose="020B0609020204030204" pitchFamily="49" charset="0"/>
              </a:rPr>
              <a:t>, my name is {name}")</a:t>
            </a:r>
          </a:p>
          <a:p>
            <a:endParaRPr lang="en-US" dirty="0">
              <a:latin typeface="Consolas" panose="020B0609020204030204" pitchFamily="49" charset="0"/>
            </a:endParaRPr>
          </a:p>
        </p:txBody>
      </p:sp>
      <p:sp>
        <p:nvSpPr>
          <p:cNvPr id="2" name="Footer Placeholder 1">
            <a:extLst>
              <a:ext uri="{FF2B5EF4-FFF2-40B4-BE49-F238E27FC236}">
                <a16:creationId xmlns:a16="http://schemas.microsoft.com/office/drawing/2014/main" id="{16A5F060-2BC3-4205-867E-4F441A4B2D98}"/>
              </a:ext>
            </a:extLst>
          </p:cNvPr>
          <p:cNvSpPr>
            <a:spLocks noGrp="1"/>
          </p:cNvSpPr>
          <p:nvPr>
            <p:ph type="ftr" sz="quarter" idx="15"/>
          </p:nvPr>
        </p:nvSpPr>
        <p:spPr/>
        <p:txBody>
          <a:bodyPr/>
          <a:lstStyle/>
          <a:p>
            <a:r>
              <a:rPr lang="en-US"/>
              <a:t>Internal | Patrik Čigáš / Introduction to scripting | 09/2022</a:t>
            </a:r>
            <a:endParaRPr lang="en-US" dirty="0"/>
          </a:p>
        </p:txBody>
      </p:sp>
      <p:sp>
        <p:nvSpPr>
          <p:cNvPr id="3" name="Slide Number Placeholder 2">
            <a:extLst>
              <a:ext uri="{FF2B5EF4-FFF2-40B4-BE49-F238E27FC236}">
                <a16:creationId xmlns:a16="http://schemas.microsoft.com/office/drawing/2014/main" id="{E2C041F0-1CA9-4215-80B5-BA02BBCF7C95}"/>
              </a:ext>
            </a:extLst>
          </p:cNvPr>
          <p:cNvSpPr>
            <a:spLocks noGrp="1"/>
          </p:cNvSpPr>
          <p:nvPr>
            <p:ph type="sldNum" sz="quarter" idx="16"/>
          </p:nvPr>
        </p:nvSpPr>
        <p:spPr/>
        <p:txBody>
          <a:bodyPr/>
          <a:lstStyle/>
          <a:p>
            <a:fld id="{A1A5E10D-79A5-49BA-9648-53481340C65F}" type="slidenum">
              <a:rPr lang="en-US" smtClean="0"/>
              <a:pPr/>
              <a:t>14</a:t>
            </a:fld>
            <a:endParaRPr lang="en-US" dirty="0"/>
          </a:p>
        </p:txBody>
      </p:sp>
    </p:spTree>
    <p:extLst>
      <p:ext uri="{BB962C8B-B14F-4D97-AF65-F5344CB8AC3E}">
        <p14:creationId xmlns:p14="http://schemas.microsoft.com/office/powerpoint/2010/main" val="208597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bg/>
                                          </p:spTgt>
                                        </p:tgtEl>
                                        <p:attrNameLst>
                                          <p:attrName>style.visibility</p:attrName>
                                        </p:attrNameLst>
                                      </p:cBhvr>
                                      <p:to>
                                        <p:strVal val="visible"/>
                                      </p:to>
                                    </p:set>
                                    <p:animEffect transition="in" filter="fade">
                                      <p:cBhvr>
                                        <p:cTn id="24" dur="500"/>
                                        <p:tgtEl>
                                          <p:spTgt spid="7">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fade">
                                      <p:cBhvr>
                                        <p:cTn id="27" dur="500"/>
                                        <p:tgtEl>
                                          <p:spTgt spid="7">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fade">
                                      <p:cBhvr>
                                        <p:cTn id="30" dur="500"/>
                                        <p:tgtEl>
                                          <p:spTgt spid="7">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500"/>
                                        <p:tgtEl>
                                          <p:spTgt spid="7">
                                            <p:txEl>
                                              <p:pRg st="3" end="3"/>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500"/>
                                        <p:tgtEl>
                                          <p:spTgt spid="7">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bg/>
                                          </p:spTgt>
                                        </p:tgtEl>
                                        <p:attrNameLst>
                                          <p:attrName>style.visibility</p:attrName>
                                        </p:attrNameLst>
                                      </p:cBhvr>
                                      <p:to>
                                        <p:strVal val="visible"/>
                                      </p:to>
                                    </p:set>
                                    <p:animEffect transition="in" filter="fade">
                                      <p:cBhvr>
                                        <p:cTn id="41" dur="500"/>
                                        <p:tgtEl>
                                          <p:spTgt spid="8">
                                            <p:bg/>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fade">
                                      <p:cBhvr>
                                        <p:cTn id="44" dur="500"/>
                                        <p:tgtEl>
                                          <p:spTgt spid="8">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animEffect transition="in" filter="fade">
                                      <p:cBhvr>
                                        <p:cTn id="47" dur="500"/>
                                        <p:tgtEl>
                                          <p:spTgt spid="8">
                                            <p:txEl>
                                              <p:pRg st="2" end="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animEffect transition="in" filter="fade">
                                      <p:cBhvr>
                                        <p:cTn id="50" dur="500"/>
                                        <p:tgtEl>
                                          <p:spTgt spid="8">
                                            <p:txEl>
                                              <p:pRg st="3" end="3"/>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
                                            <p:txEl>
                                              <p:pRg st="4" end="4"/>
                                            </p:txEl>
                                          </p:spTgt>
                                        </p:tgtEl>
                                        <p:attrNameLst>
                                          <p:attrName>style.visibility</p:attrName>
                                        </p:attrNameLst>
                                      </p:cBhvr>
                                      <p:to>
                                        <p:strVal val="visible"/>
                                      </p:to>
                                    </p:set>
                                    <p:animEffect transition="in" filter="fade">
                                      <p:cBhvr>
                                        <p:cTn id="5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uiExpand="1" build="p" animBg="1"/>
      <p:bldP spid="8"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2E46638-D5D4-4CBA-B4C9-D6C16EFD1711}"/>
              </a:ext>
            </a:extLst>
          </p:cNvPr>
          <p:cNvSpPr>
            <a:spLocks noGrp="1"/>
          </p:cNvSpPr>
          <p:nvPr>
            <p:ph type="body" sz="quarter" idx="13"/>
          </p:nvPr>
        </p:nvSpPr>
        <p:spPr/>
        <p:txBody>
          <a:bodyPr/>
          <a:lstStyle/>
          <a:p>
            <a:r>
              <a:rPr lang="en-US" dirty="0"/>
              <a:t>Exercise 1</a:t>
            </a:r>
          </a:p>
          <a:p>
            <a:r>
              <a:rPr lang="en-US" dirty="0"/>
              <a:t>Write a bash script to print current date and time.</a:t>
            </a:r>
          </a:p>
        </p:txBody>
      </p:sp>
      <p:sp>
        <p:nvSpPr>
          <p:cNvPr id="8" name="Picture Placeholder 7">
            <a:extLst>
              <a:ext uri="{FF2B5EF4-FFF2-40B4-BE49-F238E27FC236}">
                <a16:creationId xmlns:a16="http://schemas.microsoft.com/office/drawing/2014/main" id="{448BBB28-3290-484A-86F1-E34AAD25848F}"/>
              </a:ext>
            </a:extLst>
          </p:cNvPr>
          <p:cNvSpPr>
            <a:spLocks noGrp="1"/>
          </p:cNvSpPr>
          <p:nvPr>
            <p:ph type="pic" sz="quarter" idx="12"/>
          </p:nvPr>
        </p:nvSpPr>
        <p:spPr/>
        <p:txBody>
          <a:bodyPr/>
          <a:lstStyle/>
          <a:p>
            <a:endParaRPr lang="en-US"/>
          </a:p>
        </p:txBody>
      </p:sp>
      <p:sp>
        <p:nvSpPr>
          <p:cNvPr id="7" name="Slide Number Placeholder 6">
            <a:extLst>
              <a:ext uri="{FF2B5EF4-FFF2-40B4-BE49-F238E27FC236}">
                <a16:creationId xmlns:a16="http://schemas.microsoft.com/office/drawing/2014/main" id="{01C75D41-88BD-43BC-BA4F-60A7ACAB5C5C}"/>
              </a:ext>
            </a:extLst>
          </p:cNvPr>
          <p:cNvSpPr>
            <a:spLocks noGrp="1"/>
          </p:cNvSpPr>
          <p:nvPr>
            <p:ph type="sldNum" sz="quarter" idx="4294967295"/>
          </p:nvPr>
        </p:nvSpPr>
        <p:spPr>
          <a:xfrm>
            <a:off x="11939588" y="6457950"/>
            <a:ext cx="252412" cy="323850"/>
          </a:xfrm>
        </p:spPr>
        <p:txBody>
          <a:bodyPr/>
          <a:lstStyle/>
          <a:p>
            <a:fld id="{A1A5E10D-79A5-49BA-9648-53481340C65F}" type="slidenum">
              <a:rPr lang="en-US" smtClean="0"/>
              <a:pPr/>
              <a:t>15</a:t>
            </a:fld>
            <a:endParaRPr lang="en-US" dirty="0"/>
          </a:p>
        </p:txBody>
      </p:sp>
      <p:pic>
        <p:nvPicPr>
          <p:cNvPr id="12" name="Graphic 11" descr="Body builder outline">
            <a:extLst>
              <a:ext uri="{FF2B5EF4-FFF2-40B4-BE49-F238E27FC236}">
                <a16:creationId xmlns:a16="http://schemas.microsoft.com/office/drawing/2014/main" id="{368E0308-D260-4B32-A40C-8D7ED2898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384" y="2631440"/>
            <a:ext cx="1319902" cy="1319902"/>
          </a:xfrm>
          <a:prstGeom prst="rect">
            <a:avLst/>
          </a:prstGeom>
        </p:spPr>
      </p:pic>
    </p:spTree>
    <p:extLst>
      <p:ext uri="{BB962C8B-B14F-4D97-AF65-F5344CB8AC3E}">
        <p14:creationId xmlns:p14="http://schemas.microsoft.com/office/powerpoint/2010/main" val="23704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8F11F-BE4B-4642-AF0E-0168A37D3AAE}"/>
              </a:ext>
            </a:extLst>
          </p:cNvPr>
          <p:cNvSpPr>
            <a:spLocks noGrp="1"/>
          </p:cNvSpPr>
          <p:nvPr>
            <p:ph type="title"/>
          </p:nvPr>
        </p:nvSpPr>
        <p:spPr/>
        <p:txBody>
          <a:bodyPr/>
          <a:lstStyle/>
          <a:p>
            <a:r>
              <a:rPr lang="en-US" dirty="0"/>
              <a:t>Object-Oriented Programming (OOP)</a:t>
            </a:r>
          </a:p>
        </p:txBody>
      </p:sp>
      <p:sp>
        <p:nvSpPr>
          <p:cNvPr id="5" name="Content Placeholder 4">
            <a:extLst>
              <a:ext uri="{FF2B5EF4-FFF2-40B4-BE49-F238E27FC236}">
                <a16:creationId xmlns:a16="http://schemas.microsoft.com/office/drawing/2014/main" id="{F2A2FA94-E43E-489F-A523-8EB817477B0B}"/>
              </a:ext>
            </a:extLst>
          </p:cNvPr>
          <p:cNvSpPr>
            <a:spLocks noGrp="1"/>
          </p:cNvSpPr>
          <p:nvPr>
            <p:ph sz="quarter" idx="12"/>
          </p:nvPr>
        </p:nvSpPr>
        <p:spPr/>
        <p:txBody>
          <a:bodyPr/>
          <a:lstStyle/>
          <a:p>
            <a:pPr marL="285750" indent="-285750">
              <a:buFont typeface="Wingdings" panose="05000000000000000000" pitchFamily="2" charset="2"/>
              <a:buChar char="§"/>
            </a:pPr>
            <a:r>
              <a:rPr lang="en-US" dirty="0">
                <a:latin typeface="+mn-lt"/>
              </a:rPr>
              <a:t>Programming paradigm that relies on the concept of </a:t>
            </a:r>
            <a:r>
              <a:rPr lang="en-US" b="1" dirty="0">
                <a:latin typeface="+mn-lt"/>
              </a:rPr>
              <a:t>classes</a:t>
            </a:r>
            <a:r>
              <a:rPr lang="en-US" dirty="0">
                <a:latin typeface="+mn-lt"/>
              </a:rPr>
              <a:t> and </a:t>
            </a:r>
            <a:r>
              <a:rPr lang="en-US" b="1" dirty="0">
                <a:latin typeface="+mn-lt"/>
              </a:rPr>
              <a:t>objects</a:t>
            </a:r>
          </a:p>
          <a:p>
            <a:pPr marL="285750" indent="-285750">
              <a:buFont typeface="Wingdings" panose="05000000000000000000" pitchFamily="2" charset="2"/>
              <a:buChar char="§"/>
            </a:pPr>
            <a:endParaRPr lang="en-US" dirty="0">
              <a:latin typeface="+mn-lt"/>
            </a:endParaRPr>
          </a:p>
          <a:p>
            <a:pPr marL="285750" lvl="1" indent="-285750">
              <a:buFont typeface="Wingdings" panose="05000000000000000000" pitchFamily="2" charset="2"/>
              <a:buChar char="§"/>
            </a:pPr>
            <a:r>
              <a:rPr lang="en-US" b="1" dirty="0">
                <a:latin typeface="+mn-lt"/>
              </a:rPr>
              <a:t>Class</a:t>
            </a:r>
          </a:p>
          <a:p>
            <a:pPr marL="429750" lvl="2" indent="-285750">
              <a:buFont typeface="Wingdings" panose="05000000000000000000" pitchFamily="2" charset="2"/>
              <a:buChar char="§"/>
            </a:pPr>
            <a:r>
              <a:rPr lang="en-US" dirty="0">
                <a:latin typeface="+mn-lt"/>
              </a:rPr>
              <a:t>abstract blueprint used to create more specific concrete objects.</a:t>
            </a:r>
          </a:p>
          <a:p>
            <a:pPr marL="429750" lvl="2" indent="-285750">
              <a:buFont typeface="Wingdings" panose="05000000000000000000" pitchFamily="2" charset="2"/>
              <a:buChar char="§"/>
            </a:pPr>
            <a:r>
              <a:rPr lang="en-US" dirty="0"/>
              <a:t>They represent broad categories, like </a:t>
            </a:r>
            <a:r>
              <a:rPr lang="en-US" b="1" dirty="0"/>
              <a:t>Car </a:t>
            </a:r>
            <a:r>
              <a:rPr lang="en-US" dirty="0"/>
              <a:t>or </a:t>
            </a:r>
            <a:r>
              <a:rPr lang="en-US" b="1" dirty="0"/>
              <a:t>Dog</a:t>
            </a:r>
            <a:r>
              <a:rPr lang="en-US" dirty="0"/>
              <a:t> that share </a:t>
            </a:r>
            <a:r>
              <a:rPr lang="en-US" b="1" dirty="0"/>
              <a:t>attributes</a:t>
            </a:r>
            <a:endParaRPr lang="en-US" dirty="0"/>
          </a:p>
          <a:p>
            <a:pPr marL="429750" lvl="2" indent="-285750">
              <a:buFont typeface="Wingdings" panose="05000000000000000000" pitchFamily="2" charset="2"/>
              <a:buChar char="§"/>
            </a:pPr>
            <a:r>
              <a:rPr lang="en-US" dirty="0">
                <a:latin typeface="+mn-lt"/>
              </a:rPr>
              <a:t>define, what attributes an </a:t>
            </a:r>
            <a:r>
              <a:rPr lang="en-US" dirty="0"/>
              <a:t>instance of this type will have, like color, but not the value for specific object</a:t>
            </a:r>
          </a:p>
          <a:p>
            <a:pPr marL="429750" lvl="2" indent="-285750">
              <a:buFont typeface="Wingdings" panose="05000000000000000000" pitchFamily="2" charset="2"/>
              <a:buChar char="§"/>
            </a:pPr>
            <a:endParaRPr lang="en-US" dirty="0">
              <a:latin typeface="+mn-lt"/>
            </a:endParaRPr>
          </a:p>
          <a:p>
            <a:pPr lvl="2" indent="0">
              <a:buNone/>
            </a:pPr>
            <a:endParaRPr lang="en-US" dirty="0">
              <a:latin typeface="+mn-lt"/>
            </a:endParaRPr>
          </a:p>
          <a:p>
            <a:pPr marL="285750" indent="-285750">
              <a:buFont typeface="Wingdings" panose="05000000000000000000" pitchFamily="2" charset="2"/>
              <a:buChar char="§"/>
            </a:pPr>
            <a:r>
              <a:rPr lang="en-US" b="1" dirty="0">
                <a:latin typeface="+mn-lt"/>
              </a:rPr>
              <a:t>Object</a:t>
            </a:r>
          </a:p>
          <a:p>
            <a:pPr marL="429750" lvl="2" indent="-285750">
              <a:buFont typeface="Wingdings" panose="05000000000000000000" pitchFamily="2" charset="2"/>
              <a:buChar char="§"/>
            </a:pPr>
            <a:r>
              <a:rPr lang="en-US" dirty="0">
                <a:latin typeface="+mn-lt"/>
              </a:rPr>
              <a:t>Class templates are used as a blueprint to create individual </a:t>
            </a:r>
            <a:r>
              <a:rPr lang="en-US" b="1" dirty="0">
                <a:latin typeface="+mn-lt"/>
              </a:rPr>
              <a:t>objects</a:t>
            </a:r>
            <a:endParaRPr lang="en-US" dirty="0"/>
          </a:p>
          <a:p>
            <a:pPr marL="429750" lvl="2" indent="-285750">
              <a:buFont typeface="Wingdings" panose="05000000000000000000" pitchFamily="2" charset="2"/>
              <a:buChar char="§"/>
            </a:pPr>
            <a:r>
              <a:rPr lang="en-US" dirty="0">
                <a:latin typeface="+mn-lt"/>
              </a:rPr>
              <a:t>Object represent specific examples of the abstract class, like </a:t>
            </a:r>
            <a:r>
              <a:rPr lang="en-US" b="1" dirty="0" err="1">
                <a:latin typeface="+mn-lt"/>
              </a:rPr>
              <a:t>myCar</a:t>
            </a:r>
            <a:r>
              <a:rPr lang="en-US" dirty="0">
                <a:latin typeface="+mn-lt"/>
              </a:rPr>
              <a:t> or </a:t>
            </a:r>
            <a:r>
              <a:rPr lang="en-US" b="1" dirty="0" err="1">
                <a:latin typeface="+mn-lt"/>
              </a:rPr>
              <a:t>goldenRetriever</a:t>
            </a:r>
            <a:endParaRPr lang="en-US" dirty="0">
              <a:latin typeface="+mn-lt"/>
            </a:endParaRPr>
          </a:p>
          <a:p>
            <a:pPr marL="429750" lvl="2" indent="-285750">
              <a:buFont typeface="Wingdings" panose="05000000000000000000" pitchFamily="2" charset="2"/>
              <a:buChar char="§"/>
            </a:pPr>
            <a:r>
              <a:rPr lang="en-US" b="0" i="0" dirty="0">
                <a:solidFill>
                  <a:srgbClr val="3D3D4E"/>
                </a:solidFill>
                <a:effectLst/>
                <a:latin typeface="Droid Serif"/>
              </a:rPr>
              <a:t>Each object can have unique values to the properties defined in the class.</a:t>
            </a:r>
            <a:endParaRPr lang="en-US" b="1" dirty="0">
              <a:latin typeface="+mn-lt"/>
            </a:endParaRPr>
          </a:p>
        </p:txBody>
      </p:sp>
      <p:pic>
        <p:nvPicPr>
          <p:cNvPr id="13" name="Graphic 12" descr="Arrow Down with solid fill">
            <a:extLst>
              <a:ext uri="{FF2B5EF4-FFF2-40B4-BE49-F238E27FC236}">
                <a16:creationId xmlns:a16="http://schemas.microsoft.com/office/drawing/2014/main" id="{6C6B0482-87DE-489E-A944-3E3B3A358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84" y="2484781"/>
            <a:ext cx="1146224" cy="1844153"/>
          </a:xfrm>
          <a:prstGeom prst="rect">
            <a:avLst/>
          </a:prstGeom>
        </p:spPr>
      </p:pic>
      <p:sp>
        <p:nvSpPr>
          <p:cNvPr id="2" name="Footer Placeholder 1">
            <a:extLst>
              <a:ext uri="{FF2B5EF4-FFF2-40B4-BE49-F238E27FC236}">
                <a16:creationId xmlns:a16="http://schemas.microsoft.com/office/drawing/2014/main" id="{6CF7200F-F68B-489F-84CD-5975C4617FEC}"/>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3" name="Slide Number Placeholder 2">
            <a:extLst>
              <a:ext uri="{FF2B5EF4-FFF2-40B4-BE49-F238E27FC236}">
                <a16:creationId xmlns:a16="http://schemas.microsoft.com/office/drawing/2014/main" id="{81A2C75D-E486-4B85-95FD-82361FFA1BB9}"/>
              </a:ext>
            </a:extLst>
          </p:cNvPr>
          <p:cNvSpPr>
            <a:spLocks noGrp="1"/>
          </p:cNvSpPr>
          <p:nvPr>
            <p:ph type="sldNum" sz="quarter" idx="14"/>
          </p:nvPr>
        </p:nvSpPr>
        <p:spPr/>
        <p:txBody>
          <a:bodyPr/>
          <a:lstStyle/>
          <a:p>
            <a:fld id="{A1A5E10D-79A5-49BA-9648-53481340C65F}" type="slidenum">
              <a:rPr lang="en-US" smtClean="0"/>
              <a:pPr/>
              <a:t>16</a:t>
            </a:fld>
            <a:endParaRPr lang="en-US" dirty="0"/>
          </a:p>
        </p:txBody>
      </p:sp>
    </p:spTree>
    <p:extLst>
      <p:ext uri="{BB962C8B-B14F-4D97-AF65-F5344CB8AC3E}">
        <p14:creationId xmlns:p14="http://schemas.microsoft.com/office/powerpoint/2010/main" val="164425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9" end="9"/>
                                            </p:txEl>
                                          </p:spTgt>
                                        </p:tgtEl>
                                        <p:attrNameLst>
                                          <p:attrName>style.visibility</p:attrName>
                                        </p:attrNameLst>
                                      </p:cBhvr>
                                      <p:to>
                                        <p:strVal val="visible"/>
                                      </p:to>
                                    </p:set>
                                    <p:animEffect transition="in" filter="fade">
                                      <p:cBhvr>
                                        <p:cTn id="38" dur="500"/>
                                        <p:tgtEl>
                                          <p:spTgt spid="5">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animEffect transition="in" filter="fade">
                                      <p:cBhvr>
                                        <p:cTn id="41" dur="500"/>
                                        <p:tgtEl>
                                          <p:spTgt spid="5">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8F11F-BE4B-4642-AF0E-0168A37D3AAE}"/>
              </a:ext>
            </a:extLst>
          </p:cNvPr>
          <p:cNvSpPr>
            <a:spLocks noGrp="1"/>
          </p:cNvSpPr>
          <p:nvPr>
            <p:ph type="title"/>
          </p:nvPr>
        </p:nvSpPr>
        <p:spPr/>
        <p:txBody>
          <a:bodyPr/>
          <a:lstStyle/>
          <a:p>
            <a:r>
              <a:rPr lang="en-US" dirty="0"/>
              <a:t>Object-Oriented Programming (OOP)</a:t>
            </a:r>
          </a:p>
        </p:txBody>
      </p:sp>
      <p:pic>
        <p:nvPicPr>
          <p:cNvPr id="3" name="Picture 2">
            <a:extLst>
              <a:ext uri="{FF2B5EF4-FFF2-40B4-BE49-F238E27FC236}">
                <a16:creationId xmlns:a16="http://schemas.microsoft.com/office/drawing/2014/main" id="{5F580C0E-26A6-41C4-8FA7-DB233FB40405}"/>
              </a:ext>
            </a:extLst>
          </p:cNvPr>
          <p:cNvPicPr>
            <a:picLocks noChangeAspect="1"/>
          </p:cNvPicPr>
          <p:nvPr/>
        </p:nvPicPr>
        <p:blipFill>
          <a:blip r:embed="rId2"/>
          <a:stretch>
            <a:fillRect/>
          </a:stretch>
        </p:blipFill>
        <p:spPr>
          <a:xfrm>
            <a:off x="2428583" y="1125000"/>
            <a:ext cx="6415500" cy="5733000"/>
          </a:xfrm>
          <a:prstGeom prst="rect">
            <a:avLst/>
          </a:prstGeom>
        </p:spPr>
      </p:pic>
      <p:sp>
        <p:nvSpPr>
          <p:cNvPr id="2" name="Footer Placeholder 1">
            <a:extLst>
              <a:ext uri="{FF2B5EF4-FFF2-40B4-BE49-F238E27FC236}">
                <a16:creationId xmlns:a16="http://schemas.microsoft.com/office/drawing/2014/main" id="{1609BEBB-1BC6-486C-B9D9-5E6A38288D50}"/>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A5E21E18-7B6F-4A30-8C11-E315D88F53BD}"/>
              </a:ext>
            </a:extLst>
          </p:cNvPr>
          <p:cNvSpPr>
            <a:spLocks noGrp="1"/>
          </p:cNvSpPr>
          <p:nvPr>
            <p:ph type="sldNum" sz="quarter" idx="14"/>
          </p:nvPr>
        </p:nvSpPr>
        <p:spPr/>
        <p:txBody>
          <a:bodyPr/>
          <a:lstStyle/>
          <a:p>
            <a:fld id="{A1A5E10D-79A5-49BA-9648-53481340C65F}" type="slidenum">
              <a:rPr lang="en-US" smtClean="0"/>
              <a:pPr/>
              <a:t>17</a:t>
            </a:fld>
            <a:endParaRPr lang="en-US" dirty="0"/>
          </a:p>
        </p:txBody>
      </p:sp>
    </p:spTree>
    <p:extLst>
      <p:ext uri="{BB962C8B-B14F-4D97-AF65-F5344CB8AC3E}">
        <p14:creationId xmlns:p14="http://schemas.microsoft.com/office/powerpoint/2010/main" val="8790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634E5-E412-4312-8D79-DCB2A10103A8}"/>
              </a:ext>
            </a:extLst>
          </p:cNvPr>
          <p:cNvSpPr>
            <a:spLocks noGrp="1"/>
          </p:cNvSpPr>
          <p:nvPr>
            <p:ph type="title"/>
          </p:nvPr>
        </p:nvSpPr>
        <p:spPr/>
        <p:txBody>
          <a:bodyPr/>
          <a:lstStyle/>
          <a:p>
            <a:r>
              <a:rPr lang="en-US" dirty="0"/>
              <a:t>Encapsulation</a:t>
            </a:r>
          </a:p>
        </p:txBody>
      </p:sp>
      <p:sp>
        <p:nvSpPr>
          <p:cNvPr id="4" name="Footer Placeholder 3">
            <a:extLst>
              <a:ext uri="{FF2B5EF4-FFF2-40B4-BE49-F238E27FC236}">
                <a16:creationId xmlns:a16="http://schemas.microsoft.com/office/drawing/2014/main" id="{3BA317ED-A8E2-4E8B-98D2-C3F1F2F4CF6E}"/>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FD756FEE-E124-42B6-9E5C-97BD4F61CEC8}"/>
              </a:ext>
            </a:extLst>
          </p:cNvPr>
          <p:cNvSpPr>
            <a:spLocks noGrp="1"/>
          </p:cNvSpPr>
          <p:nvPr>
            <p:ph type="sldNum" sz="quarter" idx="14"/>
          </p:nvPr>
        </p:nvSpPr>
        <p:spPr/>
        <p:txBody>
          <a:bodyPr/>
          <a:lstStyle/>
          <a:p>
            <a:fld id="{A1A5E10D-79A5-49BA-9648-53481340C65F}" type="slidenum">
              <a:rPr lang="en-US" smtClean="0"/>
              <a:pPr/>
              <a:t>18</a:t>
            </a:fld>
            <a:endParaRPr lang="en-US" dirty="0"/>
          </a:p>
        </p:txBody>
      </p:sp>
      <p:pic>
        <p:nvPicPr>
          <p:cNvPr id="9" name="Picture 8">
            <a:extLst>
              <a:ext uri="{FF2B5EF4-FFF2-40B4-BE49-F238E27FC236}">
                <a16:creationId xmlns:a16="http://schemas.microsoft.com/office/drawing/2014/main" id="{1708B5D3-1CBE-4B07-B020-8AA74D54870C}"/>
              </a:ext>
            </a:extLst>
          </p:cNvPr>
          <p:cNvPicPr>
            <a:picLocks noChangeAspect="1"/>
          </p:cNvPicPr>
          <p:nvPr/>
        </p:nvPicPr>
        <p:blipFill>
          <a:blip r:embed="rId3"/>
          <a:stretch>
            <a:fillRect/>
          </a:stretch>
        </p:blipFill>
        <p:spPr>
          <a:xfrm>
            <a:off x="385771" y="1458410"/>
            <a:ext cx="11420458" cy="4244864"/>
          </a:xfrm>
          <a:prstGeom prst="rect">
            <a:avLst/>
          </a:prstGeom>
        </p:spPr>
      </p:pic>
    </p:spTree>
    <p:extLst>
      <p:ext uri="{BB962C8B-B14F-4D97-AF65-F5344CB8AC3E}">
        <p14:creationId xmlns:p14="http://schemas.microsoft.com/office/powerpoint/2010/main" val="2945965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E5BB0-5829-47A5-B317-652B778BB592}"/>
              </a:ext>
            </a:extLst>
          </p:cNvPr>
          <p:cNvSpPr>
            <a:spLocks noGrp="1"/>
          </p:cNvSpPr>
          <p:nvPr>
            <p:ph type="title"/>
          </p:nvPr>
        </p:nvSpPr>
        <p:spPr/>
        <p:txBody>
          <a:bodyPr/>
          <a:lstStyle/>
          <a:p>
            <a:r>
              <a:rPr lang="en-US" dirty="0"/>
              <a:t>Abstraction</a:t>
            </a:r>
          </a:p>
        </p:txBody>
      </p:sp>
      <p:sp>
        <p:nvSpPr>
          <p:cNvPr id="4" name="Footer Placeholder 3">
            <a:extLst>
              <a:ext uri="{FF2B5EF4-FFF2-40B4-BE49-F238E27FC236}">
                <a16:creationId xmlns:a16="http://schemas.microsoft.com/office/drawing/2014/main" id="{C9D25A97-B20D-4196-803C-EECB70C6CB19}"/>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BDEB9B63-C3EF-4D6E-87ED-EA28B17370BA}"/>
              </a:ext>
            </a:extLst>
          </p:cNvPr>
          <p:cNvSpPr>
            <a:spLocks noGrp="1"/>
          </p:cNvSpPr>
          <p:nvPr>
            <p:ph type="sldNum" sz="quarter" idx="14"/>
          </p:nvPr>
        </p:nvSpPr>
        <p:spPr/>
        <p:txBody>
          <a:bodyPr/>
          <a:lstStyle/>
          <a:p>
            <a:fld id="{A1A5E10D-79A5-49BA-9648-53481340C65F}" type="slidenum">
              <a:rPr lang="en-US" smtClean="0"/>
              <a:pPr/>
              <a:t>19</a:t>
            </a:fld>
            <a:endParaRPr lang="en-US" dirty="0"/>
          </a:p>
        </p:txBody>
      </p:sp>
      <p:pic>
        <p:nvPicPr>
          <p:cNvPr id="4098" name="Picture 2" descr="What is abstraction?">
            <a:extLst>
              <a:ext uri="{FF2B5EF4-FFF2-40B4-BE49-F238E27FC236}">
                <a16:creationId xmlns:a16="http://schemas.microsoft.com/office/drawing/2014/main" id="{336773DC-356E-43C1-8F76-1BF21E6D2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395" y="1174944"/>
            <a:ext cx="9383210" cy="527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77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20074"/>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48808E72-D18E-471F-B860-CA0159B78F38}"/>
              </a:ext>
            </a:extLst>
          </p:cNvPr>
          <p:cNvSpPr>
            <a:spLocks noGrp="1"/>
          </p:cNvSpPr>
          <p:nvPr>
            <p:ph type="pic" sz="quarter" idx="12"/>
          </p:nvPr>
        </p:nvSpPr>
        <p:spPr bwMode="gray"/>
        <p:txBody>
          <a:bodyPr/>
          <a:lstStyle/>
          <a:p>
            <a:endParaRPr lang="en-US"/>
          </a:p>
        </p:txBody>
      </p:sp>
      <p:sp>
        <p:nvSpPr>
          <p:cNvPr id="2" name="Titel 1">
            <a:extLst>
              <a:ext uri="{FF2B5EF4-FFF2-40B4-BE49-F238E27FC236}">
                <a16:creationId xmlns:a16="http://schemas.microsoft.com/office/drawing/2014/main" id="{F2077CFC-0127-4274-A937-420CEE5B7D5A}"/>
              </a:ext>
            </a:extLst>
          </p:cNvPr>
          <p:cNvSpPr>
            <a:spLocks noGrp="1"/>
          </p:cNvSpPr>
          <p:nvPr>
            <p:ph type="title"/>
          </p:nvPr>
        </p:nvSpPr>
        <p:spPr bwMode="gray"/>
        <p:txBody>
          <a:bodyPr/>
          <a:lstStyle/>
          <a:p>
            <a:r>
              <a:rPr lang="en-US" dirty="0"/>
              <a:t>Topics</a:t>
            </a:r>
          </a:p>
        </p:txBody>
      </p:sp>
      <p:graphicFrame>
        <p:nvGraphicFramePr>
          <p:cNvPr id="5" name="Tabelle 5">
            <a:extLst>
              <a:ext uri="{FF2B5EF4-FFF2-40B4-BE49-F238E27FC236}">
                <a16:creationId xmlns:a16="http://schemas.microsoft.com/office/drawing/2014/main" id="{61399951-8657-44B6-A31D-36A36B6455D8}"/>
              </a:ext>
            </a:extLst>
          </p:cNvPr>
          <p:cNvGraphicFramePr>
            <a:graphicFrameLocks noGrp="1"/>
          </p:cNvGraphicFramePr>
          <p:nvPr>
            <p:extLst>
              <p:ext uri="{D42A27DB-BD31-4B8C-83A1-F6EECF244321}">
                <p14:modId xmlns:p14="http://schemas.microsoft.com/office/powerpoint/2010/main" val="104909926"/>
              </p:ext>
            </p:extLst>
          </p:nvPr>
        </p:nvGraphicFramePr>
        <p:xfrm>
          <a:off x="480000" y="1484312"/>
          <a:ext cx="7632000" cy="3940045"/>
        </p:xfrm>
        <a:graphic>
          <a:graphicData uri="http://schemas.openxmlformats.org/drawingml/2006/table">
            <a:tbl>
              <a:tblPr firstRow="1" bandRow="1">
                <a:tableStyleId>{5C22544A-7EE6-4342-B048-85BDC9FD1C3A}</a:tableStyleId>
              </a:tblPr>
              <a:tblGrid>
                <a:gridCol w="431440">
                  <a:extLst>
                    <a:ext uri="{9D8B030D-6E8A-4147-A177-3AD203B41FA5}">
                      <a16:colId xmlns:a16="http://schemas.microsoft.com/office/drawing/2014/main" val="3086864257"/>
                    </a:ext>
                  </a:extLst>
                </a:gridCol>
                <a:gridCol w="7200560">
                  <a:extLst>
                    <a:ext uri="{9D8B030D-6E8A-4147-A177-3AD203B41FA5}">
                      <a16:colId xmlns:a16="http://schemas.microsoft.com/office/drawing/2014/main" val="2246156444"/>
                    </a:ext>
                  </a:extLst>
                </a:gridCol>
              </a:tblGrid>
              <a:tr h="967294">
                <a:tc>
                  <a:txBody>
                    <a:bodyPr/>
                    <a:lstStyle/>
                    <a:p>
                      <a:r>
                        <a:rPr lang="de-DE" b="0" i="0" dirty="0">
                          <a:solidFill>
                            <a:schemeClr val="bg1"/>
                          </a:solidFill>
                          <a:latin typeface="+mj-lt"/>
                        </a:rPr>
                        <a:t>01</a:t>
                      </a:r>
                    </a:p>
                  </a:txBody>
                  <a:tcPr marL="0" marR="0" marT="0" marB="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1" i="0" u="none" strike="noStrike" kern="1200" cap="none" spc="0" normalizeH="0" baseline="0" noProof="0" dirty="0">
                          <a:ln>
                            <a:noFill/>
                          </a:ln>
                          <a:solidFill>
                            <a:prstClr val="white"/>
                          </a:solidFill>
                          <a:effectLst/>
                          <a:uLnTx/>
                          <a:uFillTx/>
                          <a:latin typeface="TeleNeo Office"/>
                          <a:ea typeface="+mn-ea"/>
                          <a:cs typeface="+mn-cs"/>
                        </a:rPr>
                        <a:t>Scripting possibilities in Operating Systems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solidFill>
                            <a:schemeClr val="bg1"/>
                          </a:solidFill>
                        </a:rPr>
                        <a:t>GUI vs CLI</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b="0" dirty="0">
                          <a:solidFill>
                            <a:schemeClr val="bg1"/>
                          </a:solidFill>
                        </a:rPr>
                        <a:t>Available languages</a:t>
                      </a:r>
                      <a:endParaRPr kumimoji="0" lang="en-US" sz="1800" b="0" i="0" u="none" strike="noStrike" kern="1200" cap="none" spc="0" normalizeH="0" baseline="0" noProof="0" dirty="0">
                        <a:ln>
                          <a:noFill/>
                        </a:ln>
                        <a:solidFill>
                          <a:prstClr val="white"/>
                        </a:solidFill>
                        <a:effectLst/>
                        <a:uLnTx/>
                        <a:uFillTx/>
                        <a:latin typeface="TeleNeo Office"/>
                        <a:ea typeface="+mn-ea"/>
                        <a:cs typeface="+mn-cs"/>
                      </a:endParaRPr>
                    </a:p>
                  </a:txBody>
                  <a:tcPr marL="0" marR="144000" marT="0" marB="0" anchor="ctr">
                    <a:lnL w="12700" cmpd="sng">
                      <a:noFill/>
                    </a:lnL>
                    <a:lnR w="12700" cmpd="sng">
                      <a:noFill/>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9827676"/>
                  </a:ext>
                </a:extLst>
              </a:tr>
              <a:tr h="1964751">
                <a:tc>
                  <a:txBody>
                    <a:bodyPr/>
                    <a:lstStyle/>
                    <a:p>
                      <a:r>
                        <a:rPr lang="de-DE" b="0" i="0" dirty="0">
                          <a:solidFill>
                            <a:schemeClr val="bg1"/>
                          </a:solidFill>
                          <a:latin typeface="+mj-lt"/>
                        </a:rPr>
                        <a:t>02</a:t>
                      </a:r>
                    </a:p>
                  </a:txBody>
                  <a:tcPr marL="0" marR="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spcAft>
                          <a:spcPts val="0"/>
                        </a:spcAft>
                        <a:tabLst>
                          <a:tab pos="711200" algn="l"/>
                        </a:tabLst>
                      </a:pPr>
                      <a:r>
                        <a:rPr lang="en-US" b="1" dirty="0">
                          <a:solidFill>
                            <a:schemeClr val="bg1"/>
                          </a:solidFill>
                        </a:rPr>
                        <a:t>Introduction to UNIX shells and </a:t>
                      </a:r>
                      <a:r>
                        <a:rPr lang="en-US" b="1" dirty="0" err="1">
                          <a:solidFill>
                            <a:schemeClr val="bg1"/>
                          </a:solidFill>
                        </a:rPr>
                        <a:t>Powershell</a:t>
                      </a:r>
                      <a:endParaRPr lang="en-US" b="1" dirty="0">
                        <a:solidFill>
                          <a:schemeClr val="bg1"/>
                        </a:solidFill>
                      </a:endParaRPr>
                    </a:p>
                    <a:p>
                      <a:pPr marL="285750" indent="-285750">
                        <a:spcAft>
                          <a:spcPts val="0"/>
                        </a:spcAft>
                        <a:buFont typeface="Wingdings" panose="05000000000000000000" pitchFamily="2" charset="2"/>
                        <a:buChar char="§"/>
                        <a:tabLst>
                          <a:tab pos="711200" algn="l"/>
                        </a:tabLst>
                      </a:pPr>
                      <a:r>
                        <a:rPr lang="en-US" b="0" dirty="0">
                          <a:solidFill>
                            <a:schemeClr val="bg1"/>
                          </a:solidFill>
                        </a:rPr>
                        <a:t>Shell vs Program</a:t>
                      </a:r>
                    </a:p>
                    <a:p>
                      <a:pPr marL="285750" indent="-285750">
                        <a:spcAft>
                          <a:spcPts val="0"/>
                        </a:spcAft>
                        <a:buFont typeface="Wingdings" panose="05000000000000000000" pitchFamily="2" charset="2"/>
                        <a:buChar char="§"/>
                        <a:tabLst>
                          <a:tab pos="711200" algn="l"/>
                        </a:tabLst>
                      </a:pPr>
                      <a:r>
                        <a:rPr lang="en-US" b="0" dirty="0">
                          <a:solidFill>
                            <a:schemeClr val="bg1"/>
                          </a:solidFill>
                        </a:rPr>
                        <a:t>Script advantages</a:t>
                      </a:r>
                    </a:p>
                  </a:txBody>
                  <a:tcPr marL="0" marR="144000" marT="0" marB="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26567059"/>
                  </a:ext>
                </a:extLst>
              </a:tr>
              <a:tr h="504000">
                <a:tc>
                  <a:txBody>
                    <a:bodyPr/>
                    <a:lstStyle/>
                    <a:p>
                      <a:r>
                        <a:rPr lang="de-DE" b="0" i="0" dirty="0">
                          <a:solidFill>
                            <a:schemeClr val="bg1"/>
                          </a:solidFill>
                          <a:latin typeface="+mj-lt"/>
                        </a:rPr>
                        <a:t>03</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a:ln>
                            <a:noFill/>
                          </a:ln>
                          <a:solidFill>
                            <a:prstClr val="white"/>
                          </a:solidFill>
                          <a:effectLst/>
                          <a:uLnTx/>
                          <a:uFillTx/>
                          <a:latin typeface="+mn-lt"/>
                          <a:ea typeface="+mn-ea"/>
                          <a:cs typeface="+mn-cs"/>
                        </a:rPr>
                        <a:t>Basic Syntax in Shell and Python</a:t>
                      </a:r>
                    </a:p>
                  </a:txBody>
                  <a:tcPr marL="0" marR="144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9297041"/>
                  </a:ext>
                </a:extLst>
              </a:tr>
              <a:tr h="504000">
                <a:tc>
                  <a:txBody>
                    <a:bodyPr/>
                    <a:lstStyle/>
                    <a:p>
                      <a:r>
                        <a:rPr lang="de-DE" b="0" i="0" dirty="0">
                          <a:solidFill>
                            <a:schemeClr val="bg1"/>
                          </a:solidFill>
                          <a:latin typeface="+mj-lt"/>
                        </a:rPr>
                        <a:t>04</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1" i="0" u="none" strike="noStrike" kern="1200" cap="none" spc="0" normalizeH="0" baseline="0" noProof="0" dirty="0" err="1">
                          <a:ln>
                            <a:noFill/>
                          </a:ln>
                          <a:solidFill>
                            <a:prstClr val="white"/>
                          </a:solidFill>
                          <a:effectLst/>
                          <a:uLnTx/>
                          <a:uFillTx/>
                          <a:latin typeface="+mn-lt"/>
                          <a:ea typeface="+mn-ea"/>
                          <a:cs typeface="+mn-cs"/>
                        </a:rPr>
                        <a:t>Procedural</a:t>
                      </a:r>
                      <a:r>
                        <a:rPr kumimoji="0" lang="de-DE" sz="1800" b="1" i="0" u="none" strike="noStrike" kern="1200" cap="none" spc="0" normalizeH="0" baseline="0" noProof="0" dirty="0">
                          <a:ln>
                            <a:noFill/>
                          </a:ln>
                          <a:solidFill>
                            <a:prstClr val="white"/>
                          </a:solidFill>
                          <a:effectLst/>
                          <a:uLnTx/>
                          <a:uFillTx/>
                          <a:latin typeface="+mn-lt"/>
                          <a:ea typeface="+mn-ea"/>
                          <a:cs typeface="+mn-cs"/>
                        </a:rPr>
                        <a:t> </a:t>
                      </a:r>
                      <a:r>
                        <a:rPr kumimoji="0" lang="de-DE" sz="1800" b="1" i="0" u="none" strike="noStrike" kern="1200" cap="none" spc="0" normalizeH="0" baseline="0" noProof="0" dirty="0" err="1">
                          <a:ln>
                            <a:noFill/>
                          </a:ln>
                          <a:solidFill>
                            <a:prstClr val="white"/>
                          </a:solidFill>
                          <a:effectLst/>
                          <a:uLnTx/>
                          <a:uFillTx/>
                          <a:latin typeface="+mn-lt"/>
                          <a:ea typeface="+mn-ea"/>
                          <a:cs typeface="+mn-cs"/>
                        </a:rPr>
                        <a:t>vs</a:t>
                      </a:r>
                      <a:r>
                        <a:rPr kumimoji="0" lang="de-DE" sz="1800" b="1" i="0" u="none" strike="noStrike" kern="1200" cap="none" spc="0" normalizeH="0" baseline="0" noProof="0" dirty="0">
                          <a:ln>
                            <a:noFill/>
                          </a:ln>
                          <a:solidFill>
                            <a:prstClr val="white"/>
                          </a:solidFill>
                          <a:effectLst/>
                          <a:uLnTx/>
                          <a:uFillTx/>
                          <a:latin typeface="+mn-lt"/>
                          <a:ea typeface="+mn-ea"/>
                          <a:cs typeface="+mn-cs"/>
                        </a:rPr>
                        <a:t> </a:t>
                      </a:r>
                      <a:r>
                        <a:rPr kumimoji="0" lang="de-DE" sz="1800" b="1" i="0" u="none" strike="noStrike" kern="1200" cap="none" spc="0" normalizeH="0" baseline="0" noProof="0" dirty="0" err="1">
                          <a:ln>
                            <a:noFill/>
                          </a:ln>
                          <a:solidFill>
                            <a:prstClr val="white"/>
                          </a:solidFill>
                          <a:effectLst/>
                          <a:uLnTx/>
                          <a:uFillTx/>
                          <a:latin typeface="+mn-lt"/>
                          <a:ea typeface="+mn-ea"/>
                          <a:cs typeface="+mn-cs"/>
                        </a:rPr>
                        <a:t>Object-Oriented</a:t>
                      </a:r>
                      <a:r>
                        <a:rPr kumimoji="0" lang="de-DE" sz="1800" b="1" i="0" u="none" strike="noStrike" kern="1200" cap="none" spc="0" normalizeH="0" baseline="0" noProof="0" dirty="0">
                          <a:ln>
                            <a:noFill/>
                          </a:ln>
                          <a:solidFill>
                            <a:prstClr val="white"/>
                          </a:solidFill>
                          <a:effectLst/>
                          <a:uLnTx/>
                          <a:uFillTx/>
                          <a:latin typeface="+mn-lt"/>
                          <a:ea typeface="+mn-ea"/>
                          <a:cs typeface="+mn-cs"/>
                        </a:rPr>
                        <a:t> </a:t>
                      </a:r>
                      <a:r>
                        <a:rPr kumimoji="0" lang="de-DE" sz="1800" b="1" i="0" u="none" strike="noStrike" kern="1200" cap="none" spc="0" normalizeH="0" baseline="0" noProof="0" dirty="0" err="1">
                          <a:ln>
                            <a:noFill/>
                          </a:ln>
                          <a:solidFill>
                            <a:prstClr val="white"/>
                          </a:solidFill>
                          <a:effectLst/>
                          <a:uLnTx/>
                          <a:uFillTx/>
                          <a:latin typeface="+mn-lt"/>
                          <a:ea typeface="+mn-ea"/>
                          <a:cs typeface="+mn-cs"/>
                        </a:rPr>
                        <a:t>aproach</a:t>
                      </a:r>
                      <a:endParaRPr kumimoji="0" lang="de-DE" sz="1800" b="1" i="0" u="none" strike="noStrike" kern="1200" cap="none" spc="0" normalizeH="0" baseline="0" noProof="0" dirty="0">
                        <a:ln>
                          <a:noFill/>
                        </a:ln>
                        <a:solidFill>
                          <a:prstClr val="white"/>
                        </a:solidFill>
                        <a:effectLst/>
                        <a:uLnTx/>
                        <a:uFillTx/>
                        <a:latin typeface="+mn-lt"/>
                        <a:ea typeface="+mn-ea"/>
                        <a:cs typeface="+mn-cs"/>
                      </a:endParaRPr>
                    </a:p>
                  </a:txBody>
                  <a:tcPr marL="0" marR="14400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55259473"/>
                  </a:ext>
                </a:extLst>
              </a:tr>
            </a:tbl>
          </a:graphicData>
        </a:graphic>
      </p:graphicFrame>
    </p:spTree>
    <p:extLst>
      <p:ext uri="{BB962C8B-B14F-4D97-AF65-F5344CB8AC3E}">
        <p14:creationId xmlns:p14="http://schemas.microsoft.com/office/powerpoint/2010/main" val="248090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A8F11F-BE4B-4642-AF0E-0168A37D3AAE}"/>
              </a:ext>
            </a:extLst>
          </p:cNvPr>
          <p:cNvSpPr>
            <a:spLocks noGrp="1"/>
          </p:cNvSpPr>
          <p:nvPr>
            <p:ph type="title"/>
          </p:nvPr>
        </p:nvSpPr>
        <p:spPr/>
        <p:txBody>
          <a:bodyPr/>
          <a:lstStyle/>
          <a:p>
            <a:r>
              <a:rPr lang="en-US" dirty="0"/>
              <a:t>Inheritance</a:t>
            </a:r>
          </a:p>
        </p:txBody>
      </p:sp>
      <p:pic>
        <p:nvPicPr>
          <p:cNvPr id="5" name="Picture 4" descr="Timeline&#10;&#10;Description automatically generated with medium confidence">
            <a:extLst>
              <a:ext uri="{FF2B5EF4-FFF2-40B4-BE49-F238E27FC236}">
                <a16:creationId xmlns:a16="http://schemas.microsoft.com/office/drawing/2014/main" id="{A9937994-AF98-422A-90CF-C5B1EB007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192" y="1670537"/>
            <a:ext cx="10169183" cy="4766805"/>
          </a:xfrm>
          <a:prstGeom prst="rect">
            <a:avLst/>
          </a:prstGeom>
        </p:spPr>
      </p:pic>
      <p:sp>
        <p:nvSpPr>
          <p:cNvPr id="2" name="Footer Placeholder 1">
            <a:extLst>
              <a:ext uri="{FF2B5EF4-FFF2-40B4-BE49-F238E27FC236}">
                <a16:creationId xmlns:a16="http://schemas.microsoft.com/office/drawing/2014/main" id="{63EF5559-6C39-49E4-93BD-637BE310E079}"/>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6" name="Slide Number Placeholder 5">
            <a:extLst>
              <a:ext uri="{FF2B5EF4-FFF2-40B4-BE49-F238E27FC236}">
                <a16:creationId xmlns:a16="http://schemas.microsoft.com/office/drawing/2014/main" id="{DBE5CA00-49E8-4D4E-B15B-C4EF8F9CB177}"/>
              </a:ext>
            </a:extLst>
          </p:cNvPr>
          <p:cNvSpPr>
            <a:spLocks noGrp="1"/>
          </p:cNvSpPr>
          <p:nvPr>
            <p:ph type="sldNum" sz="quarter" idx="14"/>
          </p:nvPr>
        </p:nvSpPr>
        <p:spPr/>
        <p:txBody>
          <a:bodyPr/>
          <a:lstStyle/>
          <a:p>
            <a:fld id="{A1A5E10D-79A5-49BA-9648-53481340C65F}" type="slidenum">
              <a:rPr lang="en-US" smtClean="0"/>
              <a:pPr/>
              <a:t>20</a:t>
            </a:fld>
            <a:endParaRPr lang="en-US" dirty="0"/>
          </a:p>
        </p:txBody>
      </p:sp>
    </p:spTree>
    <p:extLst>
      <p:ext uri="{BB962C8B-B14F-4D97-AF65-F5344CB8AC3E}">
        <p14:creationId xmlns:p14="http://schemas.microsoft.com/office/powerpoint/2010/main" val="395243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CEF4-CFC6-4182-9B3E-1720F5FC3075}"/>
              </a:ext>
            </a:extLst>
          </p:cNvPr>
          <p:cNvSpPr>
            <a:spLocks noGrp="1"/>
          </p:cNvSpPr>
          <p:nvPr>
            <p:ph type="title"/>
          </p:nvPr>
        </p:nvSpPr>
        <p:spPr/>
        <p:txBody>
          <a:bodyPr/>
          <a:lstStyle/>
          <a:p>
            <a:r>
              <a:rPr lang="en-US" dirty="0"/>
              <a:t>Polymorphism</a:t>
            </a:r>
          </a:p>
        </p:txBody>
      </p:sp>
      <p:sp>
        <p:nvSpPr>
          <p:cNvPr id="4" name="Footer Placeholder 3">
            <a:extLst>
              <a:ext uri="{FF2B5EF4-FFF2-40B4-BE49-F238E27FC236}">
                <a16:creationId xmlns:a16="http://schemas.microsoft.com/office/drawing/2014/main" id="{4F50C379-54D6-4E92-BA48-CFF1175BBCD4}"/>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B73BBFA1-A9AD-4DB5-8CF4-49A09833EE4F}"/>
              </a:ext>
            </a:extLst>
          </p:cNvPr>
          <p:cNvSpPr>
            <a:spLocks noGrp="1"/>
          </p:cNvSpPr>
          <p:nvPr>
            <p:ph type="sldNum" sz="quarter" idx="14"/>
          </p:nvPr>
        </p:nvSpPr>
        <p:spPr/>
        <p:txBody>
          <a:bodyPr/>
          <a:lstStyle/>
          <a:p>
            <a:fld id="{A1A5E10D-79A5-49BA-9648-53481340C65F}" type="slidenum">
              <a:rPr lang="en-US" smtClean="0"/>
              <a:pPr/>
              <a:t>21</a:t>
            </a:fld>
            <a:endParaRPr lang="en-US" dirty="0"/>
          </a:p>
        </p:txBody>
      </p:sp>
      <p:pic>
        <p:nvPicPr>
          <p:cNvPr id="2050" name="Picture 2" descr="Process polymorphic classes in lightning speed - Johny's Software Lab">
            <a:extLst>
              <a:ext uri="{FF2B5EF4-FFF2-40B4-BE49-F238E27FC236}">
                <a16:creationId xmlns:a16="http://schemas.microsoft.com/office/drawing/2014/main" id="{37224947-515F-4283-B419-852C0BACE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9073" y="1125000"/>
            <a:ext cx="5604557" cy="54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3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4BF1E81-AFEB-4062-A076-501A28A6BD3B}"/>
              </a:ext>
            </a:extLst>
          </p:cNvPr>
          <p:cNvSpPr>
            <a:spLocks noGrp="1"/>
          </p:cNvSpPr>
          <p:nvPr>
            <p:ph type="pic" sz="quarter" idx="12"/>
          </p:nvPr>
        </p:nvSpPr>
        <p:spPr/>
        <p:txBody>
          <a:bodyPr/>
          <a:lstStyle/>
          <a:p>
            <a:endParaRPr lang="en-US"/>
          </a:p>
        </p:txBody>
      </p:sp>
      <p:sp>
        <p:nvSpPr>
          <p:cNvPr id="8" name="Title 7">
            <a:extLst>
              <a:ext uri="{FF2B5EF4-FFF2-40B4-BE49-F238E27FC236}">
                <a16:creationId xmlns:a16="http://schemas.microsoft.com/office/drawing/2014/main" id="{348B325D-8056-431A-887F-64C9D93BA734}"/>
              </a:ext>
            </a:extLst>
          </p:cNvPr>
          <p:cNvSpPr>
            <a:spLocks noGrp="1"/>
          </p:cNvSpPr>
          <p:nvPr>
            <p:ph type="title"/>
          </p:nvPr>
        </p:nvSpPr>
        <p:spPr>
          <a:xfrm>
            <a:off x="4640167" y="2822120"/>
            <a:ext cx="7056000" cy="2448000"/>
          </a:xfrm>
        </p:spPr>
        <p:txBody>
          <a:bodyPr/>
          <a:lstStyle/>
          <a:p>
            <a:r>
              <a:rPr lang="en-US" dirty="0"/>
              <a:t>Procedural </a:t>
            </a:r>
            <a:br>
              <a:rPr lang="en-US" dirty="0"/>
            </a:br>
            <a:r>
              <a:rPr lang="en-US" dirty="0"/>
              <a:t>and  </a:t>
            </a:r>
            <a:br>
              <a:rPr lang="en-US" dirty="0"/>
            </a:br>
            <a:r>
              <a:rPr lang="en-US" dirty="0"/>
              <a:t>Object-Oriented programming</a:t>
            </a:r>
          </a:p>
        </p:txBody>
      </p:sp>
      <p:sp>
        <p:nvSpPr>
          <p:cNvPr id="7" name="Slide Number Placeholder 6">
            <a:extLst>
              <a:ext uri="{FF2B5EF4-FFF2-40B4-BE49-F238E27FC236}">
                <a16:creationId xmlns:a16="http://schemas.microsoft.com/office/drawing/2014/main" id="{D34B5842-8FF8-445F-AA3C-C3D5B8B7256B}"/>
              </a:ext>
            </a:extLst>
          </p:cNvPr>
          <p:cNvSpPr>
            <a:spLocks noGrp="1"/>
          </p:cNvSpPr>
          <p:nvPr>
            <p:ph type="sldNum" sz="quarter" idx="4294967295"/>
          </p:nvPr>
        </p:nvSpPr>
        <p:spPr>
          <a:xfrm>
            <a:off x="11939588" y="6457950"/>
            <a:ext cx="252412" cy="323850"/>
          </a:xfrm>
        </p:spPr>
        <p:txBody>
          <a:bodyPr/>
          <a:lstStyle/>
          <a:p>
            <a:fld id="{A1A5E10D-79A5-49BA-9648-53481340C65F}" type="slidenum">
              <a:rPr lang="en-US" smtClean="0"/>
              <a:pPr/>
              <a:t>22</a:t>
            </a:fld>
            <a:endParaRPr lang="en-US" dirty="0"/>
          </a:p>
        </p:txBody>
      </p:sp>
    </p:spTree>
    <p:extLst>
      <p:ext uri="{BB962C8B-B14F-4D97-AF65-F5344CB8AC3E}">
        <p14:creationId xmlns:p14="http://schemas.microsoft.com/office/powerpoint/2010/main" val="302765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AF77FB-70D8-41E1-8DC3-1C8A2AF312FF}"/>
              </a:ext>
            </a:extLst>
          </p:cNvPr>
          <p:cNvSpPr>
            <a:spLocks noGrp="1"/>
          </p:cNvSpPr>
          <p:nvPr>
            <p:ph type="title"/>
          </p:nvPr>
        </p:nvSpPr>
        <p:spPr/>
        <p:txBody>
          <a:bodyPr/>
          <a:lstStyle/>
          <a:p>
            <a:r>
              <a:rPr lang="en-US" dirty="0"/>
              <a:t>What’s the difference?</a:t>
            </a:r>
          </a:p>
        </p:txBody>
      </p:sp>
      <p:pic>
        <p:nvPicPr>
          <p:cNvPr id="6" name="Graphic 5" descr="Lock outline">
            <a:extLst>
              <a:ext uri="{FF2B5EF4-FFF2-40B4-BE49-F238E27FC236}">
                <a16:creationId xmlns:a16="http://schemas.microsoft.com/office/drawing/2014/main" id="{BCB71288-5250-4ECA-A818-1869950E2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11910" y="3204709"/>
            <a:ext cx="606286" cy="606286"/>
          </a:xfrm>
          <a:prstGeom prst="rect">
            <a:avLst/>
          </a:prstGeom>
        </p:spPr>
      </p:pic>
      <p:pic>
        <p:nvPicPr>
          <p:cNvPr id="8" name="Graphic 7" descr="Workflow outline">
            <a:extLst>
              <a:ext uri="{FF2B5EF4-FFF2-40B4-BE49-F238E27FC236}">
                <a16:creationId xmlns:a16="http://schemas.microsoft.com/office/drawing/2014/main" id="{636266A0-143A-4FA8-B316-68E9E668CA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11908" y="4496132"/>
            <a:ext cx="606286" cy="606286"/>
          </a:xfrm>
          <a:prstGeom prst="rect">
            <a:avLst/>
          </a:prstGeom>
        </p:spPr>
      </p:pic>
      <p:pic>
        <p:nvPicPr>
          <p:cNvPr id="10" name="Graphic 9" descr="Hierarchy outline">
            <a:extLst>
              <a:ext uri="{FF2B5EF4-FFF2-40B4-BE49-F238E27FC236}">
                <a16:creationId xmlns:a16="http://schemas.microsoft.com/office/drawing/2014/main" id="{1AFF8795-8070-47C4-AD63-83F9CF1A8FA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911910" y="1834433"/>
            <a:ext cx="606286" cy="606286"/>
          </a:xfrm>
          <a:prstGeom prst="rect">
            <a:avLst/>
          </a:prstGeom>
        </p:spPr>
      </p:pic>
      <p:pic>
        <p:nvPicPr>
          <p:cNvPr id="12" name="Graphic 11" descr="Key outline">
            <a:extLst>
              <a:ext uri="{FF2B5EF4-FFF2-40B4-BE49-F238E27FC236}">
                <a16:creationId xmlns:a16="http://schemas.microsoft.com/office/drawing/2014/main" id="{B2BB2C39-22E0-4FD7-AEE9-527139B9E7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1909" y="3889845"/>
            <a:ext cx="606287" cy="606287"/>
          </a:xfrm>
          <a:prstGeom prst="rect">
            <a:avLst/>
          </a:prstGeom>
        </p:spPr>
      </p:pic>
      <p:pic>
        <p:nvPicPr>
          <p:cNvPr id="18" name="Graphic 17" descr="Priorities outline">
            <a:extLst>
              <a:ext uri="{FF2B5EF4-FFF2-40B4-BE49-F238E27FC236}">
                <a16:creationId xmlns:a16="http://schemas.microsoft.com/office/drawing/2014/main" id="{A3B3FFC9-A6A8-409A-8933-80DDB82BC79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45647" y="5208963"/>
            <a:ext cx="606288" cy="606288"/>
          </a:xfrm>
          <a:prstGeom prst="rect">
            <a:avLst/>
          </a:prstGeom>
        </p:spPr>
      </p:pic>
      <p:pic>
        <p:nvPicPr>
          <p:cNvPr id="20" name="Graphic 19" descr="Iceberg outline">
            <a:extLst>
              <a:ext uri="{FF2B5EF4-FFF2-40B4-BE49-F238E27FC236}">
                <a16:creationId xmlns:a16="http://schemas.microsoft.com/office/drawing/2014/main" id="{EDCFAC54-158E-4EFC-ABF0-BFF31D85DAA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11908" y="5918394"/>
            <a:ext cx="606288" cy="606288"/>
          </a:xfrm>
          <a:prstGeom prst="rect">
            <a:avLst/>
          </a:prstGeom>
        </p:spPr>
      </p:pic>
      <p:pic>
        <p:nvPicPr>
          <p:cNvPr id="23" name="Graphic 22" descr="Pyramid with levels outline">
            <a:extLst>
              <a:ext uri="{FF2B5EF4-FFF2-40B4-BE49-F238E27FC236}">
                <a16:creationId xmlns:a16="http://schemas.microsoft.com/office/drawing/2014/main" id="{A4730D17-B8E6-4E3D-9379-8F014CD3685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11908" y="2519568"/>
            <a:ext cx="606288" cy="606288"/>
          </a:xfrm>
          <a:prstGeom prst="rect">
            <a:avLst/>
          </a:prstGeom>
        </p:spPr>
      </p:pic>
      <p:sp>
        <p:nvSpPr>
          <p:cNvPr id="28" name="Rectangle 5">
            <a:extLst>
              <a:ext uri="{FF2B5EF4-FFF2-40B4-BE49-F238E27FC236}">
                <a16:creationId xmlns:a16="http://schemas.microsoft.com/office/drawing/2014/main" id="{15A2F348-F331-4721-B570-3EB6BFA3E3F5}"/>
              </a:ext>
            </a:extLst>
          </p:cNvPr>
          <p:cNvSpPr>
            <a:spLocks noChangeArrowheads="1"/>
          </p:cNvSpPr>
          <p:nvPr/>
        </p:nvSpPr>
        <p:spPr bwMode="auto">
          <a:xfrm>
            <a:off x="581025" y="1436688"/>
            <a:ext cx="6254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TeleNeo Office" panose="020B0504040202090203" pitchFamily="34" charset="0"/>
              </a:rPr>
              <a:t>Topic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6">
            <a:extLst>
              <a:ext uri="{FF2B5EF4-FFF2-40B4-BE49-F238E27FC236}">
                <a16:creationId xmlns:a16="http://schemas.microsoft.com/office/drawing/2014/main" id="{2EAE9F07-D8C7-434C-B779-B199DD181AF9}"/>
              </a:ext>
            </a:extLst>
          </p:cNvPr>
          <p:cNvSpPr>
            <a:spLocks noChangeArrowheads="1"/>
          </p:cNvSpPr>
          <p:nvPr/>
        </p:nvSpPr>
        <p:spPr bwMode="auto">
          <a:xfrm>
            <a:off x="4329113" y="1436688"/>
            <a:ext cx="11287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eleNeo Office" panose="020B0504040202090203" pitchFamily="34" charset="0"/>
              </a:rPr>
              <a:t>Procedural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7">
            <a:extLst>
              <a:ext uri="{FF2B5EF4-FFF2-40B4-BE49-F238E27FC236}">
                <a16:creationId xmlns:a16="http://schemas.microsoft.com/office/drawing/2014/main" id="{09A3F68A-989A-4337-BA84-486C95409AF9}"/>
              </a:ext>
            </a:extLst>
          </p:cNvPr>
          <p:cNvSpPr>
            <a:spLocks noChangeArrowheads="1"/>
          </p:cNvSpPr>
          <p:nvPr/>
        </p:nvSpPr>
        <p:spPr bwMode="auto">
          <a:xfrm>
            <a:off x="8075613" y="1436688"/>
            <a:ext cx="7318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eleNeo Office" panose="020B0504040202090203" pitchFamily="34" charset="0"/>
              </a:rPr>
              <a:t>Object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8">
            <a:extLst>
              <a:ext uri="{FF2B5EF4-FFF2-40B4-BE49-F238E27FC236}">
                <a16:creationId xmlns:a16="http://schemas.microsoft.com/office/drawing/2014/main" id="{A80265CB-043B-4AC3-B7C9-969D2009FD1E}"/>
              </a:ext>
            </a:extLst>
          </p:cNvPr>
          <p:cNvSpPr>
            <a:spLocks noChangeArrowheads="1"/>
          </p:cNvSpPr>
          <p:nvPr/>
        </p:nvSpPr>
        <p:spPr bwMode="auto">
          <a:xfrm>
            <a:off x="8701088" y="1436688"/>
            <a:ext cx="1984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eleNeo Office" panose="020B050404020209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9">
            <a:extLst>
              <a:ext uri="{FF2B5EF4-FFF2-40B4-BE49-F238E27FC236}">
                <a16:creationId xmlns:a16="http://schemas.microsoft.com/office/drawing/2014/main" id="{FD682037-C04F-4D10-B39B-679C31BA2DAC}"/>
              </a:ext>
            </a:extLst>
          </p:cNvPr>
          <p:cNvSpPr>
            <a:spLocks noChangeArrowheads="1"/>
          </p:cNvSpPr>
          <p:nvPr/>
        </p:nvSpPr>
        <p:spPr bwMode="auto">
          <a:xfrm>
            <a:off x="8785225" y="1436688"/>
            <a:ext cx="930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TeleNeo Office" panose="020B0504040202090203" pitchFamily="34" charset="0"/>
              </a:rPr>
              <a:t>Oriented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Rectangle 10">
            <a:extLst>
              <a:ext uri="{FF2B5EF4-FFF2-40B4-BE49-F238E27FC236}">
                <a16:creationId xmlns:a16="http://schemas.microsoft.com/office/drawing/2014/main" id="{F7C90335-CBAE-41E5-8092-689715C5B57C}"/>
              </a:ext>
            </a:extLst>
          </p:cNvPr>
          <p:cNvSpPr>
            <a:spLocks noChangeArrowheads="1"/>
          </p:cNvSpPr>
          <p:nvPr/>
        </p:nvSpPr>
        <p:spPr bwMode="auto">
          <a:xfrm>
            <a:off x="581025" y="2095500"/>
            <a:ext cx="11366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Orientation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11">
            <a:extLst>
              <a:ext uri="{FF2B5EF4-FFF2-40B4-BE49-F238E27FC236}">
                <a16:creationId xmlns:a16="http://schemas.microsoft.com/office/drawing/2014/main" id="{2B5A0632-509A-4938-AFC6-07D4ABCA4826}"/>
              </a:ext>
            </a:extLst>
          </p:cNvPr>
          <p:cNvSpPr>
            <a:spLocks noChangeArrowheads="1"/>
          </p:cNvSpPr>
          <p:nvPr/>
        </p:nvSpPr>
        <p:spPr bwMode="auto">
          <a:xfrm>
            <a:off x="4329113" y="2095500"/>
            <a:ext cx="19907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Structure/procedure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12">
            <a:extLst>
              <a:ext uri="{FF2B5EF4-FFF2-40B4-BE49-F238E27FC236}">
                <a16:creationId xmlns:a16="http://schemas.microsoft.com/office/drawing/2014/main" id="{269EDF8E-FAF3-4E34-9505-23D691191AFD}"/>
              </a:ext>
            </a:extLst>
          </p:cNvPr>
          <p:cNvSpPr>
            <a:spLocks noChangeArrowheads="1"/>
          </p:cNvSpPr>
          <p:nvPr/>
        </p:nvSpPr>
        <p:spPr bwMode="auto">
          <a:xfrm>
            <a:off x="6189663" y="2095500"/>
            <a:ext cx="190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6" name="Rectangle 13">
            <a:extLst>
              <a:ext uri="{FF2B5EF4-FFF2-40B4-BE49-F238E27FC236}">
                <a16:creationId xmlns:a16="http://schemas.microsoft.com/office/drawing/2014/main" id="{31B9362D-4281-48E2-870E-D3B6A4EA6E5A}"/>
              </a:ext>
            </a:extLst>
          </p:cNvPr>
          <p:cNvSpPr>
            <a:spLocks noChangeArrowheads="1"/>
          </p:cNvSpPr>
          <p:nvPr/>
        </p:nvSpPr>
        <p:spPr bwMode="auto">
          <a:xfrm>
            <a:off x="6265863" y="2095500"/>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oriented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14">
            <a:extLst>
              <a:ext uri="{FF2B5EF4-FFF2-40B4-BE49-F238E27FC236}">
                <a16:creationId xmlns:a16="http://schemas.microsoft.com/office/drawing/2014/main" id="{A9034290-E8F6-4BAD-9189-D7DA4DB8F230}"/>
              </a:ext>
            </a:extLst>
          </p:cNvPr>
          <p:cNvSpPr>
            <a:spLocks noChangeArrowheads="1"/>
          </p:cNvSpPr>
          <p:nvPr/>
        </p:nvSpPr>
        <p:spPr bwMode="auto">
          <a:xfrm>
            <a:off x="8075613" y="2095500"/>
            <a:ext cx="7254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Object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15">
            <a:extLst>
              <a:ext uri="{FF2B5EF4-FFF2-40B4-BE49-F238E27FC236}">
                <a16:creationId xmlns:a16="http://schemas.microsoft.com/office/drawing/2014/main" id="{77A89402-B20B-4C13-81B9-35EF2E8CD9F7}"/>
              </a:ext>
            </a:extLst>
          </p:cNvPr>
          <p:cNvSpPr>
            <a:spLocks noChangeArrowheads="1"/>
          </p:cNvSpPr>
          <p:nvPr/>
        </p:nvSpPr>
        <p:spPr bwMode="auto">
          <a:xfrm>
            <a:off x="8678863" y="2095500"/>
            <a:ext cx="190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16">
            <a:extLst>
              <a:ext uri="{FF2B5EF4-FFF2-40B4-BE49-F238E27FC236}">
                <a16:creationId xmlns:a16="http://schemas.microsoft.com/office/drawing/2014/main" id="{FD3E9193-ACD6-43C9-BB16-1FF485140A8F}"/>
              </a:ext>
            </a:extLst>
          </p:cNvPr>
          <p:cNvSpPr>
            <a:spLocks noChangeArrowheads="1"/>
          </p:cNvSpPr>
          <p:nvPr/>
        </p:nvSpPr>
        <p:spPr bwMode="auto">
          <a:xfrm>
            <a:off x="8755063" y="2095500"/>
            <a:ext cx="8763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oriented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17">
            <a:extLst>
              <a:ext uri="{FF2B5EF4-FFF2-40B4-BE49-F238E27FC236}">
                <a16:creationId xmlns:a16="http://schemas.microsoft.com/office/drawing/2014/main" id="{DF7EB647-C4FC-4EA1-8B48-FA63E2079EC6}"/>
              </a:ext>
            </a:extLst>
          </p:cNvPr>
          <p:cNvSpPr>
            <a:spLocks noChangeArrowheads="1"/>
          </p:cNvSpPr>
          <p:nvPr/>
        </p:nvSpPr>
        <p:spPr bwMode="auto">
          <a:xfrm>
            <a:off x="581025" y="2752725"/>
            <a:ext cx="10001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18">
            <a:extLst>
              <a:ext uri="{FF2B5EF4-FFF2-40B4-BE49-F238E27FC236}">
                <a16:creationId xmlns:a16="http://schemas.microsoft.com/office/drawing/2014/main" id="{552B4F5C-930E-4F57-B3B3-274FA6F6DDF9}"/>
              </a:ext>
            </a:extLst>
          </p:cNvPr>
          <p:cNvSpPr>
            <a:spLocks noChangeArrowheads="1"/>
          </p:cNvSpPr>
          <p:nvPr/>
        </p:nvSpPr>
        <p:spPr bwMode="auto">
          <a:xfrm>
            <a:off x="4329113" y="2752725"/>
            <a:ext cx="4572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Top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19">
            <a:extLst>
              <a:ext uri="{FF2B5EF4-FFF2-40B4-BE49-F238E27FC236}">
                <a16:creationId xmlns:a16="http://schemas.microsoft.com/office/drawing/2014/main" id="{C4B41888-CF54-41C6-B479-41FD33AD2516}"/>
              </a:ext>
            </a:extLst>
          </p:cNvPr>
          <p:cNvSpPr>
            <a:spLocks noChangeArrowheads="1"/>
          </p:cNvSpPr>
          <p:nvPr/>
        </p:nvSpPr>
        <p:spPr bwMode="auto">
          <a:xfrm>
            <a:off x="4656138" y="2752725"/>
            <a:ext cx="190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20">
            <a:extLst>
              <a:ext uri="{FF2B5EF4-FFF2-40B4-BE49-F238E27FC236}">
                <a16:creationId xmlns:a16="http://schemas.microsoft.com/office/drawing/2014/main" id="{5907D667-AEE5-45FA-B833-DB802CA8C0A9}"/>
              </a:ext>
            </a:extLst>
          </p:cNvPr>
          <p:cNvSpPr>
            <a:spLocks noChangeArrowheads="1"/>
          </p:cNvSpPr>
          <p:nvPr/>
        </p:nvSpPr>
        <p:spPr bwMode="auto">
          <a:xfrm>
            <a:off x="4732338" y="2752725"/>
            <a:ext cx="6111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down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21">
            <a:extLst>
              <a:ext uri="{FF2B5EF4-FFF2-40B4-BE49-F238E27FC236}">
                <a16:creationId xmlns:a16="http://schemas.microsoft.com/office/drawing/2014/main" id="{2B2398CE-1FD9-4037-BF65-BD04EA3D4B21}"/>
              </a:ext>
            </a:extLst>
          </p:cNvPr>
          <p:cNvSpPr>
            <a:spLocks noChangeArrowheads="1"/>
          </p:cNvSpPr>
          <p:nvPr/>
        </p:nvSpPr>
        <p:spPr bwMode="auto">
          <a:xfrm>
            <a:off x="8075613" y="2752725"/>
            <a:ext cx="8016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Bottom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22">
            <a:extLst>
              <a:ext uri="{FF2B5EF4-FFF2-40B4-BE49-F238E27FC236}">
                <a16:creationId xmlns:a16="http://schemas.microsoft.com/office/drawing/2014/main" id="{6F9B8262-C961-401E-B8DC-285D3230F89F}"/>
              </a:ext>
            </a:extLst>
          </p:cNvPr>
          <p:cNvSpPr>
            <a:spLocks noChangeArrowheads="1"/>
          </p:cNvSpPr>
          <p:nvPr/>
        </p:nvSpPr>
        <p:spPr bwMode="auto">
          <a:xfrm>
            <a:off x="8763000" y="2752725"/>
            <a:ext cx="1905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23">
            <a:extLst>
              <a:ext uri="{FF2B5EF4-FFF2-40B4-BE49-F238E27FC236}">
                <a16:creationId xmlns:a16="http://schemas.microsoft.com/office/drawing/2014/main" id="{270EF3DA-6F6D-4E35-934A-3DA8D0ADFA73}"/>
              </a:ext>
            </a:extLst>
          </p:cNvPr>
          <p:cNvSpPr>
            <a:spLocks noChangeArrowheads="1"/>
          </p:cNvSpPr>
          <p:nvPr/>
        </p:nvSpPr>
        <p:spPr bwMode="auto">
          <a:xfrm>
            <a:off x="8839200" y="2752725"/>
            <a:ext cx="17907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eleNeo Office" panose="020B0504040202090203" pitchFamily="34" charset="0"/>
              </a:rPr>
              <a:t>up (more detailed)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24">
            <a:extLst>
              <a:ext uri="{FF2B5EF4-FFF2-40B4-BE49-F238E27FC236}">
                <a16:creationId xmlns:a16="http://schemas.microsoft.com/office/drawing/2014/main" id="{744FA184-5D4B-4897-8C6A-668918FBA459}"/>
              </a:ext>
            </a:extLst>
          </p:cNvPr>
          <p:cNvSpPr>
            <a:spLocks noChangeArrowheads="1"/>
          </p:cNvSpPr>
          <p:nvPr/>
        </p:nvSpPr>
        <p:spPr bwMode="auto">
          <a:xfrm>
            <a:off x="581025" y="3411538"/>
            <a:ext cx="9080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Security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25">
            <a:extLst>
              <a:ext uri="{FF2B5EF4-FFF2-40B4-BE49-F238E27FC236}">
                <a16:creationId xmlns:a16="http://schemas.microsoft.com/office/drawing/2014/main" id="{B0CA9C63-2AD9-4312-A542-3D198FA9C205}"/>
              </a:ext>
            </a:extLst>
          </p:cNvPr>
          <p:cNvSpPr>
            <a:spLocks noChangeArrowheads="1"/>
          </p:cNvSpPr>
          <p:nvPr/>
        </p:nvSpPr>
        <p:spPr bwMode="auto">
          <a:xfrm>
            <a:off x="4329113" y="3411538"/>
            <a:ext cx="208121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Less secure than OOP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26">
            <a:extLst>
              <a:ext uri="{FF2B5EF4-FFF2-40B4-BE49-F238E27FC236}">
                <a16:creationId xmlns:a16="http://schemas.microsoft.com/office/drawing/2014/main" id="{335AE64C-B88F-442E-BD64-D8C24D9891A7}"/>
              </a:ext>
            </a:extLst>
          </p:cNvPr>
          <p:cNvSpPr>
            <a:spLocks noChangeArrowheads="1"/>
          </p:cNvSpPr>
          <p:nvPr/>
        </p:nvSpPr>
        <p:spPr bwMode="auto">
          <a:xfrm>
            <a:off x="8075613" y="3411538"/>
            <a:ext cx="21351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Data hiding is possible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27">
            <a:extLst>
              <a:ext uri="{FF2B5EF4-FFF2-40B4-BE49-F238E27FC236}">
                <a16:creationId xmlns:a16="http://schemas.microsoft.com/office/drawing/2014/main" id="{9B7A972A-2869-4A19-BA8F-30C90258BDEB}"/>
              </a:ext>
            </a:extLst>
          </p:cNvPr>
          <p:cNvSpPr>
            <a:spLocks noChangeArrowheads="1"/>
          </p:cNvSpPr>
          <p:nvPr/>
        </p:nvSpPr>
        <p:spPr bwMode="auto">
          <a:xfrm>
            <a:off x="581025" y="4070350"/>
            <a:ext cx="16557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Access modifiers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28">
            <a:extLst>
              <a:ext uri="{FF2B5EF4-FFF2-40B4-BE49-F238E27FC236}">
                <a16:creationId xmlns:a16="http://schemas.microsoft.com/office/drawing/2014/main" id="{806BB6BB-2C8E-4242-82A0-7AB09A0FD7D4}"/>
              </a:ext>
            </a:extLst>
          </p:cNvPr>
          <p:cNvSpPr>
            <a:spLocks noChangeArrowheads="1"/>
          </p:cNvSpPr>
          <p:nvPr/>
        </p:nvSpPr>
        <p:spPr bwMode="auto">
          <a:xfrm>
            <a:off x="4329113" y="4032250"/>
            <a:ext cx="189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a:t>
            </a:r>
            <a:endParaRPr kumimoji="0" lang="en-US" altLang="en-US" sz="1800" b="0" i="0" u="none" strike="noStrike" cap="none" normalizeH="0" baseline="0" dirty="0">
              <a:ln>
                <a:noFill/>
              </a:ln>
              <a:solidFill>
                <a:schemeClr val="tx1"/>
              </a:solidFill>
              <a:effectLst/>
              <a:latin typeface="+mn-lt"/>
            </a:endParaRPr>
          </a:p>
        </p:txBody>
      </p:sp>
      <p:sp>
        <p:nvSpPr>
          <p:cNvPr id="52" name="Rectangle 29">
            <a:extLst>
              <a:ext uri="{FF2B5EF4-FFF2-40B4-BE49-F238E27FC236}">
                <a16:creationId xmlns:a16="http://schemas.microsoft.com/office/drawing/2014/main" id="{9A1BE2B1-0E32-4CAA-A793-6831B8CD66E4}"/>
              </a:ext>
            </a:extLst>
          </p:cNvPr>
          <p:cNvSpPr>
            <a:spLocks noChangeArrowheads="1"/>
          </p:cNvSpPr>
          <p:nvPr/>
        </p:nvSpPr>
        <p:spPr bwMode="auto">
          <a:xfrm>
            <a:off x="8075613" y="4070350"/>
            <a:ext cx="239553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Private/Public/Protected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30">
            <a:extLst>
              <a:ext uri="{FF2B5EF4-FFF2-40B4-BE49-F238E27FC236}">
                <a16:creationId xmlns:a16="http://schemas.microsoft.com/office/drawing/2014/main" id="{FAB2FFF7-6886-4CF9-BF9D-F900318E49B4}"/>
              </a:ext>
            </a:extLst>
          </p:cNvPr>
          <p:cNvSpPr>
            <a:spLocks noChangeArrowheads="1"/>
          </p:cNvSpPr>
          <p:nvPr/>
        </p:nvSpPr>
        <p:spPr bwMode="auto">
          <a:xfrm>
            <a:off x="581025" y="4729163"/>
            <a:ext cx="11366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Inheritance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31">
            <a:extLst>
              <a:ext uri="{FF2B5EF4-FFF2-40B4-BE49-F238E27FC236}">
                <a16:creationId xmlns:a16="http://schemas.microsoft.com/office/drawing/2014/main" id="{0C1B3B8C-4873-49D1-AD65-F075F08E7B83}"/>
              </a:ext>
            </a:extLst>
          </p:cNvPr>
          <p:cNvSpPr>
            <a:spLocks noChangeArrowheads="1"/>
          </p:cNvSpPr>
          <p:nvPr/>
        </p:nvSpPr>
        <p:spPr bwMode="auto">
          <a:xfrm>
            <a:off x="4329113" y="4691063"/>
            <a:ext cx="189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32">
            <a:extLst>
              <a:ext uri="{FF2B5EF4-FFF2-40B4-BE49-F238E27FC236}">
                <a16:creationId xmlns:a16="http://schemas.microsoft.com/office/drawing/2014/main" id="{4A99D75B-5940-444B-9CED-B5B88A5167E0}"/>
              </a:ext>
            </a:extLst>
          </p:cNvPr>
          <p:cNvSpPr>
            <a:spLocks noChangeArrowheads="1"/>
          </p:cNvSpPr>
          <p:nvPr/>
        </p:nvSpPr>
        <p:spPr bwMode="auto">
          <a:xfrm>
            <a:off x="8075613" y="4691063"/>
            <a:ext cx="1731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latin typeface="+mn-lt"/>
              </a:rPr>
              <a:t>✓</a:t>
            </a:r>
            <a:endParaRPr kumimoji="0" lang="en-US" altLang="en-US" sz="1800" b="0" i="0" u="none" strike="noStrike" cap="none" normalizeH="0" baseline="0" dirty="0">
              <a:ln>
                <a:noFill/>
              </a:ln>
              <a:solidFill>
                <a:schemeClr val="tx1"/>
              </a:solidFill>
              <a:effectLst/>
              <a:latin typeface="+mn-lt"/>
            </a:endParaRPr>
          </a:p>
        </p:txBody>
      </p:sp>
      <p:sp>
        <p:nvSpPr>
          <p:cNvPr id="56" name="Rectangle 33">
            <a:extLst>
              <a:ext uri="{FF2B5EF4-FFF2-40B4-BE49-F238E27FC236}">
                <a16:creationId xmlns:a16="http://schemas.microsoft.com/office/drawing/2014/main" id="{98AD6110-B961-407C-A923-2CE40C689066}"/>
              </a:ext>
            </a:extLst>
          </p:cNvPr>
          <p:cNvSpPr>
            <a:spLocks noChangeArrowheads="1"/>
          </p:cNvSpPr>
          <p:nvPr/>
        </p:nvSpPr>
        <p:spPr bwMode="auto">
          <a:xfrm>
            <a:off x="581025" y="5387975"/>
            <a:ext cx="1160463"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Importance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34">
            <a:extLst>
              <a:ext uri="{FF2B5EF4-FFF2-40B4-BE49-F238E27FC236}">
                <a16:creationId xmlns:a16="http://schemas.microsoft.com/office/drawing/2014/main" id="{5204BCFA-77B6-4423-A30C-F87D329189D6}"/>
              </a:ext>
            </a:extLst>
          </p:cNvPr>
          <p:cNvSpPr>
            <a:spLocks noChangeArrowheads="1"/>
          </p:cNvSpPr>
          <p:nvPr/>
        </p:nvSpPr>
        <p:spPr bwMode="auto">
          <a:xfrm>
            <a:off x="4329113" y="5387975"/>
            <a:ext cx="16398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Functions &gt;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35">
            <a:extLst>
              <a:ext uri="{FF2B5EF4-FFF2-40B4-BE49-F238E27FC236}">
                <a16:creationId xmlns:a16="http://schemas.microsoft.com/office/drawing/2014/main" id="{ED834C08-74F0-4651-A4AF-F56D91BA5192}"/>
              </a:ext>
            </a:extLst>
          </p:cNvPr>
          <p:cNvSpPr>
            <a:spLocks noChangeArrowheads="1"/>
          </p:cNvSpPr>
          <p:nvPr/>
        </p:nvSpPr>
        <p:spPr bwMode="auto">
          <a:xfrm>
            <a:off x="8075613" y="5387975"/>
            <a:ext cx="16398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Data &gt; 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36">
            <a:extLst>
              <a:ext uri="{FF2B5EF4-FFF2-40B4-BE49-F238E27FC236}">
                <a16:creationId xmlns:a16="http://schemas.microsoft.com/office/drawing/2014/main" id="{5E075322-F4D8-430C-BF9F-3B581A2C5C40}"/>
              </a:ext>
            </a:extLst>
          </p:cNvPr>
          <p:cNvSpPr>
            <a:spLocks noChangeArrowheads="1"/>
          </p:cNvSpPr>
          <p:nvPr/>
        </p:nvSpPr>
        <p:spPr bwMode="auto">
          <a:xfrm>
            <a:off x="581025" y="6046788"/>
            <a:ext cx="182245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TeleNeo Office" panose="020B0504040202090203" pitchFamily="34" charset="0"/>
              </a:rPr>
              <a:t>Complex problems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37">
            <a:extLst>
              <a:ext uri="{FF2B5EF4-FFF2-40B4-BE49-F238E27FC236}">
                <a16:creationId xmlns:a16="http://schemas.microsoft.com/office/drawing/2014/main" id="{05B23BA9-AF88-48FF-9869-E233AC30D867}"/>
              </a:ext>
            </a:extLst>
          </p:cNvPr>
          <p:cNvSpPr>
            <a:spLocks noChangeArrowheads="1"/>
          </p:cNvSpPr>
          <p:nvPr/>
        </p:nvSpPr>
        <p:spPr bwMode="auto">
          <a:xfrm>
            <a:off x="4329113" y="6008688"/>
            <a:ext cx="1891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en-US" dirty="0">
                <a:solidFill>
                  <a:srgbClr val="000000"/>
                </a:solidFill>
              </a:rPr>
              <a:t>✕</a:t>
            </a:r>
            <a:endParaRPr kumimoji="0" lang="en-US" altLang="en-US" sz="1800" b="0" i="0" u="none" strike="noStrike" cap="none" normalizeH="0" baseline="0" dirty="0">
              <a:ln>
                <a:noFill/>
              </a:ln>
              <a:solidFill>
                <a:schemeClr val="tx1"/>
              </a:solidFill>
              <a:effectLst/>
              <a:latin typeface="+mn-lt"/>
            </a:endParaRPr>
          </a:p>
        </p:txBody>
      </p:sp>
      <p:sp>
        <p:nvSpPr>
          <p:cNvPr id="61" name="Rectangle 38">
            <a:extLst>
              <a:ext uri="{FF2B5EF4-FFF2-40B4-BE49-F238E27FC236}">
                <a16:creationId xmlns:a16="http://schemas.microsoft.com/office/drawing/2014/main" id="{7B774033-AB11-4857-997E-6AEFDB1DEBE5}"/>
              </a:ext>
            </a:extLst>
          </p:cNvPr>
          <p:cNvSpPr>
            <a:spLocks noChangeArrowheads="1"/>
          </p:cNvSpPr>
          <p:nvPr/>
        </p:nvSpPr>
        <p:spPr bwMode="auto">
          <a:xfrm>
            <a:off x="8075613" y="6008688"/>
            <a:ext cx="17312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
        <p:nvSpPr>
          <p:cNvPr id="62" name="Footer Placeholder 61">
            <a:extLst>
              <a:ext uri="{FF2B5EF4-FFF2-40B4-BE49-F238E27FC236}">
                <a16:creationId xmlns:a16="http://schemas.microsoft.com/office/drawing/2014/main" id="{D87BBEE6-6B09-425A-8FB8-D7B389398969}"/>
              </a:ext>
            </a:extLst>
          </p:cNvPr>
          <p:cNvSpPr>
            <a:spLocks noGrp="1"/>
          </p:cNvSpPr>
          <p:nvPr>
            <p:ph type="ftr" sz="quarter" idx="14"/>
          </p:nvPr>
        </p:nvSpPr>
        <p:spPr/>
        <p:txBody>
          <a:bodyPr/>
          <a:lstStyle/>
          <a:p>
            <a:r>
              <a:rPr lang="en-US"/>
              <a:t>Internal | Patrik Čigáš / Introduction to scripting | 09/2022</a:t>
            </a:r>
            <a:endParaRPr lang="en-US" dirty="0"/>
          </a:p>
        </p:txBody>
      </p:sp>
      <p:sp>
        <p:nvSpPr>
          <p:cNvPr id="63" name="Slide Number Placeholder 62">
            <a:extLst>
              <a:ext uri="{FF2B5EF4-FFF2-40B4-BE49-F238E27FC236}">
                <a16:creationId xmlns:a16="http://schemas.microsoft.com/office/drawing/2014/main" id="{C8CA85C2-F383-4AAB-A2B9-0EDBA07E6B2B}"/>
              </a:ext>
            </a:extLst>
          </p:cNvPr>
          <p:cNvSpPr>
            <a:spLocks noGrp="1"/>
          </p:cNvSpPr>
          <p:nvPr>
            <p:ph type="sldNum" sz="quarter" idx="15"/>
          </p:nvPr>
        </p:nvSpPr>
        <p:spPr/>
        <p:txBody>
          <a:bodyPr/>
          <a:lstStyle/>
          <a:p>
            <a:fld id="{A1A5E10D-79A5-49BA-9648-53481340C65F}" type="slidenum">
              <a:rPr lang="en-US" smtClean="0"/>
              <a:pPr/>
              <a:t>23</a:t>
            </a:fld>
            <a:endParaRPr lang="en-US" dirty="0"/>
          </a:p>
        </p:txBody>
      </p:sp>
    </p:spTree>
    <p:extLst>
      <p:ext uri="{BB962C8B-B14F-4D97-AF65-F5344CB8AC3E}">
        <p14:creationId xmlns:p14="http://schemas.microsoft.com/office/powerpoint/2010/main" val="3064002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fade">
                                      <p:cBhvr>
                                        <p:cTn id="26" dur="500"/>
                                        <p:tgtEl>
                                          <p:spTgt spid="3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500"/>
                                        <p:tgtEl>
                                          <p:spTgt spid="40"/>
                                        </p:tgtEl>
                                      </p:cBhvr>
                                    </p:animEffect>
                                  </p:childTnLst>
                                </p:cTn>
                              </p:par>
                              <p:par>
                                <p:cTn id="35" presetID="10"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50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500"/>
                                        <p:tgtEl>
                                          <p:spTgt spid="4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nodeType="with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fade">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fade">
                                      <p:cBhvr>
                                        <p:cTn id="77" dur="500"/>
                                        <p:tgtEl>
                                          <p:spTgt spid="4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par>
                                <p:cTn id="101" presetID="10" presetClass="entr" presetSubtype="0" fill="hold" nodeType="withEffect">
                                  <p:stCondLst>
                                    <p:cond delay="0"/>
                                  </p:stCondLst>
                                  <p:childTnLst>
                                    <p:set>
                                      <p:cBhvr>
                                        <p:cTn id="102" dur="1" fill="hold">
                                          <p:stCondLst>
                                            <p:cond delay="0"/>
                                          </p:stCondLst>
                                        </p:cTn>
                                        <p:tgtEl>
                                          <p:spTgt spid="8"/>
                                        </p:tgtEl>
                                        <p:attrNameLst>
                                          <p:attrName>style.visibility</p:attrName>
                                        </p:attrNameLst>
                                      </p:cBhvr>
                                      <p:to>
                                        <p:strVal val="visible"/>
                                      </p:to>
                                    </p:set>
                                    <p:animEffect transition="in" filter="fade">
                                      <p:cBhvr>
                                        <p:cTn id="103" dur="500"/>
                                        <p:tgtEl>
                                          <p:spTgt spid="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500"/>
                                        <p:tgtEl>
                                          <p:spTgt spid="54"/>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55"/>
                                        </p:tgtEl>
                                        <p:attrNameLst>
                                          <p:attrName>style.visibility</p:attrName>
                                        </p:attrNameLst>
                                      </p:cBhvr>
                                      <p:to>
                                        <p:strVal val="visible"/>
                                      </p:to>
                                    </p:set>
                                    <p:animEffect transition="in" filter="fade">
                                      <p:cBhvr>
                                        <p:cTn id="113" dur="500"/>
                                        <p:tgtEl>
                                          <p:spTgt spid="55"/>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par>
                                <p:cTn id="119" presetID="10" presetClass="entr" presetSubtype="0" fill="hold"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fade">
                                      <p:cBhvr>
                                        <p:cTn id="126" dur="500"/>
                                        <p:tgtEl>
                                          <p:spTgt spid="57"/>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fade">
                                      <p:cBhvr>
                                        <p:cTn id="131" dur="500"/>
                                        <p:tgtEl>
                                          <p:spTgt spid="58"/>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59"/>
                                        </p:tgtEl>
                                        <p:attrNameLst>
                                          <p:attrName>style.visibility</p:attrName>
                                        </p:attrNameLst>
                                      </p:cBhvr>
                                      <p:to>
                                        <p:strVal val="visible"/>
                                      </p:to>
                                    </p:set>
                                    <p:animEffect transition="in" filter="fade">
                                      <p:cBhvr>
                                        <p:cTn id="136" dur="500"/>
                                        <p:tgtEl>
                                          <p:spTgt spid="59"/>
                                        </p:tgtEl>
                                      </p:cBhvr>
                                    </p:animEffect>
                                  </p:childTnLst>
                                </p:cTn>
                              </p:par>
                              <p:par>
                                <p:cTn id="137" presetID="10" presetClass="entr" presetSubtype="0" fill="hold" nodeType="withEffect">
                                  <p:stCondLst>
                                    <p:cond delay="0"/>
                                  </p:stCondLst>
                                  <p:childTnLst>
                                    <p:set>
                                      <p:cBhvr>
                                        <p:cTn id="138" dur="1" fill="hold">
                                          <p:stCondLst>
                                            <p:cond delay="0"/>
                                          </p:stCondLst>
                                        </p:cTn>
                                        <p:tgtEl>
                                          <p:spTgt spid="20"/>
                                        </p:tgtEl>
                                        <p:attrNameLst>
                                          <p:attrName>style.visibility</p:attrName>
                                        </p:attrNameLst>
                                      </p:cBhvr>
                                      <p:to>
                                        <p:strVal val="visible"/>
                                      </p:to>
                                    </p:set>
                                    <p:animEffect transition="in" filter="fade">
                                      <p:cBhvr>
                                        <p:cTn id="139" dur="500"/>
                                        <p:tgtEl>
                                          <p:spTgt spid="20"/>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animEffect transition="in" filter="fade">
                                      <p:cBhvr>
                                        <p:cTn id="144" dur="500"/>
                                        <p:tgtEl>
                                          <p:spTgt spid="60"/>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61"/>
                                        </p:tgtEl>
                                        <p:attrNameLst>
                                          <p:attrName>style.visibility</p:attrName>
                                        </p:attrNameLst>
                                      </p:cBhvr>
                                      <p:to>
                                        <p:strVal val="visible"/>
                                      </p:to>
                                    </p:set>
                                    <p:animEffect transition="in" filter="fade">
                                      <p:cBhvr>
                                        <p:cTn id="14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1A4A71D-E70F-48AF-A64B-5F58CC4B3218}"/>
              </a:ext>
            </a:extLst>
          </p:cNvPr>
          <p:cNvSpPr>
            <a:spLocks noGrp="1"/>
          </p:cNvSpPr>
          <p:nvPr>
            <p:ph type="body" sz="quarter" idx="13"/>
          </p:nvPr>
        </p:nvSpPr>
        <p:spPr/>
        <p:txBody>
          <a:bodyPr/>
          <a:lstStyle/>
          <a:p>
            <a:r>
              <a:rPr lang="en-US" i="1" dirty="0"/>
              <a:t>“Any fool can write code that a computer can understand. Good programmers write code that humans can understand.” </a:t>
            </a:r>
          </a:p>
          <a:p>
            <a:r>
              <a:rPr lang="en-US" dirty="0"/>
              <a:t>Martin Fowler</a:t>
            </a:r>
          </a:p>
        </p:txBody>
      </p:sp>
      <p:sp>
        <p:nvSpPr>
          <p:cNvPr id="7" name="Picture Placeholder 6">
            <a:extLst>
              <a:ext uri="{FF2B5EF4-FFF2-40B4-BE49-F238E27FC236}">
                <a16:creationId xmlns:a16="http://schemas.microsoft.com/office/drawing/2014/main" id="{D5BF708B-AA40-4233-B122-3D56A7E26680}"/>
              </a:ext>
            </a:extLst>
          </p:cNvPr>
          <p:cNvSpPr>
            <a:spLocks noGrp="1"/>
          </p:cNvSpPr>
          <p:nvPr>
            <p:ph type="pic" sz="quarter" idx="12"/>
          </p:nvPr>
        </p:nvSpPr>
        <p:spPr/>
        <p:txBody>
          <a:bodyPr/>
          <a:lstStyle/>
          <a:p>
            <a:endParaRPr lang="en-US"/>
          </a:p>
        </p:txBody>
      </p:sp>
      <p:sp>
        <p:nvSpPr>
          <p:cNvPr id="5" name="Footer Placeholder 4">
            <a:extLst>
              <a:ext uri="{FF2B5EF4-FFF2-40B4-BE49-F238E27FC236}">
                <a16:creationId xmlns:a16="http://schemas.microsoft.com/office/drawing/2014/main" id="{29997F9D-CE71-41C7-B072-C8DB077E3883}"/>
              </a:ext>
            </a:extLst>
          </p:cNvPr>
          <p:cNvSpPr>
            <a:spLocks noGrp="1"/>
          </p:cNvSpPr>
          <p:nvPr>
            <p:ph type="ftr" sz="quarter" idx="4294967295"/>
          </p:nvPr>
        </p:nvSpPr>
        <p:spPr>
          <a:xfrm>
            <a:off x="237994" y="6457950"/>
            <a:ext cx="8351838" cy="323850"/>
          </a:xfrm>
        </p:spPr>
        <p:txBody>
          <a:bodyPr/>
          <a:lstStyle/>
          <a:p>
            <a:r>
              <a:rPr lang="en-US" dirty="0">
                <a:solidFill>
                  <a:schemeClr val="bg1"/>
                </a:solidFill>
              </a:rPr>
              <a:t>Internal | Patrik Čigáš / Introduction to scripting | 09/2022</a:t>
            </a:r>
          </a:p>
        </p:txBody>
      </p:sp>
      <p:sp>
        <p:nvSpPr>
          <p:cNvPr id="6" name="Slide Number Placeholder 5">
            <a:extLst>
              <a:ext uri="{FF2B5EF4-FFF2-40B4-BE49-F238E27FC236}">
                <a16:creationId xmlns:a16="http://schemas.microsoft.com/office/drawing/2014/main" id="{3890D8C0-4744-4E6B-9B7F-58F51ED0B3A0}"/>
              </a:ext>
            </a:extLst>
          </p:cNvPr>
          <p:cNvSpPr>
            <a:spLocks noGrp="1"/>
          </p:cNvSpPr>
          <p:nvPr>
            <p:ph type="sldNum" sz="quarter" idx="4294967295"/>
          </p:nvPr>
        </p:nvSpPr>
        <p:spPr>
          <a:xfrm>
            <a:off x="11939588" y="6457950"/>
            <a:ext cx="252412" cy="323850"/>
          </a:xfrm>
        </p:spPr>
        <p:txBody>
          <a:bodyPr/>
          <a:lstStyle/>
          <a:p>
            <a:fld id="{A1A5E10D-79A5-49BA-9648-53481340C65F}" type="slidenum">
              <a:rPr lang="en-US" smtClean="0"/>
              <a:pPr/>
              <a:t>24</a:t>
            </a:fld>
            <a:endParaRPr lang="en-US" dirty="0"/>
          </a:p>
        </p:txBody>
      </p:sp>
    </p:spTree>
    <p:extLst>
      <p:ext uri="{BB962C8B-B14F-4D97-AF65-F5344CB8AC3E}">
        <p14:creationId xmlns:p14="http://schemas.microsoft.com/office/powerpoint/2010/main" val="22152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20074"/>
        </a:solidFill>
        <a:effectLst/>
      </p:bgPr>
    </p:bg>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0657CBAC-6F82-4774-A74C-20B1C90AD61A}"/>
              </a:ext>
            </a:extLst>
          </p:cNvPr>
          <p:cNvSpPr>
            <a:spLocks noGrp="1"/>
          </p:cNvSpPr>
          <p:nvPr>
            <p:ph type="pic" sz="quarter" idx="12"/>
          </p:nvPr>
        </p:nvSpPr>
        <p:spPr bwMode="gray"/>
        <p:txBody>
          <a:bodyPr/>
          <a:lstStyle/>
          <a:p>
            <a:endParaRPr lang="en-US"/>
          </a:p>
        </p:txBody>
      </p:sp>
      <p:sp>
        <p:nvSpPr>
          <p:cNvPr id="2" name="Titel 1">
            <a:extLst>
              <a:ext uri="{FF2B5EF4-FFF2-40B4-BE49-F238E27FC236}">
                <a16:creationId xmlns:a16="http://schemas.microsoft.com/office/drawing/2014/main" id="{87CD0B60-1EE5-474A-825E-1B7FEA322784}"/>
              </a:ext>
            </a:extLst>
          </p:cNvPr>
          <p:cNvSpPr>
            <a:spLocks noGrp="1"/>
          </p:cNvSpPr>
          <p:nvPr>
            <p:ph type="title"/>
          </p:nvPr>
        </p:nvSpPr>
        <p:spPr bwMode="gray"/>
        <p:txBody>
          <a:bodyPr/>
          <a:lstStyle/>
          <a:p>
            <a:r>
              <a:rPr lang="en-US" dirty="0"/>
              <a:t>Scripting in OS</a:t>
            </a:r>
          </a:p>
        </p:txBody>
      </p:sp>
      <p:sp>
        <p:nvSpPr>
          <p:cNvPr id="4" name="Untertitel 3">
            <a:extLst>
              <a:ext uri="{FF2B5EF4-FFF2-40B4-BE49-F238E27FC236}">
                <a16:creationId xmlns:a16="http://schemas.microsoft.com/office/drawing/2014/main" id="{DD10A9EF-FCA3-4678-93C7-57FAEC3C2EBA}"/>
              </a:ext>
            </a:extLst>
          </p:cNvPr>
          <p:cNvSpPr>
            <a:spLocks noGrp="1"/>
          </p:cNvSpPr>
          <p:nvPr>
            <p:ph type="subTitle" idx="1"/>
          </p:nvPr>
        </p:nvSpPr>
        <p:spPr bwMode="gray"/>
        <p:txBody>
          <a:bodyPr/>
          <a:lstStyle/>
          <a:p>
            <a:pPr lvl="4"/>
            <a:endParaRPr lang="en-US" dirty="0"/>
          </a:p>
        </p:txBody>
      </p:sp>
      <p:pic>
        <p:nvPicPr>
          <p:cNvPr id="11" name="Graphic 10" descr="Web design outline">
            <a:extLst>
              <a:ext uri="{FF2B5EF4-FFF2-40B4-BE49-F238E27FC236}">
                <a16:creationId xmlns:a16="http://schemas.microsoft.com/office/drawing/2014/main" id="{0E4A08CD-9A76-4BD3-B8D8-7AC2E0D487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47" y="1634247"/>
            <a:ext cx="2448000" cy="2448000"/>
          </a:xfrm>
          <a:prstGeom prst="rect">
            <a:avLst/>
          </a:prstGeom>
        </p:spPr>
      </p:pic>
    </p:spTree>
    <p:extLst>
      <p:ext uri="{BB962C8B-B14F-4D97-AF65-F5344CB8AC3E}">
        <p14:creationId xmlns:p14="http://schemas.microsoft.com/office/powerpoint/2010/main" val="279260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3CE2-62C8-422F-8E5D-F09D08BE6A5A}"/>
              </a:ext>
            </a:extLst>
          </p:cNvPr>
          <p:cNvSpPr>
            <a:spLocks noGrp="1"/>
          </p:cNvSpPr>
          <p:nvPr>
            <p:ph type="title"/>
          </p:nvPr>
        </p:nvSpPr>
        <p:spPr/>
        <p:txBody>
          <a:bodyPr/>
          <a:lstStyle/>
          <a:p>
            <a:pPr algn="ctr"/>
            <a:r>
              <a:rPr lang="en-US" dirty="0"/>
              <a:t>GUI vs CLI</a:t>
            </a:r>
          </a:p>
        </p:txBody>
      </p:sp>
      <p:sp>
        <p:nvSpPr>
          <p:cNvPr id="5" name="Content Placeholder 4">
            <a:extLst>
              <a:ext uri="{FF2B5EF4-FFF2-40B4-BE49-F238E27FC236}">
                <a16:creationId xmlns:a16="http://schemas.microsoft.com/office/drawing/2014/main" id="{5B94AA77-D50C-4D51-9B40-C58536934723}"/>
              </a:ext>
            </a:extLst>
          </p:cNvPr>
          <p:cNvSpPr>
            <a:spLocks noGrp="1"/>
          </p:cNvSpPr>
          <p:nvPr>
            <p:ph sz="quarter" idx="12"/>
          </p:nvPr>
        </p:nvSpPr>
        <p:spPr/>
        <p:txBody>
          <a:bodyPr/>
          <a:lstStyle/>
          <a:p>
            <a:pPr algn="ctr"/>
            <a:r>
              <a:rPr lang="en-US" dirty="0"/>
              <a:t>Graphical User Interface</a:t>
            </a:r>
          </a:p>
          <a:p>
            <a:endParaRPr lang="en-US" dirty="0"/>
          </a:p>
          <a:p>
            <a:pPr marL="285750" indent="-285750">
              <a:buFont typeface="Wingdings" panose="05000000000000000000" pitchFamily="2" charset="2"/>
              <a:buChar char="§"/>
            </a:pPr>
            <a:r>
              <a:rPr lang="en-US" b="1" dirty="0">
                <a:latin typeface="+mn-lt"/>
              </a:rPr>
              <a:t>GUI</a:t>
            </a:r>
            <a:r>
              <a:rPr lang="en-US" dirty="0">
                <a:latin typeface="+mn-lt"/>
              </a:rPr>
              <a:t> permits users to use the graphics to interact with an operating system</a:t>
            </a:r>
          </a:p>
          <a:p>
            <a:pPr marL="285750" indent="-285750">
              <a:buFont typeface="Wingdings" panose="05000000000000000000" pitchFamily="2" charset="2"/>
              <a:buChar char="§"/>
            </a:pPr>
            <a:endParaRPr lang="en-US" dirty="0">
              <a:latin typeface="+mn-lt"/>
            </a:endParaRPr>
          </a:p>
          <a:p>
            <a:pPr marL="285750" indent="-285750">
              <a:buFont typeface="Wingdings" panose="05000000000000000000" pitchFamily="2" charset="2"/>
              <a:buChar char="§"/>
            </a:pPr>
            <a:r>
              <a:rPr lang="en-US" b="1" dirty="0">
                <a:latin typeface="+mn-lt"/>
              </a:rPr>
              <a:t>Intuitive </a:t>
            </a:r>
            <a:r>
              <a:rPr lang="en-US" dirty="0">
                <a:latin typeface="+mn-lt"/>
              </a:rPr>
              <a:t>and </a:t>
            </a:r>
            <a:r>
              <a:rPr lang="en-US" b="1" dirty="0">
                <a:latin typeface="+mn-lt"/>
              </a:rPr>
              <a:t>user friendly</a:t>
            </a:r>
          </a:p>
          <a:p>
            <a:pPr marL="285750" indent="-285750">
              <a:buFont typeface="Wingdings" panose="05000000000000000000" pitchFamily="2" charset="2"/>
              <a:buChar char="§"/>
            </a:pPr>
            <a:endParaRPr lang="en-US" dirty="0">
              <a:latin typeface="+mn-lt"/>
            </a:endParaRPr>
          </a:p>
          <a:p>
            <a:pPr marL="285750" indent="-285750">
              <a:buFont typeface="Wingdings" panose="05000000000000000000" pitchFamily="2" charset="2"/>
              <a:buChar char="§"/>
            </a:pPr>
            <a:r>
              <a:rPr lang="en-US" dirty="0">
                <a:latin typeface="+mn-lt"/>
              </a:rPr>
              <a:t>Requires more system memory </a:t>
            </a:r>
            <a:r>
              <a:rPr lang="en-US" dirty="0">
                <a:latin typeface="+mn-lt"/>
                <a:sym typeface="Wingdings" panose="05000000000000000000" pitchFamily="2" charset="2"/>
              </a:rPr>
              <a:t> </a:t>
            </a:r>
            <a:r>
              <a:rPr lang="en-US" b="1" dirty="0">
                <a:latin typeface="+mn-lt"/>
                <a:sym typeface="Wingdings" panose="05000000000000000000" pitchFamily="2" charset="2"/>
              </a:rPr>
              <a:t>Slower</a:t>
            </a:r>
          </a:p>
          <a:p>
            <a:pPr marL="285750" indent="-285750">
              <a:buFont typeface="Wingdings" panose="05000000000000000000" pitchFamily="2" charset="2"/>
              <a:buChar char="§"/>
            </a:pPr>
            <a:endParaRPr lang="en-US" dirty="0">
              <a:latin typeface="+mn-lt"/>
              <a:sym typeface="Wingdings" panose="05000000000000000000" pitchFamily="2" charset="2"/>
            </a:endParaRPr>
          </a:p>
          <a:p>
            <a:pPr marL="285750" indent="-285750">
              <a:buFont typeface="Wingdings" panose="05000000000000000000" pitchFamily="2" charset="2"/>
              <a:buChar char="§"/>
            </a:pPr>
            <a:r>
              <a:rPr lang="en-US" dirty="0">
                <a:latin typeface="+mn-lt"/>
                <a:sym typeface="Wingdings" panose="05000000000000000000" pitchFamily="2" charset="2"/>
              </a:rPr>
              <a:t>Usually very customizable</a:t>
            </a:r>
          </a:p>
          <a:p>
            <a:pPr marL="285750" indent="-285750">
              <a:buFont typeface="Wingdings" panose="05000000000000000000" pitchFamily="2" charset="2"/>
              <a:buChar char="§"/>
            </a:pPr>
            <a:endParaRPr lang="en-US" dirty="0">
              <a:latin typeface="+mn-lt"/>
              <a:sym typeface="Wingdings" panose="05000000000000000000" pitchFamily="2" charset="2"/>
            </a:endParaRPr>
          </a:p>
        </p:txBody>
      </p:sp>
      <p:sp>
        <p:nvSpPr>
          <p:cNvPr id="6" name="Content Placeholder 5">
            <a:extLst>
              <a:ext uri="{FF2B5EF4-FFF2-40B4-BE49-F238E27FC236}">
                <a16:creationId xmlns:a16="http://schemas.microsoft.com/office/drawing/2014/main" id="{C7479215-14C7-4690-91E9-ABFB51807981}"/>
              </a:ext>
            </a:extLst>
          </p:cNvPr>
          <p:cNvSpPr>
            <a:spLocks noGrp="1"/>
          </p:cNvSpPr>
          <p:nvPr>
            <p:ph sz="quarter" idx="13"/>
          </p:nvPr>
        </p:nvSpPr>
        <p:spPr/>
        <p:txBody>
          <a:bodyPr/>
          <a:lstStyle/>
          <a:p>
            <a:pPr algn="ctr"/>
            <a:r>
              <a:rPr lang="en-US" dirty="0"/>
              <a:t>Command Line Interface</a:t>
            </a:r>
          </a:p>
          <a:p>
            <a:endParaRPr lang="en-US" dirty="0"/>
          </a:p>
          <a:p>
            <a:pPr marL="285750" indent="-285750">
              <a:buFont typeface="Wingdings" panose="05000000000000000000" pitchFamily="2" charset="2"/>
              <a:buChar char="§"/>
            </a:pPr>
            <a:r>
              <a:rPr lang="en-US" b="1" dirty="0">
                <a:latin typeface="+mn-lt"/>
              </a:rPr>
              <a:t>CLI </a:t>
            </a:r>
            <a:r>
              <a:rPr lang="en-US" dirty="0">
                <a:latin typeface="+mn-lt"/>
              </a:rPr>
              <a:t>allows to </a:t>
            </a:r>
            <a:r>
              <a:rPr lang="en-US" b="1" dirty="0">
                <a:latin typeface="+mn-lt"/>
              </a:rPr>
              <a:t>run commands to interact </a:t>
            </a:r>
            <a:r>
              <a:rPr lang="en-US" dirty="0">
                <a:latin typeface="+mn-lt"/>
              </a:rPr>
              <a:t>with Operating Systems and applications</a:t>
            </a:r>
          </a:p>
          <a:p>
            <a:endParaRPr lang="en-US" dirty="0">
              <a:latin typeface="+mn-lt"/>
            </a:endParaRPr>
          </a:p>
          <a:p>
            <a:pPr marL="285750" indent="-285750">
              <a:buFont typeface="Wingdings" panose="05000000000000000000" pitchFamily="2" charset="2"/>
              <a:buChar char="§"/>
            </a:pPr>
            <a:r>
              <a:rPr lang="en-US" dirty="0">
                <a:latin typeface="+mn-lt"/>
              </a:rPr>
              <a:t>Requires knowledge of commands</a:t>
            </a:r>
          </a:p>
          <a:p>
            <a:pPr marL="285750" indent="-285750">
              <a:buFont typeface="Wingdings" panose="05000000000000000000" pitchFamily="2" charset="2"/>
              <a:buChar char="§"/>
            </a:pPr>
            <a:endParaRPr lang="en-US" dirty="0">
              <a:latin typeface="+mn-lt"/>
            </a:endParaRPr>
          </a:p>
          <a:p>
            <a:pPr marL="285750" indent="-285750">
              <a:buFont typeface="Wingdings" panose="05000000000000000000" pitchFamily="2" charset="2"/>
              <a:buChar char="§"/>
            </a:pPr>
            <a:r>
              <a:rPr lang="en-US" dirty="0">
                <a:latin typeface="+mn-lt"/>
              </a:rPr>
              <a:t>Doesn’t require additional memory </a:t>
            </a:r>
            <a:r>
              <a:rPr lang="en-US" dirty="0">
                <a:latin typeface="+mn-lt"/>
                <a:sym typeface="Wingdings" panose="05000000000000000000" pitchFamily="2" charset="2"/>
              </a:rPr>
              <a:t> </a:t>
            </a:r>
            <a:r>
              <a:rPr lang="en-US" b="1" dirty="0">
                <a:latin typeface="+mn-lt"/>
                <a:sym typeface="Wingdings" panose="05000000000000000000" pitchFamily="2" charset="2"/>
              </a:rPr>
              <a:t>Fast</a:t>
            </a:r>
          </a:p>
          <a:p>
            <a:pPr marL="285750" indent="-285750">
              <a:buFont typeface="Wingdings" panose="05000000000000000000" pitchFamily="2" charset="2"/>
              <a:buChar char="§"/>
            </a:pPr>
            <a:endParaRPr lang="en-US" dirty="0">
              <a:latin typeface="+mn-lt"/>
              <a:sym typeface="Wingdings" panose="05000000000000000000" pitchFamily="2" charset="2"/>
            </a:endParaRPr>
          </a:p>
          <a:p>
            <a:pPr marL="285750" indent="-285750">
              <a:buFont typeface="Wingdings" panose="05000000000000000000" pitchFamily="2" charset="2"/>
              <a:buChar char="§"/>
            </a:pPr>
            <a:r>
              <a:rPr lang="en-US" dirty="0">
                <a:latin typeface="+mn-lt"/>
                <a:sym typeface="Wingdings" panose="05000000000000000000" pitchFamily="2" charset="2"/>
              </a:rPr>
              <a:t>Look not as customizable as GUI</a:t>
            </a:r>
          </a:p>
          <a:p>
            <a:pPr marL="285750" indent="-285750">
              <a:buFont typeface="Wingdings" panose="05000000000000000000" pitchFamily="2" charset="2"/>
              <a:buChar char="§"/>
            </a:pPr>
            <a:endParaRPr lang="en-US" dirty="0">
              <a:latin typeface="+mn-lt"/>
              <a:sym typeface="Wingdings" panose="05000000000000000000" pitchFamily="2" charset="2"/>
            </a:endParaRPr>
          </a:p>
          <a:p>
            <a:pPr marL="285750" indent="-285750">
              <a:buFont typeface="Wingdings" panose="05000000000000000000" pitchFamily="2" charset="2"/>
              <a:buChar char="§"/>
            </a:pPr>
            <a:endParaRPr lang="en-US" dirty="0">
              <a:latin typeface="+mn-lt"/>
              <a:sym typeface="Wingdings" panose="05000000000000000000" pitchFamily="2" charset="2"/>
            </a:endParaRPr>
          </a:p>
          <a:p>
            <a:pPr marL="285750" indent="-285750">
              <a:buFont typeface="Wingdings" panose="05000000000000000000" pitchFamily="2" charset="2"/>
              <a:buChar char="§"/>
            </a:pPr>
            <a:endParaRPr lang="en-US" dirty="0">
              <a:latin typeface="+mn-lt"/>
            </a:endParaRPr>
          </a:p>
        </p:txBody>
      </p:sp>
      <p:sp>
        <p:nvSpPr>
          <p:cNvPr id="3" name="Footer Placeholder 2">
            <a:extLst>
              <a:ext uri="{FF2B5EF4-FFF2-40B4-BE49-F238E27FC236}">
                <a16:creationId xmlns:a16="http://schemas.microsoft.com/office/drawing/2014/main" id="{ABA44752-5CF9-4E1A-BEAB-CCC593D12F82}"/>
              </a:ext>
            </a:extLst>
          </p:cNvPr>
          <p:cNvSpPr>
            <a:spLocks noGrp="1"/>
          </p:cNvSpPr>
          <p:nvPr>
            <p:ph type="ftr" sz="quarter" idx="14"/>
          </p:nvPr>
        </p:nvSpPr>
        <p:spPr/>
        <p:txBody>
          <a:bodyPr/>
          <a:lstStyle/>
          <a:p>
            <a:r>
              <a:rPr lang="en-US"/>
              <a:t>Internal | Patrik Čigáš / Introduction to scripting | 09/2022</a:t>
            </a:r>
            <a:endParaRPr lang="en-US" dirty="0"/>
          </a:p>
        </p:txBody>
      </p:sp>
      <p:sp>
        <p:nvSpPr>
          <p:cNvPr id="4" name="Slide Number Placeholder 3">
            <a:extLst>
              <a:ext uri="{FF2B5EF4-FFF2-40B4-BE49-F238E27FC236}">
                <a16:creationId xmlns:a16="http://schemas.microsoft.com/office/drawing/2014/main" id="{FBAF08D8-128F-47C7-A571-A294D2ECECEB}"/>
              </a:ext>
            </a:extLst>
          </p:cNvPr>
          <p:cNvSpPr>
            <a:spLocks noGrp="1"/>
          </p:cNvSpPr>
          <p:nvPr>
            <p:ph type="sldNum" sz="quarter" idx="15"/>
          </p:nvPr>
        </p:nvSpPr>
        <p:spPr/>
        <p:txBody>
          <a:bodyPr/>
          <a:lstStyle/>
          <a:p>
            <a:fld id="{A1A5E10D-79A5-49BA-9648-53481340C65F}" type="slidenum">
              <a:rPr lang="en-US" smtClean="0"/>
              <a:pPr/>
              <a:t>4</a:t>
            </a:fld>
            <a:endParaRPr lang="en-US" dirty="0"/>
          </a:p>
        </p:txBody>
      </p:sp>
      <p:pic>
        <p:nvPicPr>
          <p:cNvPr id="8" name="Graphic 7" descr="Cmd Terminal outline">
            <a:extLst>
              <a:ext uri="{FF2B5EF4-FFF2-40B4-BE49-F238E27FC236}">
                <a16:creationId xmlns:a16="http://schemas.microsoft.com/office/drawing/2014/main" id="{B043CE77-C735-4EE1-B678-256B02143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19424" y="667800"/>
            <a:ext cx="914400" cy="914400"/>
          </a:xfrm>
          <a:prstGeom prst="rect">
            <a:avLst/>
          </a:prstGeom>
        </p:spPr>
      </p:pic>
      <p:pic>
        <p:nvPicPr>
          <p:cNvPr id="10" name="Graphic 9" descr="Ui Ux outline">
            <a:extLst>
              <a:ext uri="{FF2B5EF4-FFF2-40B4-BE49-F238E27FC236}">
                <a16:creationId xmlns:a16="http://schemas.microsoft.com/office/drawing/2014/main" id="{6891232C-78C4-448F-9310-48D0BC6CB0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58176" y="673990"/>
            <a:ext cx="914400" cy="914400"/>
          </a:xfrm>
          <a:prstGeom prst="rect">
            <a:avLst/>
          </a:prstGeom>
        </p:spPr>
      </p:pic>
    </p:spTree>
    <p:extLst>
      <p:ext uri="{BB962C8B-B14F-4D97-AF65-F5344CB8AC3E}">
        <p14:creationId xmlns:p14="http://schemas.microsoft.com/office/powerpoint/2010/main" val="1400722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B68421-EFFA-40A4-B029-0B0EBE0492E2}"/>
              </a:ext>
            </a:extLst>
          </p:cNvPr>
          <p:cNvSpPr>
            <a:spLocks noGrp="1"/>
          </p:cNvSpPr>
          <p:nvPr>
            <p:ph type="title"/>
          </p:nvPr>
        </p:nvSpPr>
        <p:spPr bwMode="gray"/>
        <p:txBody>
          <a:bodyPr/>
          <a:lstStyle/>
          <a:p>
            <a:r>
              <a:rPr lang="en-US" dirty="0"/>
              <a:t>Unix vs </a:t>
            </a:r>
            <a:r>
              <a:rPr lang="en-US" dirty="0">
                <a:sym typeface="Wingdings" panose="05000000000000000000" pitchFamily="2" charset="2"/>
              </a:rPr>
              <a:t>Linux</a:t>
            </a:r>
            <a:endParaRPr lang="en-US" dirty="0"/>
          </a:p>
        </p:txBody>
      </p:sp>
      <p:sp>
        <p:nvSpPr>
          <p:cNvPr id="16" name="Textplatzhalter 2">
            <a:extLst>
              <a:ext uri="{FF2B5EF4-FFF2-40B4-BE49-F238E27FC236}">
                <a16:creationId xmlns:a16="http://schemas.microsoft.com/office/drawing/2014/main" id="{DDB254EA-E90E-4429-BA16-5F3F85C4DD1C}"/>
              </a:ext>
            </a:extLst>
          </p:cNvPr>
          <p:cNvSpPr txBox="1">
            <a:spLocks/>
          </p:cNvSpPr>
          <p:nvPr/>
        </p:nvSpPr>
        <p:spPr bwMode="gray">
          <a:xfrm>
            <a:off x="4008000" y="1484891"/>
            <a:ext cx="7704000" cy="936000"/>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900"/>
              </a:spcAft>
              <a:buFont typeface="+mj-lt" panose="020B0604020202020204" pitchFamily="34" charset="0"/>
              <a:buNone/>
              <a:defRPr sz="180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600"/>
              </a:spcAft>
              <a:buFont typeface="+mj-lt" panose="020B0604020202020204" pitchFamily="34" charset="0"/>
              <a:buNone/>
              <a:defRPr sz="1800" kern="1200">
                <a:solidFill>
                  <a:schemeClr val="tx1"/>
                </a:solidFill>
                <a:latin typeface="+mn-lt"/>
                <a:ea typeface="+mn-ea"/>
                <a:cs typeface="+mn-cs"/>
              </a:defRPr>
            </a:lvl2pPr>
            <a:lvl3pPr marL="14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3pPr>
            <a:lvl4pPr marL="28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4pPr>
            <a:lvl5pPr marL="432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5pPr>
            <a:lvl6pPr marL="576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6pPr>
            <a:lvl7pPr marL="720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7pPr>
            <a:lvl8pPr marL="86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8pPr>
            <a:lvl9pPr marL="100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9pPr>
          </a:lstStyle>
          <a:p>
            <a:pPr marL="429750" lvl="2" indent="-285750">
              <a:buFont typeface="Wingdings" panose="05000000000000000000" pitchFamily="2" charset="2"/>
              <a:buChar char="§"/>
            </a:pPr>
            <a:r>
              <a:rPr lang="sk-SK" dirty="0"/>
              <a:t>UNIX is a f</a:t>
            </a:r>
            <a:r>
              <a:rPr lang="en-US" dirty="0" err="1"/>
              <a:t>amily</a:t>
            </a:r>
            <a:r>
              <a:rPr lang="en-US" dirty="0"/>
              <a:t> of multitasking, multiuser computer operating systems</a:t>
            </a:r>
            <a:endParaRPr lang="sk-SK" dirty="0"/>
          </a:p>
          <a:p>
            <a:pPr marL="429750" lvl="2" indent="-285750">
              <a:buFont typeface="Wingdings" panose="05000000000000000000" pitchFamily="2" charset="2"/>
              <a:buChar char="§"/>
            </a:pPr>
            <a:r>
              <a:rPr lang="en-US" b="1" dirty="0"/>
              <a:t>Commercial OS </a:t>
            </a:r>
            <a:r>
              <a:rPr lang="en-US" dirty="0"/>
              <a:t>founded in 1969 by Nokia Bell Labs</a:t>
            </a:r>
          </a:p>
          <a:p>
            <a:pPr marL="429750" lvl="2" indent="-285750">
              <a:buFont typeface="Wingdings" panose="05000000000000000000" pitchFamily="2" charset="2"/>
              <a:buChar char="§"/>
            </a:pPr>
            <a:r>
              <a:rPr lang="en-US" dirty="0"/>
              <a:t>Many modern-day Operating Systems are relying on its standards. (POSIX)</a:t>
            </a:r>
          </a:p>
        </p:txBody>
      </p:sp>
      <p:sp>
        <p:nvSpPr>
          <p:cNvPr id="17" name="Textplatzhalter 2">
            <a:extLst>
              <a:ext uri="{FF2B5EF4-FFF2-40B4-BE49-F238E27FC236}">
                <a16:creationId xmlns:a16="http://schemas.microsoft.com/office/drawing/2014/main" id="{BA975153-BD48-4E32-AB62-A932A1D6E291}"/>
              </a:ext>
            </a:extLst>
          </p:cNvPr>
          <p:cNvSpPr txBox="1">
            <a:spLocks/>
          </p:cNvSpPr>
          <p:nvPr/>
        </p:nvSpPr>
        <p:spPr bwMode="gray">
          <a:xfrm>
            <a:off x="4008000" y="3400170"/>
            <a:ext cx="7704000" cy="2949830"/>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900"/>
              </a:spcAft>
              <a:buFont typeface="+mj-lt" panose="020B0604020202020204" pitchFamily="34" charset="0"/>
              <a:buNone/>
              <a:defRPr sz="1800" kern="1200">
                <a:solidFill>
                  <a:schemeClr val="tx1"/>
                </a:solidFill>
                <a:latin typeface="+mj-lt"/>
                <a:ea typeface="+mn-ea"/>
                <a:cs typeface="+mn-cs"/>
              </a:defRPr>
            </a:lvl1pPr>
            <a:lvl2pPr marL="0" indent="0" algn="l" defTabSz="914400" rtl="0" eaLnBrk="1" latinLnBrk="0" hangingPunct="1">
              <a:lnSpc>
                <a:spcPct val="100000"/>
              </a:lnSpc>
              <a:spcBef>
                <a:spcPts val="0"/>
              </a:spcBef>
              <a:spcAft>
                <a:spcPts val="600"/>
              </a:spcAft>
              <a:buFont typeface="+mj-lt" panose="020B0604020202020204" pitchFamily="34" charset="0"/>
              <a:buNone/>
              <a:defRPr sz="1800" kern="1200">
                <a:solidFill>
                  <a:schemeClr val="tx1"/>
                </a:solidFill>
                <a:latin typeface="+mn-lt"/>
                <a:ea typeface="+mn-ea"/>
                <a:cs typeface="+mn-cs"/>
              </a:defRPr>
            </a:lvl2pPr>
            <a:lvl3pPr marL="14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3pPr>
            <a:lvl4pPr marL="28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4pPr>
            <a:lvl5pPr marL="432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5pPr>
            <a:lvl6pPr marL="576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6pPr>
            <a:lvl7pPr marL="720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7pPr>
            <a:lvl8pPr marL="864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8pPr>
            <a:lvl9pPr marL="1008000" indent="-144000" algn="l" defTabSz="914400" rtl="0" eaLnBrk="1" latinLnBrk="0" hangingPunct="1">
              <a:lnSpc>
                <a:spcPct val="100000"/>
              </a:lnSpc>
              <a:spcBef>
                <a:spcPts val="0"/>
              </a:spcBef>
              <a:spcAft>
                <a:spcPts val="600"/>
              </a:spcAft>
              <a:buClr>
                <a:schemeClr val="tx2"/>
              </a:buClr>
              <a:buSzPct val="100000"/>
              <a:buFont typeface="TeleNeo Office" panose="020B0504040202090203" pitchFamily="34" charset="0"/>
              <a:buChar char="•"/>
              <a:defRPr sz="1800" kern="1200">
                <a:solidFill>
                  <a:schemeClr val="tx1"/>
                </a:solidFill>
                <a:latin typeface="+mn-lt"/>
                <a:ea typeface="+mn-ea"/>
                <a:cs typeface="+mn-cs"/>
              </a:defRPr>
            </a:lvl9pPr>
          </a:lstStyle>
          <a:p>
            <a:pPr marL="429750" lvl="2" indent="-285750">
              <a:buFont typeface="Wingdings" panose="05000000000000000000" pitchFamily="2" charset="2"/>
              <a:buChar char="§"/>
            </a:pPr>
            <a:r>
              <a:rPr lang="en-US" b="1" dirty="0"/>
              <a:t>Open-Source OS</a:t>
            </a:r>
          </a:p>
          <a:p>
            <a:pPr marL="429750" lvl="2" indent="-285750">
              <a:buFont typeface="Wingdings" panose="05000000000000000000" pitchFamily="2" charset="2"/>
              <a:buChar char="§"/>
            </a:pPr>
            <a:r>
              <a:rPr lang="en-US" dirty="0"/>
              <a:t>Founded by </a:t>
            </a:r>
            <a:r>
              <a:rPr lang="en-US" b="1" dirty="0"/>
              <a:t>Linus Torvalds</a:t>
            </a:r>
          </a:p>
          <a:p>
            <a:pPr marL="429750" lvl="2" indent="-285750">
              <a:buFont typeface="Wingdings" panose="05000000000000000000" pitchFamily="2" charset="2"/>
              <a:buChar char="§"/>
            </a:pPr>
            <a:r>
              <a:rPr lang="en-US" dirty="0"/>
              <a:t>Based on Unix</a:t>
            </a:r>
          </a:p>
          <a:p>
            <a:pPr marL="429750" lvl="2" indent="-285750">
              <a:buFont typeface="Wingdings" panose="05000000000000000000" pitchFamily="2" charset="2"/>
              <a:buChar char="§"/>
            </a:pPr>
            <a:r>
              <a:rPr lang="en-US" dirty="0"/>
              <a:t>Has many different distributions/variants (Ubuntu, Debian, Arch Linux, …)</a:t>
            </a:r>
          </a:p>
          <a:p>
            <a:pPr marL="429750" lvl="2" indent="-285750">
              <a:buFont typeface="Wingdings" panose="05000000000000000000" pitchFamily="2" charset="2"/>
              <a:buChar char="§"/>
            </a:pPr>
            <a:r>
              <a:rPr lang="en-US" dirty="0"/>
              <a:t>Better support for filesystems than Unix</a:t>
            </a:r>
          </a:p>
          <a:p>
            <a:pPr marL="429750" lvl="2" indent="-285750">
              <a:buFont typeface="Wingdings" panose="05000000000000000000" pitchFamily="2" charset="2"/>
              <a:buChar char="§"/>
            </a:pPr>
            <a:r>
              <a:rPr lang="en-US" dirty="0"/>
              <a:t>Used by every major space program, including NASA and ESA</a:t>
            </a:r>
          </a:p>
          <a:p>
            <a:pPr marL="429750" lvl="2" indent="-285750">
              <a:buFont typeface="Wingdings" panose="05000000000000000000" pitchFamily="2" charset="2"/>
              <a:buChar char="§"/>
            </a:pPr>
            <a:r>
              <a:rPr lang="en-US" dirty="0"/>
              <a:t>95% of Linux is written in C language</a:t>
            </a:r>
          </a:p>
        </p:txBody>
      </p:sp>
      <p:sp>
        <p:nvSpPr>
          <p:cNvPr id="21" name="Freihandform: Form 20">
            <a:extLst>
              <a:ext uri="{FF2B5EF4-FFF2-40B4-BE49-F238E27FC236}">
                <a16:creationId xmlns:a16="http://schemas.microsoft.com/office/drawing/2014/main" id="{A8BF1E41-8A71-43E6-8CDB-A5BB9B0C7DF2}"/>
              </a:ext>
            </a:extLst>
          </p:cNvPr>
          <p:cNvSpPr/>
          <p:nvPr/>
        </p:nvSpPr>
        <p:spPr bwMode="gray">
          <a:xfrm>
            <a:off x="0" y="1484891"/>
            <a:ext cx="3359696" cy="936000"/>
          </a:xfrm>
          <a:custGeom>
            <a:avLst/>
            <a:gdLst>
              <a:gd name="connsiteX0" fmla="*/ 0 w 3359696"/>
              <a:gd name="connsiteY0" fmla="*/ 0 h 936000"/>
              <a:gd name="connsiteX1" fmla="*/ 2406824 w 3359696"/>
              <a:gd name="connsiteY1" fmla="*/ 0 h 936000"/>
              <a:gd name="connsiteX2" fmla="*/ 3203756 w 3359696"/>
              <a:gd name="connsiteY2" fmla="*/ 0 h 936000"/>
              <a:gd name="connsiteX3" fmla="*/ 3262386 w 3359696"/>
              <a:gd name="connsiteY3" fmla="*/ 0 h 936000"/>
              <a:gd name="connsiteX4" fmla="*/ 3359696 w 3359696"/>
              <a:gd name="connsiteY4" fmla="*/ 97454 h 936000"/>
              <a:gd name="connsiteX5" fmla="*/ 3359696 w 3359696"/>
              <a:gd name="connsiteY5" fmla="*/ 156003 h 936000"/>
              <a:gd name="connsiteX6" fmla="*/ 3359696 w 3359696"/>
              <a:gd name="connsiteY6" fmla="*/ 779997 h 936000"/>
              <a:gd name="connsiteX7" fmla="*/ 3359696 w 3359696"/>
              <a:gd name="connsiteY7" fmla="*/ 838546 h 936000"/>
              <a:gd name="connsiteX8" fmla="*/ 3262386 w 3359696"/>
              <a:gd name="connsiteY8" fmla="*/ 936000 h 936000"/>
              <a:gd name="connsiteX9" fmla="*/ 3203756 w 3359696"/>
              <a:gd name="connsiteY9" fmla="*/ 936000 h 936000"/>
              <a:gd name="connsiteX10" fmla="*/ 2406824 w 3359696"/>
              <a:gd name="connsiteY10" fmla="*/ 936000 h 936000"/>
              <a:gd name="connsiteX11" fmla="*/ 0 w 3359696"/>
              <a:gd name="connsiteY11" fmla="*/ 936000 h 936000"/>
              <a:gd name="connsiteX12" fmla="*/ 0 w 3359696"/>
              <a:gd name="connsiteY12" fmla="*/ 0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696" h="936000">
                <a:moveTo>
                  <a:pt x="0" y="0"/>
                </a:moveTo>
                <a:lnTo>
                  <a:pt x="2406824" y="0"/>
                </a:lnTo>
                <a:lnTo>
                  <a:pt x="3203756" y="0"/>
                </a:lnTo>
                <a:lnTo>
                  <a:pt x="3262386" y="0"/>
                </a:lnTo>
                <a:cubicBezTo>
                  <a:pt x="3316510" y="0"/>
                  <a:pt x="3359696" y="43972"/>
                  <a:pt x="3359696" y="97454"/>
                </a:cubicBezTo>
                <a:lnTo>
                  <a:pt x="3359696" y="156003"/>
                </a:lnTo>
                <a:lnTo>
                  <a:pt x="3359696" y="779997"/>
                </a:lnTo>
                <a:lnTo>
                  <a:pt x="3359696" y="838546"/>
                </a:lnTo>
                <a:cubicBezTo>
                  <a:pt x="3359696" y="892743"/>
                  <a:pt x="3315867" y="936000"/>
                  <a:pt x="3262386" y="936000"/>
                </a:cubicBezTo>
                <a:lnTo>
                  <a:pt x="3203756" y="936000"/>
                </a:lnTo>
                <a:lnTo>
                  <a:pt x="2406824" y="936000"/>
                </a:lnTo>
                <a:lnTo>
                  <a:pt x="0" y="936000"/>
                </a:lnTo>
                <a:lnTo>
                  <a:pt x="0" y="0"/>
                </a:lnTo>
                <a:close/>
              </a:path>
            </a:pathLst>
          </a:custGeom>
          <a:noFill/>
          <a:ln w="38100">
            <a:solidFill>
              <a:srgbClr val="E20074"/>
            </a:solidFill>
          </a:ln>
        </p:spPr>
        <p:style>
          <a:lnRef idx="2">
            <a:schemeClr val="accent1">
              <a:shade val="50000"/>
            </a:schemeClr>
          </a:lnRef>
          <a:fillRef idx="1">
            <a:schemeClr val="accent1"/>
          </a:fillRef>
          <a:effectRef idx="0">
            <a:schemeClr val="accent1"/>
          </a:effectRef>
          <a:fontRef idx="minor">
            <a:schemeClr val="lt1"/>
          </a:fontRef>
        </p:style>
        <p:txBody>
          <a:bodyPr wrap="square" lIns="468000" tIns="144000" rIns="144000" bIns="18000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eleNeo Office ExtraBold"/>
              <a:ea typeface="+mn-ea"/>
              <a:cs typeface="+mn-cs"/>
            </a:endParaRPr>
          </a:p>
        </p:txBody>
      </p:sp>
      <p:sp>
        <p:nvSpPr>
          <p:cNvPr id="24" name="Freihandform: Form 23">
            <a:extLst>
              <a:ext uri="{FF2B5EF4-FFF2-40B4-BE49-F238E27FC236}">
                <a16:creationId xmlns:a16="http://schemas.microsoft.com/office/drawing/2014/main" id="{1E064673-DF25-46BB-B1E7-2EB381575980}"/>
              </a:ext>
            </a:extLst>
          </p:cNvPr>
          <p:cNvSpPr/>
          <p:nvPr/>
        </p:nvSpPr>
        <p:spPr bwMode="gray">
          <a:xfrm>
            <a:off x="0" y="3834187"/>
            <a:ext cx="3359696" cy="936000"/>
          </a:xfrm>
          <a:custGeom>
            <a:avLst/>
            <a:gdLst>
              <a:gd name="connsiteX0" fmla="*/ 0 w 3359696"/>
              <a:gd name="connsiteY0" fmla="*/ 0 h 936000"/>
              <a:gd name="connsiteX1" fmla="*/ 2406824 w 3359696"/>
              <a:gd name="connsiteY1" fmla="*/ 0 h 936000"/>
              <a:gd name="connsiteX2" fmla="*/ 3203756 w 3359696"/>
              <a:gd name="connsiteY2" fmla="*/ 0 h 936000"/>
              <a:gd name="connsiteX3" fmla="*/ 3262386 w 3359696"/>
              <a:gd name="connsiteY3" fmla="*/ 0 h 936000"/>
              <a:gd name="connsiteX4" fmla="*/ 3359696 w 3359696"/>
              <a:gd name="connsiteY4" fmla="*/ 97454 h 936000"/>
              <a:gd name="connsiteX5" fmla="*/ 3359696 w 3359696"/>
              <a:gd name="connsiteY5" fmla="*/ 156003 h 936000"/>
              <a:gd name="connsiteX6" fmla="*/ 3359696 w 3359696"/>
              <a:gd name="connsiteY6" fmla="*/ 779997 h 936000"/>
              <a:gd name="connsiteX7" fmla="*/ 3359696 w 3359696"/>
              <a:gd name="connsiteY7" fmla="*/ 838546 h 936000"/>
              <a:gd name="connsiteX8" fmla="*/ 3262386 w 3359696"/>
              <a:gd name="connsiteY8" fmla="*/ 936000 h 936000"/>
              <a:gd name="connsiteX9" fmla="*/ 3203756 w 3359696"/>
              <a:gd name="connsiteY9" fmla="*/ 936000 h 936000"/>
              <a:gd name="connsiteX10" fmla="*/ 2406824 w 3359696"/>
              <a:gd name="connsiteY10" fmla="*/ 936000 h 936000"/>
              <a:gd name="connsiteX11" fmla="*/ 0 w 3359696"/>
              <a:gd name="connsiteY11" fmla="*/ 936000 h 936000"/>
              <a:gd name="connsiteX12" fmla="*/ 0 w 3359696"/>
              <a:gd name="connsiteY12" fmla="*/ 0 h 93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9696" h="936000">
                <a:moveTo>
                  <a:pt x="0" y="0"/>
                </a:moveTo>
                <a:lnTo>
                  <a:pt x="2406824" y="0"/>
                </a:lnTo>
                <a:lnTo>
                  <a:pt x="3203756" y="0"/>
                </a:lnTo>
                <a:lnTo>
                  <a:pt x="3262386" y="0"/>
                </a:lnTo>
                <a:cubicBezTo>
                  <a:pt x="3316510" y="0"/>
                  <a:pt x="3359696" y="43972"/>
                  <a:pt x="3359696" y="97454"/>
                </a:cubicBezTo>
                <a:lnTo>
                  <a:pt x="3359696" y="156003"/>
                </a:lnTo>
                <a:lnTo>
                  <a:pt x="3359696" y="779997"/>
                </a:lnTo>
                <a:lnTo>
                  <a:pt x="3359696" y="838546"/>
                </a:lnTo>
                <a:cubicBezTo>
                  <a:pt x="3359696" y="892743"/>
                  <a:pt x="3315867" y="936000"/>
                  <a:pt x="3262386" y="936000"/>
                </a:cubicBezTo>
                <a:lnTo>
                  <a:pt x="3203756" y="936000"/>
                </a:lnTo>
                <a:lnTo>
                  <a:pt x="2406824" y="936000"/>
                </a:lnTo>
                <a:lnTo>
                  <a:pt x="0" y="936000"/>
                </a:lnTo>
                <a:lnTo>
                  <a:pt x="0" y="0"/>
                </a:lnTo>
                <a:close/>
              </a:path>
            </a:pathLst>
          </a:cu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468000" tIns="144000" rIns="144000" bIns="180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TeleNeo Office ExtraBold"/>
                <a:ea typeface="+mn-ea"/>
                <a:cs typeface="+mn-cs"/>
              </a:rPr>
              <a:t>Linux</a:t>
            </a:r>
            <a:endParaRPr kumimoji="0" lang="en-US" sz="1800" b="0" i="0" u="none" strike="noStrike" kern="1200" cap="none" spc="0" normalizeH="0" baseline="0" noProof="0" dirty="0">
              <a:ln>
                <a:noFill/>
              </a:ln>
              <a:solidFill>
                <a:prstClr val="white"/>
              </a:solidFill>
              <a:effectLst/>
              <a:uLnTx/>
              <a:uFillTx/>
              <a:latin typeface="TeleNeo Office ExtraBold"/>
              <a:ea typeface="+mn-ea"/>
              <a:cs typeface="+mn-cs"/>
            </a:endParaRPr>
          </a:p>
        </p:txBody>
      </p:sp>
      <p:sp>
        <p:nvSpPr>
          <p:cNvPr id="5" name="Fußzeilenplatzhalter 4">
            <a:extLst>
              <a:ext uri="{FF2B5EF4-FFF2-40B4-BE49-F238E27FC236}">
                <a16:creationId xmlns:a16="http://schemas.microsoft.com/office/drawing/2014/main" id="{B5CF857E-6795-44A7-AD89-FFD12B7E963D}"/>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900" cap="none" spc="0" normalizeH="0" baseline="0" noProof="0">
                <a:ln>
                  <a:noFill/>
                </a:ln>
                <a:solidFill>
                  <a:prstClr val="black"/>
                </a:solidFill>
                <a:effectLst/>
                <a:uLnTx/>
                <a:uFillTx/>
                <a:latin typeface="TeleNeo Office"/>
                <a:ea typeface="+mn-ea"/>
                <a:cs typeface="+mn-cs"/>
              </a:rPr>
              <a:t>Internal | Patrik Čigáš / Introduction to scripting | 09/2022</a:t>
            </a:r>
            <a:endParaRPr kumimoji="0" lang="en-US" sz="900" b="0" i="0" u="none" strike="noStrike" kern="900" cap="none" spc="0" normalizeH="0" baseline="0" noProof="0" dirty="0">
              <a:ln>
                <a:noFill/>
              </a:ln>
              <a:solidFill>
                <a:prstClr val="black"/>
              </a:solidFill>
              <a:effectLst/>
              <a:uLnTx/>
              <a:uFillTx/>
              <a:latin typeface="TeleNeo Office"/>
              <a:ea typeface="+mn-ea"/>
              <a:cs typeface="+mn-cs"/>
            </a:endParaRPr>
          </a:p>
        </p:txBody>
      </p:sp>
      <p:sp>
        <p:nvSpPr>
          <p:cNvPr id="10" name="Foliennummernplatzhalter 9">
            <a:extLst>
              <a:ext uri="{FF2B5EF4-FFF2-40B4-BE49-F238E27FC236}">
                <a16:creationId xmlns:a16="http://schemas.microsoft.com/office/drawing/2014/main" id="{54B4BD2E-A04D-4DAE-9B56-62CE9FCB0A2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A5E10D-79A5-49BA-9648-53481340C65F}" type="slidenum">
              <a:rPr kumimoji="0" lang="en-US" sz="900" b="0" i="0" u="none" strike="noStrike" kern="1200" cap="none" spc="0" normalizeH="0" baseline="0" noProof="0" smtClean="0">
                <a:ln>
                  <a:noFill/>
                </a:ln>
                <a:solidFill>
                  <a:prstClr val="black"/>
                </a:solidFill>
                <a:effectLst/>
                <a:uLnTx/>
                <a:uFillTx/>
                <a:latin typeface="TeleNeo Offic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solidFill>
              <a:effectLst/>
              <a:uLnTx/>
              <a:uFillTx/>
              <a:latin typeface="TeleNeo Office"/>
              <a:ea typeface="+mn-ea"/>
              <a:cs typeface="+mn-cs"/>
            </a:endParaRPr>
          </a:p>
        </p:txBody>
      </p:sp>
      <p:pic>
        <p:nvPicPr>
          <p:cNvPr id="22" name="Picture 2">
            <a:extLst>
              <a:ext uri="{FF2B5EF4-FFF2-40B4-BE49-F238E27FC236}">
                <a16:creationId xmlns:a16="http://schemas.microsoft.com/office/drawing/2014/main" id="{ACA84C68-98F7-4365-9C54-B95F51CB8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295" y="1674674"/>
            <a:ext cx="1475106" cy="6045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BAADC7-0281-48D0-8CDB-7AF87357E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1220" y="3048373"/>
            <a:ext cx="701752" cy="832117"/>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Chevron arrows outline">
            <a:extLst>
              <a:ext uri="{FF2B5EF4-FFF2-40B4-BE49-F238E27FC236}">
                <a16:creationId xmlns:a16="http://schemas.microsoft.com/office/drawing/2014/main" id="{9F46DF10-703C-4BFC-B39B-2F08F3B564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a:off x="1222648" y="2665723"/>
            <a:ext cx="914400" cy="914400"/>
          </a:xfrm>
          <a:prstGeom prst="rect">
            <a:avLst/>
          </a:prstGeom>
        </p:spPr>
      </p:pic>
    </p:spTree>
    <p:extLst>
      <p:ext uri="{BB962C8B-B14F-4D97-AF65-F5344CB8AC3E}">
        <p14:creationId xmlns:p14="http://schemas.microsoft.com/office/powerpoint/2010/main" val="3702618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1AB1F40-FFE1-4773-9773-648D02F23520}"/>
              </a:ext>
            </a:extLst>
          </p:cNvPr>
          <p:cNvSpPr>
            <a:spLocks noGrp="1"/>
          </p:cNvSpPr>
          <p:nvPr>
            <p:ph type="pic" sz="quarter" idx="12"/>
          </p:nvPr>
        </p:nvSpPr>
        <p:spPr/>
        <p:txBody>
          <a:bodyPr/>
          <a:lstStyle/>
          <a:p>
            <a:endParaRPr lang="en-US"/>
          </a:p>
        </p:txBody>
      </p:sp>
      <p:sp>
        <p:nvSpPr>
          <p:cNvPr id="7" name="Title 6">
            <a:extLst>
              <a:ext uri="{FF2B5EF4-FFF2-40B4-BE49-F238E27FC236}">
                <a16:creationId xmlns:a16="http://schemas.microsoft.com/office/drawing/2014/main" id="{64CCECDC-5B2D-44E0-AFEC-127A14E1BB0B}"/>
              </a:ext>
            </a:extLst>
          </p:cNvPr>
          <p:cNvSpPr>
            <a:spLocks noGrp="1"/>
          </p:cNvSpPr>
          <p:nvPr>
            <p:ph type="title"/>
          </p:nvPr>
        </p:nvSpPr>
        <p:spPr/>
        <p:txBody>
          <a:bodyPr/>
          <a:lstStyle/>
          <a:p>
            <a:r>
              <a:rPr lang="en-US" dirty="0"/>
              <a:t>What is Shell?</a:t>
            </a:r>
          </a:p>
        </p:txBody>
      </p:sp>
      <p:sp>
        <p:nvSpPr>
          <p:cNvPr id="8" name="Subtitle 7">
            <a:extLst>
              <a:ext uri="{FF2B5EF4-FFF2-40B4-BE49-F238E27FC236}">
                <a16:creationId xmlns:a16="http://schemas.microsoft.com/office/drawing/2014/main" id="{A3B9FFE3-E420-477C-B0E7-5065F79B43C3}"/>
              </a:ext>
            </a:extLst>
          </p:cNvPr>
          <p:cNvSpPr>
            <a:spLocks noGrp="1"/>
          </p:cNvSpPr>
          <p:nvPr>
            <p:ph type="subTitle" idx="1"/>
          </p:nvPr>
        </p:nvSpPr>
        <p:spPr/>
        <p:txBody>
          <a:bodyPr/>
          <a:lstStyle/>
          <a:p>
            <a:r>
              <a:rPr lang="sk-SK" dirty="0"/>
              <a:t>Why is Shell?</a:t>
            </a:r>
            <a:endParaRPr lang="en-US" dirty="0"/>
          </a:p>
        </p:txBody>
      </p:sp>
      <p:sp>
        <p:nvSpPr>
          <p:cNvPr id="6" name="Slide Number Placeholder 5">
            <a:extLst>
              <a:ext uri="{FF2B5EF4-FFF2-40B4-BE49-F238E27FC236}">
                <a16:creationId xmlns:a16="http://schemas.microsoft.com/office/drawing/2014/main" id="{AD0317E2-A365-4AB5-9977-FB52167F478D}"/>
              </a:ext>
            </a:extLst>
          </p:cNvPr>
          <p:cNvSpPr>
            <a:spLocks noGrp="1"/>
          </p:cNvSpPr>
          <p:nvPr>
            <p:ph type="sldNum" sz="quarter" idx="4294967295"/>
          </p:nvPr>
        </p:nvSpPr>
        <p:spPr>
          <a:xfrm>
            <a:off x="11939588" y="6457950"/>
            <a:ext cx="252412" cy="323850"/>
          </a:xfrm>
        </p:spPr>
        <p:txBody>
          <a:bodyPr/>
          <a:lstStyle/>
          <a:p>
            <a:fld id="{A1A5E10D-79A5-49BA-9648-53481340C65F}" type="slidenum">
              <a:rPr lang="en-US" smtClean="0"/>
              <a:pPr/>
              <a:t>6</a:t>
            </a:fld>
            <a:endParaRPr lang="en-US" dirty="0"/>
          </a:p>
        </p:txBody>
      </p:sp>
      <p:pic>
        <p:nvPicPr>
          <p:cNvPr id="12" name="Picture 11">
            <a:extLst>
              <a:ext uri="{FF2B5EF4-FFF2-40B4-BE49-F238E27FC236}">
                <a16:creationId xmlns:a16="http://schemas.microsoft.com/office/drawing/2014/main" id="{FA45C3AA-A3E0-480E-A85B-9C6D6B246494}"/>
              </a:ext>
            </a:extLst>
          </p:cNvPr>
          <p:cNvPicPr>
            <a:picLocks noChangeAspect="1"/>
          </p:cNvPicPr>
          <p:nvPr/>
        </p:nvPicPr>
        <p:blipFill>
          <a:blip r:embed="rId2"/>
          <a:stretch>
            <a:fillRect/>
          </a:stretch>
        </p:blipFill>
        <p:spPr>
          <a:xfrm>
            <a:off x="480160" y="409400"/>
            <a:ext cx="2448000" cy="2448000"/>
          </a:xfrm>
          <a:prstGeom prst="rect">
            <a:avLst/>
          </a:prstGeom>
        </p:spPr>
      </p:pic>
    </p:spTree>
    <p:extLst>
      <p:ext uri="{BB962C8B-B14F-4D97-AF65-F5344CB8AC3E}">
        <p14:creationId xmlns:p14="http://schemas.microsoft.com/office/powerpoint/2010/main" val="61799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A51E-42BA-4D61-B8F5-9611A8643D58}"/>
              </a:ext>
            </a:extLst>
          </p:cNvPr>
          <p:cNvSpPr>
            <a:spLocks noGrp="1"/>
          </p:cNvSpPr>
          <p:nvPr>
            <p:ph type="title"/>
          </p:nvPr>
        </p:nvSpPr>
        <p:spPr/>
        <p:txBody>
          <a:bodyPr/>
          <a:lstStyle/>
          <a:p>
            <a:r>
              <a:rPr lang="en-US" dirty="0"/>
              <a:t>Unix Shells</a:t>
            </a:r>
          </a:p>
        </p:txBody>
      </p:sp>
      <p:sp>
        <p:nvSpPr>
          <p:cNvPr id="3" name="Content Placeholder 2">
            <a:extLst>
              <a:ext uri="{FF2B5EF4-FFF2-40B4-BE49-F238E27FC236}">
                <a16:creationId xmlns:a16="http://schemas.microsoft.com/office/drawing/2014/main" id="{93741DAD-0488-47D1-8523-7029DB140C31}"/>
              </a:ext>
            </a:extLst>
          </p:cNvPr>
          <p:cNvSpPr>
            <a:spLocks noGrp="1"/>
          </p:cNvSpPr>
          <p:nvPr>
            <p:ph sz="quarter" idx="12"/>
          </p:nvPr>
        </p:nvSpPr>
        <p:spPr/>
        <p:txBody>
          <a:bodyPr/>
          <a:lstStyle/>
          <a:p>
            <a:pPr marL="285750" lvl="1" indent="-285750">
              <a:buFont typeface="Wingdings" panose="05000000000000000000" pitchFamily="2" charset="2"/>
              <a:buChar char="§"/>
            </a:pPr>
            <a:r>
              <a:rPr lang="en-US" b="1" dirty="0"/>
              <a:t>Interactive</a:t>
            </a:r>
            <a:r>
              <a:rPr lang="en-US" dirty="0"/>
              <a:t> </a:t>
            </a:r>
            <a:r>
              <a:rPr lang="en-US" b="1" dirty="0"/>
              <a:t>Command-Line Interface</a:t>
            </a:r>
            <a:r>
              <a:rPr lang="en-US" dirty="0"/>
              <a:t>, </a:t>
            </a:r>
            <a:r>
              <a:rPr lang="en-US" b="1" dirty="0"/>
              <a:t>allowing</a:t>
            </a:r>
            <a:r>
              <a:rPr lang="en-US" dirty="0"/>
              <a:t> users </a:t>
            </a:r>
            <a:r>
              <a:rPr lang="en-US" b="1" dirty="0"/>
              <a:t>to send </a:t>
            </a:r>
            <a:r>
              <a:rPr lang="en-US" dirty="0"/>
              <a:t>various </a:t>
            </a:r>
            <a:r>
              <a:rPr lang="en-US" b="1" dirty="0"/>
              <a:t>instructions</a:t>
            </a:r>
            <a:r>
              <a:rPr lang="en-US" dirty="0"/>
              <a:t> (commands) </a:t>
            </a:r>
            <a:r>
              <a:rPr lang="en-US" b="1" dirty="0"/>
              <a:t>to</a:t>
            </a:r>
            <a:r>
              <a:rPr lang="en-US" dirty="0"/>
              <a:t> </a:t>
            </a:r>
            <a:r>
              <a:rPr lang="sk-SK" b="1" dirty="0"/>
              <a:t>operating system</a:t>
            </a:r>
            <a:endParaRPr lang="en-US" b="1" dirty="0"/>
          </a:p>
          <a:p>
            <a:pPr marL="285750" lvl="1" indent="-285750">
              <a:buFont typeface="Wingdings" panose="05000000000000000000" pitchFamily="2" charset="2"/>
              <a:buChar char="§"/>
            </a:pPr>
            <a:endParaRPr lang="en-US" dirty="0"/>
          </a:p>
          <a:p>
            <a:pPr marL="285750" lvl="1" indent="-285750">
              <a:buFont typeface="Wingdings" panose="05000000000000000000" pitchFamily="2" charset="2"/>
              <a:buChar char="§"/>
            </a:pPr>
            <a:r>
              <a:rPr lang="en-US" dirty="0"/>
              <a:t>Examples of UNIX shells:</a:t>
            </a:r>
          </a:p>
          <a:p>
            <a:pPr marL="573750" lvl="3" indent="-285750">
              <a:buFont typeface="Wingdings" panose="05000000000000000000" pitchFamily="2" charset="2"/>
              <a:buChar char="§"/>
            </a:pPr>
            <a:r>
              <a:rPr lang="en-US" dirty="0" err="1"/>
              <a:t>Bourne</a:t>
            </a:r>
            <a:r>
              <a:rPr lang="en-US" dirty="0"/>
              <a:t> Shell (</a:t>
            </a:r>
            <a:r>
              <a:rPr lang="en-US" b="1" dirty="0" err="1"/>
              <a:t>sh</a:t>
            </a:r>
            <a:r>
              <a:rPr lang="en-US" dirty="0"/>
              <a:t>)</a:t>
            </a:r>
          </a:p>
          <a:p>
            <a:pPr marL="573750" lvl="3" indent="-285750">
              <a:buFont typeface="Wingdings" panose="05000000000000000000" pitchFamily="2" charset="2"/>
              <a:buChar char="§"/>
            </a:pPr>
            <a:r>
              <a:rPr lang="en-US" dirty="0" err="1"/>
              <a:t>Bourne</a:t>
            </a:r>
            <a:r>
              <a:rPr lang="en-US" dirty="0"/>
              <a:t>-Again Shell (</a:t>
            </a:r>
            <a:r>
              <a:rPr lang="en-US" b="1" dirty="0"/>
              <a:t>bash</a:t>
            </a:r>
            <a:r>
              <a:rPr lang="en-US" dirty="0"/>
              <a:t>)</a:t>
            </a:r>
          </a:p>
          <a:p>
            <a:pPr marL="573750" lvl="3" indent="-285750">
              <a:buFont typeface="Wingdings" panose="05000000000000000000" pitchFamily="2" charset="2"/>
              <a:buChar char="§"/>
            </a:pPr>
            <a:r>
              <a:rPr lang="en-US" dirty="0" err="1"/>
              <a:t>KornShell</a:t>
            </a:r>
            <a:r>
              <a:rPr lang="en-US" dirty="0"/>
              <a:t> (</a:t>
            </a:r>
            <a:r>
              <a:rPr lang="en-US" b="1" dirty="0" err="1"/>
              <a:t>ksh</a:t>
            </a:r>
            <a:r>
              <a:rPr lang="en-US" dirty="0"/>
              <a:t>)</a:t>
            </a:r>
          </a:p>
          <a:p>
            <a:pPr marL="573750" lvl="3" indent="-285750">
              <a:buFont typeface="Wingdings" panose="05000000000000000000" pitchFamily="2" charset="2"/>
              <a:buChar char="§"/>
            </a:pPr>
            <a:r>
              <a:rPr lang="en-US" dirty="0"/>
              <a:t>Z Shell (</a:t>
            </a:r>
            <a:r>
              <a:rPr lang="en-US" b="1" dirty="0" err="1"/>
              <a:t>zsh</a:t>
            </a:r>
            <a:r>
              <a:rPr lang="en-US" dirty="0"/>
              <a:t>)</a:t>
            </a:r>
          </a:p>
          <a:p>
            <a:endParaRPr lang="en-US" dirty="0"/>
          </a:p>
        </p:txBody>
      </p:sp>
      <p:sp>
        <p:nvSpPr>
          <p:cNvPr id="4" name="Footer Placeholder 3">
            <a:extLst>
              <a:ext uri="{FF2B5EF4-FFF2-40B4-BE49-F238E27FC236}">
                <a16:creationId xmlns:a16="http://schemas.microsoft.com/office/drawing/2014/main" id="{894C423A-EEFC-4606-94A0-57F8456BEAD5}"/>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EFB4A530-2256-4669-97CB-4F8F00459B08}"/>
              </a:ext>
            </a:extLst>
          </p:cNvPr>
          <p:cNvSpPr>
            <a:spLocks noGrp="1"/>
          </p:cNvSpPr>
          <p:nvPr>
            <p:ph type="sldNum" sz="quarter" idx="14"/>
          </p:nvPr>
        </p:nvSpPr>
        <p:spPr/>
        <p:txBody>
          <a:bodyPr/>
          <a:lstStyle/>
          <a:p>
            <a:fld id="{A1A5E10D-79A5-49BA-9648-53481340C65F}" type="slidenum">
              <a:rPr lang="en-US" smtClean="0"/>
              <a:pPr/>
              <a:t>7</a:t>
            </a:fld>
            <a:endParaRPr lang="en-US" dirty="0"/>
          </a:p>
        </p:txBody>
      </p:sp>
      <p:pic>
        <p:nvPicPr>
          <p:cNvPr id="4098" name="Picture 2" descr="Hello World Bash Shell Script - nixCraft">
            <a:extLst>
              <a:ext uri="{FF2B5EF4-FFF2-40B4-BE49-F238E27FC236}">
                <a16:creationId xmlns:a16="http://schemas.microsoft.com/office/drawing/2014/main" id="{9BA18E38-2E71-4574-99B8-417CE3D5E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8829" y="2062760"/>
            <a:ext cx="5538691" cy="409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05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61829-966B-4329-83E1-CF92CD7FC299}"/>
              </a:ext>
            </a:extLst>
          </p:cNvPr>
          <p:cNvSpPr>
            <a:spLocks noGrp="1"/>
          </p:cNvSpPr>
          <p:nvPr>
            <p:ph type="title"/>
          </p:nvPr>
        </p:nvSpPr>
        <p:spPr/>
        <p:txBody>
          <a:bodyPr/>
          <a:lstStyle/>
          <a:p>
            <a:r>
              <a:rPr lang="en-US" dirty="0"/>
              <a:t>Unix Shells</a:t>
            </a:r>
          </a:p>
        </p:txBody>
      </p:sp>
      <p:sp>
        <p:nvSpPr>
          <p:cNvPr id="4" name="Footer Placeholder 3">
            <a:extLst>
              <a:ext uri="{FF2B5EF4-FFF2-40B4-BE49-F238E27FC236}">
                <a16:creationId xmlns:a16="http://schemas.microsoft.com/office/drawing/2014/main" id="{37A5EF37-76EC-4D66-A680-B4CE5DA0CD88}"/>
              </a:ext>
            </a:extLst>
          </p:cNvPr>
          <p:cNvSpPr>
            <a:spLocks noGrp="1"/>
          </p:cNvSpPr>
          <p:nvPr>
            <p:ph type="ftr" sz="quarter" idx="13"/>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1EB48B99-D8E5-4101-B454-44A3F4EE542D}"/>
              </a:ext>
            </a:extLst>
          </p:cNvPr>
          <p:cNvSpPr>
            <a:spLocks noGrp="1"/>
          </p:cNvSpPr>
          <p:nvPr>
            <p:ph type="sldNum" sz="quarter" idx="14"/>
          </p:nvPr>
        </p:nvSpPr>
        <p:spPr/>
        <p:txBody>
          <a:bodyPr/>
          <a:lstStyle/>
          <a:p>
            <a:fld id="{A1A5E10D-79A5-49BA-9648-53481340C65F}" type="slidenum">
              <a:rPr lang="en-US" smtClean="0"/>
              <a:pPr/>
              <a:t>8</a:t>
            </a:fld>
            <a:endParaRPr lang="en-US" dirty="0"/>
          </a:p>
        </p:txBody>
      </p:sp>
      <p:pic>
        <p:nvPicPr>
          <p:cNvPr id="6" name="Picture 2" descr="Introduction to Linux Shell and Shell Scripting - GeeksforGeeks">
            <a:extLst>
              <a:ext uri="{FF2B5EF4-FFF2-40B4-BE49-F238E27FC236}">
                <a16:creationId xmlns:a16="http://schemas.microsoft.com/office/drawing/2014/main" id="{1EABD0EA-FF60-42FA-8A03-EF91A51A9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2226" y="1063674"/>
            <a:ext cx="5624254" cy="5455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54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D726-1244-42C7-8AD8-DC6FCD41AE74}"/>
              </a:ext>
            </a:extLst>
          </p:cNvPr>
          <p:cNvSpPr>
            <a:spLocks noGrp="1"/>
          </p:cNvSpPr>
          <p:nvPr>
            <p:ph type="title"/>
          </p:nvPr>
        </p:nvSpPr>
        <p:spPr/>
        <p:txBody>
          <a:bodyPr/>
          <a:lstStyle/>
          <a:p>
            <a:pPr algn="ctr"/>
            <a:r>
              <a:rPr lang="en-US" dirty="0"/>
              <a:t>Windows Shells</a:t>
            </a:r>
          </a:p>
        </p:txBody>
      </p:sp>
      <p:sp>
        <p:nvSpPr>
          <p:cNvPr id="6" name="Content Placeholder 5">
            <a:extLst>
              <a:ext uri="{FF2B5EF4-FFF2-40B4-BE49-F238E27FC236}">
                <a16:creationId xmlns:a16="http://schemas.microsoft.com/office/drawing/2014/main" id="{345CC2DE-A495-4AE9-8CD6-D86E24B1BEA9}"/>
              </a:ext>
            </a:extLst>
          </p:cNvPr>
          <p:cNvSpPr>
            <a:spLocks noGrp="1"/>
          </p:cNvSpPr>
          <p:nvPr>
            <p:ph sz="quarter" idx="12"/>
          </p:nvPr>
        </p:nvSpPr>
        <p:spPr>
          <a:xfrm>
            <a:off x="479376" y="981000"/>
            <a:ext cx="5472000" cy="4896000"/>
          </a:xfrm>
        </p:spPr>
        <p:txBody>
          <a:bodyPr/>
          <a:lstStyle/>
          <a:p>
            <a:pPr algn="ctr"/>
            <a:r>
              <a:rPr lang="en-US" dirty="0"/>
              <a:t>CMD</a:t>
            </a:r>
          </a:p>
          <a:p>
            <a:pPr algn="ctr"/>
            <a:endParaRPr lang="en-US" dirty="0"/>
          </a:p>
          <a:p>
            <a:pPr marL="285750" indent="-285750">
              <a:buFont typeface="Wingdings" panose="05000000000000000000" pitchFamily="2" charset="2"/>
              <a:buChar char="§"/>
            </a:pPr>
            <a:r>
              <a:rPr lang="en-US" dirty="0">
                <a:latin typeface="+mn-lt"/>
              </a:rPr>
              <a:t>Command line tool for Microsoft Windows OS</a:t>
            </a:r>
          </a:p>
          <a:p>
            <a:pPr marL="285750" indent="-285750">
              <a:buFont typeface="Wingdings" panose="05000000000000000000" pitchFamily="2" charset="2"/>
              <a:buChar char="§"/>
            </a:pPr>
            <a:r>
              <a:rPr lang="en-US" dirty="0">
                <a:latin typeface="+mn-lt"/>
              </a:rPr>
              <a:t>The generated </a:t>
            </a:r>
            <a:r>
              <a:rPr lang="en-US" b="1" dirty="0">
                <a:latin typeface="+mn-lt"/>
              </a:rPr>
              <a:t>output</a:t>
            </a:r>
            <a:r>
              <a:rPr lang="en-US" dirty="0">
                <a:latin typeface="+mn-lt"/>
              </a:rPr>
              <a:t> is in the form of</a:t>
            </a:r>
            <a:r>
              <a:rPr lang="en-US" b="1" dirty="0">
                <a:latin typeface="+mn-lt"/>
              </a:rPr>
              <a:t> characters</a:t>
            </a:r>
            <a:r>
              <a:rPr lang="en-US" dirty="0">
                <a:latin typeface="+mn-lt"/>
              </a:rPr>
              <a:t>.</a:t>
            </a:r>
          </a:p>
        </p:txBody>
      </p:sp>
      <p:sp>
        <p:nvSpPr>
          <p:cNvPr id="7" name="Content Placeholder 6">
            <a:extLst>
              <a:ext uri="{FF2B5EF4-FFF2-40B4-BE49-F238E27FC236}">
                <a16:creationId xmlns:a16="http://schemas.microsoft.com/office/drawing/2014/main" id="{92F5A70A-1093-45F2-9038-71BC751A009E}"/>
              </a:ext>
            </a:extLst>
          </p:cNvPr>
          <p:cNvSpPr>
            <a:spLocks noGrp="1"/>
          </p:cNvSpPr>
          <p:nvPr>
            <p:ph sz="quarter" idx="13"/>
          </p:nvPr>
        </p:nvSpPr>
        <p:spPr>
          <a:xfrm>
            <a:off x="6240624" y="895041"/>
            <a:ext cx="5472000" cy="4896000"/>
          </a:xfrm>
        </p:spPr>
        <p:txBody>
          <a:bodyPr/>
          <a:lstStyle/>
          <a:p>
            <a:pPr algn="ctr"/>
            <a:r>
              <a:rPr lang="en-US" dirty="0"/>
              <a:t>PowerShell</a:t>
            </a:r>
          </a:p>
          <a:p>
            <a:pPr algn="ctr"/>
            <a:endParaRPr lang="en-US" dirty="0"/>
          </a:p>
          <a:p>
            <a:pPr marL="285750" indent="-285750">
              <a:buFont typeface="Wingdings" panose="05000000000000000000" pitchFamily="2" charset="2"/>
              <a:buChar char="§"/>
            </a:pPr>
            <a:r>
              <a:rPr lang="en-US" dirty="0">
                <a:latin typeface="+mn-lt"/>
              </a:rPr>
              <a:t>Designed for System Admins</a:t>
            </a:r>
          </a:p>
          <a:p>
            <a:pPr marL="285750" indent="-285750">
              <a:buFont typeface="Wingdings" panose="05000000000000000000" pitchFamily="2" charset="2"/>
              <a:buChar char="§"/>
            </a:pPr>
            <a:r>
              <a:rPr lang="en-US" dirty="0">
                <a:latin typeface="+mn-lt"/>
              </a:rPr>
              <a:t>based on </a:t>
            </a:r>
            <a:r>
              <a:rPr lang="en-US" b="1" dirty="0" err="1">
                <a:latin typeface="+mn-lt"/>
              </a:rPr>
              <a:t>.Net</a:t>
            </a:r>
            <a:r>
              <a:rPr lang="en-US" b="1" dirty="0">
                <a:latin typeface="+mn-lt"/>
              </a:rPr>
              <a:t> </a:t>
            </a:r>
            <a:r>
              <a:rPr lang="en-US" dirty="0">
                <a:latin typeface="+mn-lt"/>
              </a:rPr>
              <a:t>Framework.</a:t>
            </a:r>
          </a:p>
          <a:p>
            <a:pPr marL="285750" indent="-285750">
              <a:buFont typeface="Wingdings" panose="05000000000000000000" pitchFamily="2" charset="2"/>
              <a:buChar char="§"/>
            </a:pPr>
            <a:r>
              <a:rPr lang="en-US" dirty="0">
                <a:latin typeface="+mn-lt"/>
              </a:rPr>
              <a:t>Advanced version of CMD</a:t>
            </a:r>
          </a:p>
          <a:p>
            <a:pPr marL="285750" indent="-285750">
              <a:buFont typeface="Wingdings" panose="05000000000000000000" pitchFamily="2" charset="2"/>
              <a:buChar char="§"/>
            </a:pPr>
            <a:r>
              <a:rPr lang="en-US" dirty="0">
                <a:latin typeface="+mn-lt"/>
              </a:rPr>
              <a:t>Treats input and output as objects </a:t>
            </a:r>
            <a:r>
              <a:rPr lang="en-US" dirty="0">
                <a:latin typeface="+mn-lt"/>
                <a:sym typeface="Wingdings" panose="05000000000000000000" pitchFamily="2" charset="2"/>
              </a:rPr>
              <a:t> </a:t>
            </a:r>
            <a:r>
              <a:rPr lang="en-US" b="1" dirty="0">
                <a:latin typeface="+mn-lt"/>
                <a:sym typeface="Wingdings" panose="05000000000000000000" pitchFamily="2" charset="2"/>
              </a:rPr>
              <a:t>Object Oriented</a:t>
            </a:r>
            <a:endParaRPr lang="en-US" b="1" dirty="0">
              <a:latin typeface="+mn-lt"/>
            </a:endParaRPr>
          </a:p>
        </p:txBody>
      </p:sp>
      <p:sp>
        <p:nvSpPr>
          <p:cNvPr id="4" name="Footer Placeholder 3">
            <a:extLst>
              <a:ext uri="{FF2B5EF4-FFF2-40B4-BE49-F238E27FC236}">
                <a16:creationId xmlns:a16="http://schemas.microsoft.com/office/drawing/2014/main" id="{65EE2CEB-86D4-4FAE-B1A6-5F30BBA6FF37}"/>
              </a:ext>
            </a:extLst>
          </p:cNvPr>
          <p:cNvSpPr>
            <a:spLocks noGrp="1"/>
          </p:cNvSpPr>
          <p:nvPr>
            <p:ph type="ftr" sz="quarter" idx="14"/>
          </p:nvPr>
        </p:nvSpPr>
        <p:spPr/>
        <p:txBody>
          <a:bodyPr/>
          <a:lstStyle/>
          <a:p>
            <a:r>
              <a:rPr lang="en-US"/>
              <a:t>Internal | Patrik Čigáš / Introduction to scripting | 09/2022</a:t>
            </a:r>
            <a:endParaRPr lang="en-US" dirty="0"/>
          </a:p>
        </p:txBody>
      </p:sp>
      <p:sp>
        <p:nvSpPr>
          <p:cNvPr id="5" name="Slide Number Placeholder 4">
            <a:extLst>
              <a:ext uri="{FF2B5EF4-FFF2-40B4-BE49-F238E27FC236}">
                <a16:creationId xmlns:a16="http://schemas.microsoft.com/office/drawing/2014/main" id="{D5A23E59-318D-4975-9EDD-05050E2921B8}"/>
              </a:ext>
            </a:extLst>
          </p:cNvPr>
          <p:cNvSpPr>
            <a:spLocks noGrp="1"/>
          </p:cNvSpPr>
          <p:nvPr>
            <p:ph type="sldNum" sz="quarter" idx="15"/>
          </p:nvPr>
        </p:nvSpPr>
        <p:spPr/>
        <p:txBody>
          <a:bodyPr/>
          <a:lstStyle/>
          <a:p>
            <a:fld id="{A1A5E10D-79A5-49BA-9648-53481340C65F}" type="slidenum">
              <a:rPr lang="en-US" smtClean="0"/>
              <a:pPr/>
              <a:t>9</a:t>
            </a:fld>
            <a:endParaRPr lang="en-US" dirty="0"/>
          </a:p>
        </p:txBody>
      </p:sp>
      <p:pic>
        <p:nvPicPr>
          <p:cNvPr id="5122" name="Picture 2" descr="How PowerShell Differs From the Windows Command Prompt">
            <a:extLst>
              <a:ext uri="{FF2B5EF4-FFF2-40B4-BE49-F238E27FC236}">
                <a16:creationId xmlns:a16="http://schemas.microsoft.com/office/drawing/2014/main" id="{3D12EFF5-06DD-4084-A3CE-59C580D331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37" t="9012"/>
          <a:stretch/>
        </p:blipFill>
        <p:spPr bwMode="auto">
          <a:xfrm>
            <a:off x="2719313" y="3551267"/>
            <a:ext cx="6981488" cy="299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88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lekom – Circle">
  <a:themeElements>
    <a:clrScheme name="Telekom Liquid Master">
      <a:dk1>
        <a:sysClr val="windowText" lastClr="000000"/>
      </a:dk1>
      <a:lt1>
        <a:sysClr val="window" lastClr="FFFFFF"/>
      </a:lt1>
      <a:dk2>
        <a:srgbClr val="E20074"/>
      </a:dk2>
      <a:lt2>
        <a:srgbClr val="A3A3A3"/>
      </a:lt2>
      <a:accent1>
        <a:srgbClr val="32B9AF"/>
      </a:accent1>
      <a:accent2>
        <a:srgbClr val="A4DEEE"/>
      </a:accent2>
      <a:accent3>
        <a:srgbClr val="ECCCBF"/>
      </a:accent3>
      <a:accent4>
        <a:srgbClr val="F0E68C"/>
      </a:accent4>
      <a:accent5>
        <a:srgbClr val="00A8E6"/>
      </a:accent5>
      <a:accent6>
        <a:srgbClr val="6E648C"/>
      </a:accent6>
      <a:hlink>
        <a:srgbClr val="00739F"/>
      </a:hlink>
      <a:folHlink>
        <a:srgbClr val="00739F"/>
      </a:folHlink>
    </a:clrScheme>
    <a:fontScheme name="Deutsche Telekom Liquid Master">
      <a:majorFont>
        <a:latin typeface="TeleNeo Office ExtraBold"/>
        <a:ea typeface=""/>
        <a:cs typeface=""/>
      </a:majorFont>
      <a:minorFont>
        <a:latin typeface="TeleNeo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12700">
          <a:noFill/>
        </a:ln>
      </a:spPr>
      <a:bodyPr lIns="72000" tIns="72000" rIns="72000" bIns="72000"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44000" indent="-144000" algn="l">
          <a:buClr>
            <a:schemeClr val="tx2"/>
          </a:buClr>
          <a:buSzPct val="100000"/>
          <a:buFont typeface="TeleNeo Office" panose="020B0504040202090203" pitchFamily="34" charset="0"/>
          <a:buChar char="•"/>
          <a:defRPr smtClean="0"/>
        </a:defPPr>
      </a:lstStyle>
    </a:txDef>
  </a:objectDefaults>
  <a:extraClrSchemeLst/>
  <a:custClrLst>
    <a:custClr name="Smaragd">
      <a:srgbClr val="078C82"/>
    </a:custClr>
    <a:custClr name="Ozean">
      <a:srgbClr val="5AB4C8"/>
    </a:custClr>
    <a:custClr name="Cappuccino">
      <a:srgbClr val="BD968C"/>
    </a:custClr>
    <a:custClr name="Curry">
      <a:srgbClr val="C8B45A"/>
    </a:custClr>
    <a:custClr name="Jeans">
      <a:srgbClr val="0478BE"/>
    </a:custClr>
    <a:custClr name="Aubergine">
      <a:srgbClr val="3C325A"/>
    </a:custClr>
    <a:custClr name="Leer">
      <a:srgbClr val="FFFFFF"/>
    </a:custClr>
    <a:custClr name="Leer">
      <a:srgbClr val="FFFFFF"/>
    </a:custClr>
    <a:custClr name="Leer">
      <a:srgbClr val="FFFFFF"/>
    </a:custClr>
    <a:custClr name="Leer">
      <a:srgbClr val="FFFFFF"/>
    </a:custClr>
    <a:custClr name="Mint">
      <a:srgbClr val="86CBC4"/>
    </a:custClr>
    <a:custClr name="Himmel">
      <a:srgbClr val="CBE8F4"/>
    </a:custClr>
    <a:custClr name="Pfirsich">
      <a:srgbClr val="FAE2D8"/>
    </a:custClr>
    <a:custClr name="Vanille">
      <a:srgbClr val="F5EBAF"/>
    </a:custClr>
    <a:custClr name="Azur">
      <a:srgbClr val="45C1F1"/>
    </a:custClr>
    <a:custClr name="Flieder">
      <a:srgbClr val="9C9BB9"/>
    </a:custClr>
    <a:custClr name="Leer">
      <a:srgbClr val="FFFFFF"/>
    </a:custClr>
    <a:custClr name="Leer">
      <a:srgbClr val="FFFFFF"/>
    </a:custClr>
    <a:custClr name="Leer">
      <a:srgbClr val="FFFFFF"/>
    </a:custClr>
    <a:custClr name="Leer">
      <a:srgbClr val="FFFFFF"/>
    </a:custClr>
    <a:custClr name="Grau 38">
      <a:srgbClr val="262626"/>
    </a:custClr>
    <a:custClr name="Grau 75">
      <a:srgbClr val="4B4B4B"/>
    </a:custClr>
    <a:custClr name="Grau 115">
      <a:srgbClr val="737373"/>
    </a:custClr>
    <a:custClr name="Grau 178">
      <a:srgbClr val="B2B2B2"/>
    </a:custClr>
    <a:custClr name="Grau 220">
      <a:srgbClr val="DCDCDC"/>
    </a:custClr>
    <a:custClr name="Leer">
      <a:srgbClr val="FFFFFF"/>
    </a:custClr>
    <a:custClr name="Leer">
      <a:srgbClr val="FFFFFF"/>
    </a:custClr>
    <a:custClr name="Rot">
      <a:srgbClr val="D90000"/>
    </a:custClr>
    <a:custClr name="Gelb">
      <a:srgbClr val="FECB00"/>
    </a:custClr>
    <a:custClr name="Grün">
      <a:srgbClr val="46A800"/>
    </a:custClr>
  </a:custClrLst>
  <a:extLst>
    <a:ext uri="{05A4C25C-085E-4340-85A3-A5531E510DB2}">
      <thm15:themeFamily xmlns:thm15="http://schemas.microsoft.com/office/thememl/2012/main" name="Telekom_Master_Circle_Shape_022122_EN_V01.potx" id="{7614D208-0BD2-4F9A-A6E1-E51D558FC2E5}" vid="{5A5AAD53-C97A-4312-9B46-0613DDA46657}"/>
    </a:ext>
  </a:extLst>
</a:theme>
</file>

<file path=ppt/theme/theme3.xml><?xml version="1.0" encoding="utf-8"?>
<a:theme xmlns:a="http://schemas.openxmlformats.org/drawingml/2006/main" name="Telekom – Puzzle">
  <a:themeElements>
    <a:clrScheme name="Telekom Liquid Master">
      <a:dk1>
        <a:sysClr val="windowText" lastClr="000000"/>
      </a:dk1>
      <a:lt1>
        <a:sysClr val="window" lastClr="FFFFFF"/>
      </a:lt1>
      <a:dk2>
        <a:srgbClr val="E20074"/>
      </a:dk2>
      <a:lt2>
        <a:srgbClr val="A3A3A3"/>
      </a:lt2>
      <a:accent1>
        <a:srgbClr val="32B9AF"/>
      </a:accent1>
      <a:accent2>
        <a:srgbClr val="A4DEEE"/>
      </a:accent2>
      <a:accent3>
        <a:srgbClr val="ECCCBF"/>
      </a:accent3>
      <a:accent4>
        <a:srgbClr val="F0E68C"/>
      </a:accent4>
      <a:accent5>
        <a:srgbClr val="00A8E6"/>
      </a:accent5>
      <a:accent6>
        <a:srgbClr val="6E648C"/>
      </a:accent6>
      <a:hlink>
        <a:srgbClr val="00739F"/>
      </a:hlink>
      <a:folHlink>
        <a:srgbClr val="00739F"/>
      </a:folHlink>
    </a:clrScheme>
    <a:fontScheme name="Deutsche Telekom Liquid Master">
      <a:majorFont>
        <a:latin typeface="TeleNeo Office ExtraBold"/>
        <a:ea typeface=""/>
        <a:cs typeface=""/>
      </a:majorFont>
      <a:minorFont>
        <a:latin typeface="TeleNeo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w="12700">
          <a:noFill/>
        </a:ln>
      </a:spPr>
      <a:bodyPr lIns="72000" tIns="72000" rIns="72000" bIns="72000"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44000" indent="-144000" algn="l">
          <a:buClr>
            <a:schemeClr val="tx2"/>
          </a:buClr>
          <a:buSzPct val="100000"/>
          <a:buFont typeface="TeleNeo Office" panose="020B0504040202090203" pitchFamily="34" charset="0"/>
          <a:buChar char="•"/>
          <a:defRPr smtClean="0"/>
        </a:defPPr>
      </a:lstStyle>
    </a:txDef>
  </a:objectDefaults>
  <a:extraClrSchemeLst/>
  <a:custClrLst>
    <a:custClr name="Smaragd">
      <a:srgbClr val="078C82"/>
    </a:custClr>
    <a:custClr name="Ozean">
      <a:srgbClr val="5AB4C8"/>
    </a:custClr>
    <a:custClr name="Cappuccino">
      <a:srgbClr val="BD968C"/>
    </a:custClr>
    <a:custClr name="Curry">
      <a:srgbClr val="C8B45A"/>
    </a:custClr>
    <a:custClr name="Jeans">
      <a:srgbClr val="0478BE"/>
    </a:custClr>
    <a:custClr name="Aubergine">
      <a:srgbClr val="3C325A"/>
    </a:custClr>
    <a:custClr name="Leer">
      <a:srgbClr val="FFFFFF"/>
    </a:custClr>
    <a:custClr name="Leer">
      <a:srgbClr val="FFFFFF"/>
    </a:custClr>
    <a:custClr name="Leer">
      <a:srgbClr val="FFFFFF"/>
    </a:custClr>
    <a:custClr name="Leer">
      <a:srgbClr val="FFFFFF"/>
    </a:custClr>
    <a:custClr name="Mint">
      <a:srgbClr val="86CBC4"/>
    </a:custClr>
    <a:custClr name="Himmel">
      <a:srgbClr val="CBE8F4"/>
    </a:custClr>
    <a:custClr name="Pfirsich">
      <a:srgbClr val="FAE2D8"/>
    </a:custClr>
    <a:custClr name="Vanille">
      <a:srgbClr val="F5EBAF"/>
    </a:custClr>
    <a:custClr name="Azur">
      <a:srgbClr val="45C1F1"/>
    </a:custClr>
    <a:custClr name="Flieder">
      <a:srgbClr val="9C9BB9"/>
    </a:custClr>
    <a:custClr name="Leer">
      <a:srgbClr val="FFFFFF"/>
    </a:custClr>
    <a:custClr name="Leer">
      <a:srgbClr val="FFFFFF"/>
    </a:custClr>
    <a:custClr name="Leer">
      <a:srgbClr val="FFFFFF"/>
    </a:custClr>
    <a:custClr name="Leer">
      <a:srgbClr val="FFFFFF"/>
    </a:custClr>
    <a:custClr name="Grau 38">
      <a:srgbClr val="262626"/>
    </a:custClr>
    <a:custClr name="Grau 75">
      <a:srgbClr val="4B4B4B"/>
    </a:custClr>
    <a:custClr name="Grau 115">
      <a:srgbClr val="737373"/>
    </a:custClr>
    <a:custClr name="Grau 178">
      <a:srgbClr val="B2B2B2"/>
    </a:custClr>
    <a:custClr name="Grau 220">
      <a:srgbClr val="DCDCDC"/>
    </a:custClr>
    <a:custClr name="Leer">
      <a:srgbClr val="FFFFFF"/>
    </a:custClr>
    <a:custClr name="Leer">
      <a:srgbClr val="FFFFFF"/>
    </a:custClr>
    <a:custClr name="Rot">
      <a:srgbClr val="D90000"/>
    </a:custClr>
    <a:custClr name="Gelb">
      <a:srgbClr val="FECB00"/>
    </a:custClr>
    <a:custClr name="Grün">
      <a:srgbClr val="46A800"/>
    </a:custClr>
  </a:custClrLst>
  <a:extLst>
    <a:ext uri="{05A4C25C-085E-4340-85A3-A5531E510DB2}">
      <thm15:themeFamily xmlns:thm15="http://schemas.microsoft.com/office/thememl/2012/main" name="Telekom_Master_Puzzle_Shape_022122_EN_V01.potx" id="{3D04C73A-4A37-4630-85F9-FFBB53A96562}" vid="{A3C312A6-BE62-4B18-B154-C4C85E7EF77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2433</Words>
  <Application>Microsoft Office PowerPoint</Application>
  <PresentationFormat>Widescreen</PresentationFormat>
  <Paragraphs>295</Paragraphs>
  <Slides>24</Slides>
  <Notes>12</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24</vt:i4>
      </vt:variant>
    </vt:vector>
  </HeadingPairs>
  <TitlesOfParts>
    <vt:vector size="42" baseType="lpstr">
      <vt:lpstr>-apple-system</vt:lpstr>
      <vt:lpstr>Arial</vt:lpstr>
      <vt:lpstr>Arial</vt:lpstr>
      <vt:lpstr>Calibri</vt:lpstr>
      <vt:lpstr>Calibri Light</vt:lpstr>
      <vt:lpstr>Consolas</vt:lpstr>
      <vt:lpstr>Droid Serif</vt:lpstr>
      <vt:lpstr>Muli</vt:lpstr>
      <vt:lpstr>Noto Sans</vt:lpstr>
      <vt:lpstr>Roboto</vt:lpstr>
      <vt:lpstr>Source Sans Pro</vt:lpstr>
      <vt:lpstr>TeleNeo Office</vt:lpstr>
      <vt:lpstr>TeleNeo Office ExtraBold</vt:lpstr>
      <vt:lpstr>urw-din</vt:lpstr>
      <vt:lpstr>Wingdings</vt:lpstr>
      <vt:lpstr>Office Theme</vt:lpstr>
      <vt:lpstr>Telekom – Circle</vt:lpstr>
      <vt:lpstr>Telekom – Puzzle</vt:lpstr>
      <vt:lpstr>PowerPoint Presentation</vt:lpstr>
      <vt:lpstr>Topics</vt:lpstr>
      <vt:lpstr>Scripting in OS</vt:lpstr>
      <vt:lpstr>GUI vs CLI</vt:lpstr>
      <vt:lpstr>Unix vs Linux</vt:lpstr>
      <vt:lpstr>What is Shell?</vt:lpstr>
      <vt:lpstr>Unix Shells</vt:lpstr>
      <vt:lpstr>Unix Shells</vt:lpstr>
      <vt:lpstr>Windows Shells</vt:lpstr>
      <vt:lpstr> What is Shell Scripting?</vt:lpstr>
      <vt:lpstr>Shell vs Python</vt:lpstr>
      <vt:lpstr>General comparison</vt:lpstr>
      <vt:lpstr>Shebang #!</vt:lpstr>
      <vt:lpstr>“Hello World” in each language </vt:lpstr>
      <vt:lpstr>PowerPoint Presentation</vt:lpstr>
      <vt:lpstr>Object-Oriented Programming (OOP)</vt:lpstr>
      <vt:lpstr>Object-Oriented Programming (OOP)</vt:lpstr>
      <vt:lpstr>Encapsulation</vt:lpstr>
      <vt:lpstr>Abstraction</vt:lpstr>
      <vt:lpstr>Inheritance</vt:lpstr>
      <vt:lpstr>Polymorphism</vt:lpstr>
      <vt:lpstr>Procedural  and   Object-Oriented programming</vt:lpstr>
      <vt:lpstr>What’s the difference?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Cigas, Patrik</dc:creator>
  <cp:lastModifiedBy>Sakali, Patrik</cp:lastModifiedBy>
  <cp:revision>88</cp:revision>
  <dcterms:created xsi:type="dcterms:W3CDTF">2022-09-11T10:57:22Z</dcterms:created>
  <dcterms:modified xsi:type="dcterms:W3CDTF">2025-09-11T09:59:56Z</dcterms:modified>
</cp:coreProperties>
</file>