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85" r:id="rId3"/>
    <p:sldId id="284" r:id="rId4"/>
    <p:sldId id="288" r:id="rId5"/>
    <p:sldId id="289" r:id="rId6"/>
    <p:sldId id="290" r:id="rId7"/>
    <p:sldId id="291" r:id="rId8"/>
    <p:sldId id="286" r:id="rId9"/>
    <p:sldId id="292" r:id="rId10"/>
    <p:sldId id="293" r:id="rId11"/>
    <p:sldId id="294" r:id="rId12"/>
    <p:sldId id="295" r:id="rId13"/>
    <p:sldId id="296" r:id="rId14"/>
    <p:sldId id="287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A82C7-78B5-40F7-B871-345506E39D2E}" v="10" dt="2024-11-12T23:56:1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2" d="100"/>
          <a:sy n="82" d="100"/>
        </p:scale>
        <p:origin x="59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o, Timotej" userId="152f2ad6-3c97-47cf-bd89-58c5c0a29e21" providerId="ADAL" clId="{943A82C7-78B5-40F7-B871-345506E39D2E}"/>
    <pc:docChg chg="undo redo custSel addSld modSld sldOrd">
      <pc:chgData name="Baco, Timotej" userId="152f2ad6-3c97-47cf-bd89-58c5c0a29e21" providerId="ADAL" clId="{943A82C7-78B5-40F7-B871-345506E39D2E}" dt="2024-11-13T00:00:35.379" v="415" actId="1076"/>
      <pc:docMkLst>
        <pc:docMk/>
      </pc:docMkLst>
      <pc:sldChg chg="modSp mod">
        <pc:chgData name="Baco, Timotej" userId="152f2ad6-3c97-47cf-bd89-58c5c0a29e21" providerId="ADAL" clId="{943A82C7-78B5-40F7-B871-345506E39D2E}" dt="2024-11-12T23:30:11.654" v="24" actId="207"/>
        <pc:sldMkLst>
          <pc:docMk/>
          <pc:sldMk cId="3803102635" sldId="284"/>
        </pc:sldMkLst>
        <pc:spChg chg="mod">
          <ac:chgData name="Baco, Timotej" userId="152f2ad6-3c97-47cf-bd89-58c5c0a29e21" providerId="ADAL" clId="{943A82C7-78B5-40F7-B871-345506E39D2E}" dt="2024-11-12T23:30:11.654" v="24" actId="207"/>
          <ac:spMkLst>
            <pc:docMk/>
            <pc:sldMk cId="3803102635" sldId="284"/>
            <ac:spMk id="2" creationId="{78BDABF5-8F51-701C-41A3-648EFE25590F}"/>
          </ac:spMkLst>
        </pc:spChg>
      </pc:sldChg>
      <pc:sldChg chg="modSp mod">
        <pc:chgData name="Baco, Timotej" userId="152f2ad6-3c97-47cf-bd89-58c5c0a29e21" providerId="ADAL" clId="{943A82C7-78B5-40F7-B871-345506E39D2E}" dt="2024-11-12T23:30:20.078" v="25" actId="207"/>
        <pc:sldMkLst>
          <pc:docMk/>
          <pc:sldMk cId="753961250" sldId="285"/>
        </pc:sldMkLst>
        <pc:spChg chg="mod">
          <ac:chgData name="Baco, Timotej" userId="152f2ad6-3c97-47cf-bd89-58c5c0a29e21" providerId="ADAL" clId="{943A82C7-78B5-40F7-B871-345506E39D2E}" dt="2024-11-12T23:30:20.078" v="25" actId="207"/>
          <ac:spMkLst>
            <pc:docMk/>
            <pc:sldMk cId="753961250" sldId="285"/>
            <ac:spMk id="2" creationId="{78BDABF5-8F51-701C-41A3-648EFE25590F}"/>
          </ac:spMkLst>
        </pc:spChg>
      </pc:sldChg>
      <pc:sldChg chg="modSp mod">
        <pc:chgData name="Baco, Timotej" userId="152f2ad6-3c97-47cf-bd89-58c5c0a29e21" providerId="ADAL" clId="{943A82C7-78B5-40F7-B871-345506E39D2E}" dt="2024-11-12T23:29:41.296" v="20" actId="207"/>
        <pc:sldMkLst>
          <pc:docMk/>
          <pc:sldMk cId="1862867549" sldId="286"/>
        </pc:sldMkLst>
        <pc:spChg chg="mod">
          <ac:chgData name="Baco, Timotej" userId="152f2ad6-3c97-47cf-bd89-58c5c0a29e21" providerId="ADAL" clId="{943A82C7-78B5-40F7-B871-345506E39D2E}" dt="2024-11-12T23:29:41.296" v="20" actId="207"/>
          <ac:spMkLst>
            <pc:docMk/>
            <pc:sldMk cId="1862867549" sldId="286"/>
            <ac:spMk id="2" creationId="{78BDABF5-8F51-701C-41A3-648EFE25590F}"/>
          </ac:spMkLst>
        </pc:spChg>
      </pc:sldChg>
      <pc:sldChg chg="modSp mod">
        <pc:chgData name="Baco, Timotej" userId="152f2ad6-3c97-47cf-bd89-58c5c0a29e21" providerId="ADAL" clId="{943A82C7-78B5-40F7-B871-345506E39D2E}" dt="2024-11-12T23:33:09.541" v="29" actId="1076"/>
        <pc:sldMkLst>
          <pc:docMk/>
          <pc:sldMk cId="453152893" sldId="287"/>
        </pc:sldMkLst>
        <pc:spChg chg="mod">
          <ac:chgData name="Baco, Timotej" userId="152f2ad6-3c97-47cf-bd89-58c5c0a29e21" providerId="ADAL" clId="{943A82C7-78B5-40F7-B871-345506E39D2E}" dt="2024-11-12T23:30:30.229" v="26" actId="207"/>
          <ac:spMkLst>
            <pc:docMk/>
            <pc:sldMk cId="453152893" sldId="287"/>
            <ac:spMk id="2" creationId="{78BDABF5-8F51-701C-41A3-648EFE25590F}"/>
          </ac:spMkLst>
        </pc:spChg>
        <pc:picChg chg="mod">
          <ac:chgData name="Baco, Timotej" userId="152f2ad6-3c97-47cf-bd89-58c5c0a29e21" providerId="ADAL" clId="{943A82C7-78B5-40F7-B871-345506E39D2E}" dt="2024-11-12T23:33:09.541" v="29" actId="1076"/>
          <ac:picMkLst>
            <pc:docMk/>
            <pc:sldMk cId="453152893" sldId="287"/>
            <ac:picMk id="7" creationId="{1AF9DD28-AD96-0A9D-68E7-36F519B8B4B9}"/>
          </ac:picMkLst>
        </pc:picChg>
      </pc:sldChg>
      <pc:sldChg chg="modSp mod">
        <pc:chgData name="Baco, Timotej" userId="152f2ad6-3c97-47cf-bd89-58c5c0a29e21" providerId="ADAL" clId="{943A82C7-78B5-40F7-B871-345506E39D2E}" dt="2024-11-12T23:30:05.390" v="23" actId="207"/>
        <pc:sldMkLst>
          <pc:docMk/>
          <pc:sldMk cId="2930399444" sldId="288"/>
        </pc:sldMkLst>
        <pc:spChg chg="mod">
          <ac:chgData name="Baco, Timotej" userId="152f2ad6-3c97-47cf-bd89-58c5c0a29e21" providerId="ADAL" clId="{943A82C7-78B5-40F7-B871-345506E39D2E}" dt="2024-11-12T23:30:05.390" v="23" actId="207"/>
          <ac:spMkLst>
            <pc:docMk/>
            <pc:sldMk cId="2930399444" sldId="288"/>
            <ac:spMk id="2" creationId="{78BDABF5-8F51-701C-41A3-648EFE25590F}"/>
          </ac:spMkLst>
        </pc:spChg>
      </pc:sldChg>
      <pc:sldChg chg="modSp mod">
        <pc:chgData name="Baco, Timotej" userId="152f2ad6-3c97-47cf-bd89-58c5c0a29e21" providerId="ADAL" clId="{943A82C7-78B5-40F7-B871-345506E39D2E}" dt="2024-11-12T23:29:57.988" v="22" actId="207"/>
        <pc:sldMkLst>
          <pc:docMk/>
          <pc:sldMk cId="3966143971" sldId="289"/>
        </pc:sldMkLst>
        <pc:spChg chg="mod">
          <ac:chgData name="Baco, Timotej" userId="152f2ad6-3c97-47cf-bd89-58c5c0a29e21" providerId="ADAL" clId="{943A82C7-78B5-40F7-B871-345506E39D2E}" dt="2024-11-12T23:29:57.988" v="22" actId="207"/>
          <ac:spMkLst>
            <pc:docMk/>
            <pc:sldMk cId="3966143971" sldId="289"/>
            <ac:spMk id="2" creationId="{78BDABF5-8F51-701C-41A3-648EFE25590F}"/>
          </ac:spMkLst>
        </pc:spChg>
      </pc:sldChg>
      <pc:sldChg chg="modSp mod">
        <pc:chgData name="Baco, Timotej" userId="152f2ad6-3c97-47cf-bd89-58c5c0a29e21" providerId="ADAL" clId="{943A82C7-78B5-40F7-B871-345506E39D2E}" dt="2024-11-12T23:29:48.781" v="21" actId="207"/>
        <pc:sldMkLst>
          <pc:docMk/>
          <pc:sldMk cId="851579691" sldId="290"/>
        </pc:sldMkLst>
        <pc:spChg chg="mod">
          <ac:chgData name="Baco, Timotej" userId="152f2ad6-3c97-47cf-bd89-58c5c0a29e21" providerId="ADAL" clId="{943A82C7-78B5-40F7-B871-345506E39D2E}" dt="2024-11-12T23:29:48.781" v="21" actId="207"/>
          <ac:spMkLst>
            <pc:docMk/>
            <pc:sldMk cId="851579691" sldId="290"/>
            <ac:spMk id="2" creationId="{78BDABF5-8F51-701C-41A3-648EFE25590F}"/>
          </ac:spMkLst>
        </pc:spChg>
      </pc:sldChg>
      <pc:sldChg chg="add ord">
        <pc:chgData name="Baco, Timotej" userId="152f2ad6-3c97-47cf-bd89-58c5c0a29e21" providerId="ADAL" clId="{943A82C7-78B5-40F7-B871-345506E39D2E}" dt="2024-11-12T23:29:12.260" v="19"/>
        <pc:sldMkLst>
          <pc:docMk/>
          <pc:sldMk cId="2642518623" sldId="292"/>
        </pc:sldMkLst>
      </pc:sldChg>
      <pc:sldChg chg="modSp add mod">
        <pc:chgData name="Baco, Timotej" userId="152f2ad6-3c97-47cf-bd89-58c5c0a29e21" providerId="ADAL" clId="{943A82C7-78B5-40F7-B871-345506E39D2E}" dt="2024-11-12T23:41:10.396" v="90" actId="20577"/>
        <pc:sldMkLst>
          <pc:docMk/>
          <pc:sldMk cId="843394964" sldId="293"/>
        </pc:sldMkLst>
        <pc:spChg chg="mod">
          <ac:chgData name="Baco, Timotej" userId="152f2ad6-3c97-47cf-bd89-58c5c0a29e21" providerId="ADAL" clId="{943A82C7-78B5-40F7-B871-345506E39D2E}" dt="2024-11-12T23:41:10.396" v="90" actId="20577"/>
          <ac:spMkLst>
            <pc:docMk/>
            <pc:sldMk cId="843394964" sldId="293"/>
            <ac:spMk id="2" creationId="{78BDABF5-8F51-701C-41A3-648EFE25590F}"/>
          </ac:spMkLst>
        </pc:spChg>
        <pc:spChg chg="mod">
          <ac:chgData name="Baco, Timotej" userId="152f2ad6-3c97-47cf-bd89-58c5c0a29e21" providerId="ADAL" clId="{943A82C7-78B5-40F7-B871-345506E39D2E}" dt="2024-11-12T23:39:36.446" v="80" actId="207"/>
          <ac:spMkLst>
            <pc:docMk/>
            <pc:sldMk cId="843394964" sldId="293"/>
            <ac:spMk id="8" creationId="{D4394263-17C4-107C-501F-C19FC6080FA3}"/>
          </ac:spMkLst>
        </pc:spChg>
      </pc:sldChg>
      <pc:sldChg chg="modSp add mod">
        <pc:chgData name="Baco, Timotej" userId="152f2ad6-3c97-47cf-bd89-58c5c0a29e21" providerId="ADAL" clId="{943A82C7-78B5-40F7-B871-345506E39D2E}" dt="2024-11-12T23:42:58.599" v="110" actId="20577"/>
        <pc:sldMkLst>
          <pc:docMk/>
          <pc:sldMk cId="2026423682" sldId="294"/>
        </pc:sldMkLst>
        <pc:spChg chg="mod">
          <ac:chgData name="Baco, Timotej" userId="152f2ad6-3c97-47cf-bd89-58c5c0a29e21" providerId="ADAL" clId="{943A82C7-78B5-40F7-B871-345506E39D2E}" dt="2024-11-12T23:41:00.150" v="88" actId="20577"/>
          <ac:spMkLst>
            <pc:docMk/>
            <pc:sldMk cId="2026423682" sldId="294"/>
            <ac:spMk id="2" creationId="{78BDABF5-8F51-701C-41A3-648EFE25590F}"/>
          </ac:spMkLst>
        </pc:spChg>
        <pc:spChg chg="mod">
          <ac:chgData name="Baco, Timotej" userId="152f2ad6-3c97-47cf-bd89-58c5c0a29e21" providerId="ADAL" clId="{943A82C7-78B5-40F7-B871-345506E39D2E}" dt="2024-11-12T23:42:58.599" v="110" actId="20577"/>
          <ac:spMkLst>
            <pc:docMk/>
            <pc:sldMk cId="2026423682" sldId="294"/>
            <ac:spMk id="8" creationId="{D4394263-17C4-107C-501F-C19FC6080FA3}"/>
          </ac:spMkLst>
        </pc:spChg>
      </pc:sldChg>
      <pc:sldChg chg="addSp modSp add mod">
        <pc:chgData name="Baco, Timotej" userId="152f2ad6-3c97-47cf-bd89-58c5c0a29e21" providerId="ADAL" clId="{943A82C7-78B5-40F7-B871-345506E39D2E}" dt="2024-11-12T23:50:03.056" v="234" actId="313"/>
        <pc:sldMkLst>
          <pc:docMk/>
          <pc:sldMk cId="3490928273" sldId="295"/>
        </pc:sldMkLst>
        <pc:spChg chg="mod">
          <ac:chgData name="Baco, Timotej" userId="152f2ad6-3c97-47cf-bd89-58c5c0a29e21" providerId="ADAL" clId="{943A82C7-78B5-40F7-B871-345506E39D2E}" dt="2024-11-12T23:44:12.501" v="121" actId="20577"/>
          <ac:spMkLst>
            <pc:docMk/>
            <pc:sldMk cId="3490928273" sldId="295"/>
            <ac:spMk id="2" creationId="{78BDABF5-8F51-701C-41A3-648EFE25590F}"/>
          </ac:spMkLst>
        </pc:spChg>
        <pc:spChg chg="add">
          <ac:chgData name="Baco, Timotej" userId="152f2ad6-3c97-47cf-bd89-58c5c0a29e21" providerId="ADAL" clId="{943A82C7-78B5-40F7-B871-345506E39D2E}" dt="2024-11-12T23:44:43.405" v="128"/>
          <ac:spMkLst>
            <pc:docMk/>
            <pc:sldMk cId="3490928273" sldId="295"/>
            <ac:spMk id="3" creationId="{637C1124-BC9D-E14B-56DF-35AC99598D3E}"/>
          </ac:spMkLst>
        </pc:spChg>
        <pc:spChg chg="add">
          <ac:chgData name="Baco, Timotej" userId="152f2ad6-3c97-47cf-bd89-58c5c0a29e21" providerId="ADAL" clId="{943A82C7-78B5-40F7-B871-345506E39D2E}" dt="2024-11-12T23:44:47.705" v="129"/>
          <ac:spMkLst>
            <pc:docMk/>
            <pc:sldMk cId="3490928273" sldId="295"/>
            <ac:spMk id="7" creationId="{45FDA36F-A293-298D-6F25-B52A93DA0B96}"/>
          </ac:spMkLst>
        </pc:spChg>
        <pc:spChg chg="mod">
          <ac:chgData name="Baco, Timotej" userId="152f2ad6-3c97-47cf-bd89-58c5c0a29e21" providerId="ADAL" clId="{943A82C7-78B5-40F7-B871-345506E39D2E}" dt="2024-11-12T23:50:03.056" v="234" actId="313"/>
          <ac:spMkLst>
            <pc:docMk/>
            <pc:sldMk cId="3490928273" sldId="295"/>
            <ac:spMk id="8" creationId="{D4394263-17C4-107C-501F-C19FC6080FA3}"/>
          </ac:spMkLst>
        </pc:spChg>
      </pc:sldChg>
      <pc:sldChg chg="modSp add mod">
        <pc:chgData name="Baco, Timotej" userId="152f2ad6-3c97-47cf-bd89-58c5c0a29e21" providerId="ADAL" clId="{943A82C7-78B5-40F7-B871-345506E39D2E}" dt="2024-11-12T23:55:40.098" v="367" actId="313"/>
        <pc:sldMkLst>
          <pc:docMk/>
          <pc:sldMk cId="2846120629" sldId="296"/>
        </pc:sldMkLst>
        <pc:spChg chg="mod">
          <ac:chgData name="Baco, Timotej" userId="152f2ad6-3c97-47cf-bd89-58c5c0a29e21" providerId="ADAL" clId="{943A82C7-78B5-40F7-B871-345506E39D2E}" dt="2024-11-12T23:52:04.706" v="241" actId="20577"/>
          <ac:spMkLst>
            <pc:docMk/>
            <pc:sldMk cId="2846120629" sldId="296"/>
            <ac:spMk id="2" creationId="{78BDABF5-8F51-701C-41A3-648EFE25590F}"/>
          </ac:spMkLst>
        </pc:spChg>
        <pc:spChg chg="mod">
          <ac:chgData name="Baco, Timotej" userId="152f2ad6-3c97-47cf-bd89-58c5c0a29e21" providerId="ADAL" clId="{943A82C7-78B5-40F7-B871-345506E39D2E}" dt="2024-11-12T23:55:40.098" v="367" actId="313"/>
          <ac:spMkLst>
            <pc:docMk/>
            <pc:sldMk cId="2846120629" sldId="296"/>
            <ac:spMk id="8" creationId="{D4394263-17C4-107C-501F-C19FC6080FA3}"/>
          </ac:spMkLst>
        </pc:spChg>
      </pc:sldChg>
      <pc:sldChg chg="modSp add mod ord">
        <pc:chgData name="Baco, Timotej" userId="152f2ad6-3c97-47cf-bd89-58c5c0a29e21" providerId="ADAL" clId="{943A82C7-78B5-40F7-B871-345506E39D2E}" dt="2024-11-13T00:00:35.379" v="415" actId="1076"/>
        <pc:sldMkLst>
          <pc:docMk/>
          <pc:sldMk cId="2798318434" sldId="297"/>
        </pc:sldMkLst>
        <pc:spChg chg="mod">
          <ac:chgData name="Baco, Timotej" userId="152f2ad6-3c97-47cf-bd89-58c5c0a29e21" providerId="ADAL" clId="{943A82C7-78B5-40F7-B871-345506E39D2E}" dt="2024-11-12T23:56:23.589" v="381" actId="20577"/>
          <ac:spMkLst>
            <pc:docMk/>
            <pc:sldMk cId="2798318434" sldId="297"/>
            <ac:spMk id="2" creationId="{78BDABF5-8F51-701C-41A3-648EFE25590F}"/>
          </ac:spMkLst>
        </pc:spChg>
        <pc:spChg chg="mod">
          <ac:chgData name="Baco, Timotej" userId="152f2ad6-3c97-47cf-bd89-58c5c0a29e21" providerId="ADAL" clId="{943A82C7-78B5-40F7-B871-345506E39D2E}" dt="2024-11-13T00:00:35.379" v="415" actId="1076"/>
          <ac:spMkLst>
            <pc:docMk/>
            <pc:sldMk cId="2798318434" sldId="297"/>
            <ac:spMk id="8" creationId="{D4394263-17C4-107C-501F-C19FC6080F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4CA2D-D6A2-420C-9F1E-04F95B0410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4CB4-0557-43B6-9DCC-16AAF543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1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40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37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63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94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86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5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08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54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35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21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4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4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1B3B-475F-5957-AA7A-8B34E9AC4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39571-C461-09E9-9A05-DC5FA13E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A602-837C-FC58-512C-A9A1DCE1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3292-9C09-1EDF-393A-41561FC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70C5-31DA-35A9-BE95-6EFFFB87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3537-BE44-E014-09FD-C099FE6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5D29-BF27-7F8F-F340-B7000F08C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736F-1DDB-DB69-CCE0-AB7AE2EE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221A-52AF-D151-3144-8E44EF7D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549A-9690-6C0E-2A58-50202132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E70F-8393-2693-7C49-BA6057B6B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6DAD3-4612-0233-B5A5-E73C48E2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4E9D-DFEE-3F58-70A2-E0F29223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E939-1993-C80E-58B6-0FCA32B0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DD39-D129-A36B-02DC-1471127D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266B-C36F-7910-82B6-11434BCA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94CD-2DC5-1A83-C654-31399B9F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539D-2DA7-2A79-A40F-F593E8F1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E15E7-3CC9-FECB-84DC-8334C6F7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6036-686F-554C-37BB-153EC4B6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FF83-42FF-5F24-3B1C-E2867A33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B6B55-82BE-449C-235E-4438EC6C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9A6A-FEE8-8359-F2FD-E46F4DCC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CAC34-C9EB-922C-1DA6-322A1B9A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3B5C-448B-C630-446A-A722BD4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3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864F-9FBF-D297-99E2-F5B4DC84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A395-6E25-292E-F0BC-3D6CBF265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A7233-D7CA-917F-2797-FF8ECB759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E8F6D-3D7D-1E06-9EBC-AD3508ED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45C1-6027-2113-4929-4AA6E1C0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83F8-C93B-671B-B471-720152AD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F9F1-1DAA-71FA-0A47-E1D827FD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270B-4093-BD1E-7102-A63DCC0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E8D7-0471-FDDC-A3E1-50FE3853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53376-B748-F48E-0D11-575FB6EFF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26FF6-CB43-C476-0155-AC8DC265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CFFB0-8100-71E2-CD83-C9D40F70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9BA90-7D25-6373-82D4-B1CD7EA9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381B8-F5F8-A14D-EEEF-FF212B9B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59CB-08C3-8375-03D4-F0E1AD0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3D734-CF2B-5490-C395-473A93A7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30817-3260-653C-0EF9-32399E34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ECA36-0E3C-C4FD-F922-76566E2A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AB31-814E-5E6C-347A-D234D89A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C21BA-55B8-3661-5D6B-47EFE79B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7A46C-A0E0-3A56-1F08-216EEF5E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F5EA-BCA8-B43C-0D91-3D14C50D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438C-8D75-5DB5-0DF9-C05795A1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6FC7B-E733-E169-0B1C-88ED7A43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D555-655D-CFEF-4D2A-B21960C2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F8054-3EE3-133C-DA23-66473663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87A3-9C32-0EEF-3472-9B0528E1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96F0-F3F6-6635-A0F9-DC5530FB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D6B3A-7CB0-0A29-AD47-F6AE8B86D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5E2E9-8ADD-6B18-A1BF-A2B48CB4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CB8D-A07C-0355-7D9F-9A90911B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66BF-87C8-63EB-EE80-FE53BB09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9366-5AA1-E48F-9CA4-6BC2BBB2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24A77-88E4-BF7A-060E-0D3A9DE4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BAFC-4A16-CAB7-B99E-8B10D3CB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AFEA-0AEA-CEB3-BCA3-2A2E4622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43CA-91F2-4396-BA20-9461D7BD8BF5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D68B-5B87-A7C0-AD89-CAAA14B95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69DE-4D67-F0D3-625D-E56D57C3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8F9-4436-ED9C-E30E-680373C6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270" y="1811617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err="1">
                <a:latin typeface="+mn-lt"/>
              </a:rPr>
              <a:t>Vnútropodnikové</a:t>
            </a:r>
            <a:r>
              <a:rPr lang="en-US" sz="7200" b="1" dirty="0">
                <a:latin typeface="+mn-lt"/>
              </a:rPr>
              <a:t> </a:t>
            </a:r>
            <a:r>
              <a:rPr lang="en-US" sz="7200" b="1" dirty="0" err="1">
                <a:latin typeface="+mn-lt"/>
              </a:rPr>
              <a:t>faktory</a:t>
            </a:r>
            <a:r>
              <a:rPr lang="en-US" sz="7200" b="1" dirty="0">
                <a:latin typeface="+mn-lt"/>
              </a:rPr>
              <a:t> (SWOT)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4A27D9D-739A-F1BC-9C27-5C7A0DAA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221" y="4481877"/>
            <a:ext cx="8384374" cy="26911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A9E86E7-2922-EBCF-34BF-E30ED8799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2658" y="5699875"/>
            <a:ext cx="3296786" cy="1158125"/>
          </a:xfrm>
        </p:spPr>
        <p:txBody>
          <a:bodyPr/>
          <a:lstStyle/>
          <a:p>
            <a:endParaRPr lang="sk-SK" sz="3200" b="1" dirty="0"/>
          </a:p>
          <a:p>
            <a:r>
              <a:rPr lang="sk-SK" sz="3200" b="1" dirty="0"/>
              <a:t>Timotej Bačo</a:t>
            </a:r>
            <a:endParaRPr lang="en-US" sz="3200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0EEBE84-3510-2B62-CA24-5AF882D4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-2007870" y="-221933"/>
            <a:ext cx="5905500" cy="187642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C432F7A5-0BD9-EB3C-66C4-098B2124A562}"/>
              </a:ext>
            </a:extLst>
          </p:cNvPr>
          <p:cNvSpPr txBox="1">
            <a:spLocks/>
          </p:cNvSpPr>
          <p:nvPr/>
        </p:nvSpPr>
        <p:spPr>
          <a:xfrm>
            <a:off x="-6655290" y="220382"/>
            <a:ext cx="11161059" cy="159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						</a:t>
            </a:r>
            <a:r>
              <a:rPr lang="sk-SK" sz="3200" b="1" dirty="0" err="1"/>
              <a:t>Round</a:t>
            </a:r>
            <a:r>
              <a:rPr lang="sk-SK" sz="3200" b="1" dirty="0"/>
              <a:t> </a:t>
            </a:r>
            <a:r>
              <a:rPr lang="en-US" sz="3200" b="1" dirty="0"/>
              <a:t>8</a:t>
            </a:r>
            <a:endParaRPr lang="sk-SK" sz="3200" b="1" dirty="0"/>
          </a:p>
          <a:p>
            <a:endParaRPr lang="sk-SK" sz="3200" b="1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FDE482A-A808-037D-3747-487707661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9060" y="4796781"/>
            <a:ext cx="499206" cy="49920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B90CFD-2AE3-A25E-DE5C-722006EC0B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6270" y="1015640"/>
            <a:ext cx="673381" cy="54694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45A8921-B2DA-6769-E144-046AC913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174635" y="1811617"/>
            <a:ext cx="5040144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976BE20-777C-CED1-C957-CA4D62C60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509232">
            <a:off x="8712121" y="-3159801"/>
            <a:ext cx="5040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5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5565" y="2110071"/>
            <a:ext cx="10490640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Stratégia spojenectva zahŕňa vytváranie aliancií, partnerstiev alebo fúzií s inými firmami, aby sme zvýšili svoje silné stránky a využili príležitosti na trhu.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>
                <a:solidFill>
                  <a:srgbClr val="E30074"/>
                </a:solidFill>
              </a:rPr>
              <a:t>Kedy ju použiť</a:t>
            </a:r>
            <a:r>
              <a:rPr lang="sk-SK" sz="2400" b="1" dirty="0"/>
              <a:t>: Keď firma chce rozšíriť trh, zdieľať zdroje alebo znižovať riziká.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>
                <a:solidFill>
                  <a:srgbClr val="E30074"/>
                </a:solidFill>
              </a:rPr>
              <a:t>Napríklad</a:t>
            </a:r>
            <a:r>
              <a:rPr lang="sk-SK" sz="2400" b="1" dirty="0"/>
              <a:t>: </a:t>
            </a:r>
            <a:r>
              <a:rPr lang="pt-BR" sz="2400" b="1" dirty="0"/>
              <a:t>Apple a IBM</a:t>
            </a:r>
            <a:r>
              <a:rPr lang="sk-SK" sz="2400" b="1" dirty="0"/>
              <a:t> s</a:t>
            </a:r>
            <a:r>
              <a:rPr lang="pt-BR" sz="2400" b="1" dirty="0"/>
              <a:t>polupr</a:t>
            </a:r>
            <a:r>
              <a:rPr lang="sk-SK" sz="2400" b="1" dirty="0" err="1"/>
              <a:t>acujú</a:t>
            </a:r>
            <a:r>
              <a:rPr lang="pt-BR" sz="2400" b="1" dirty="0"/>
              <a:t> na vývoji biznis aplikácií pre iOS.</a:t>
            </a:r>
            <a:endParaRPr lang="sk-SK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4497356" y="268118"/>
            <a:ext cx="7437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Stratégia spojenectva</a:t>
            </a:r>
          </a:p>
        </p:txBody>
      </p:sp>
    </p:spTree>
    <p:extLst>
      <p:ext uri="{BB962C8B-B14F-4D97-AF65-F5344CB8AC3E}">
        <p14:creationId xmlns:p14="http://schemas.microsoft.com/office/powerpoint/2010/main" val="84339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5565" y="2110071"/>
            <a:ext cx="1049064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Ofenzívna stratégia zahŕňa agresívne kroky na získanie konkurenčnej výhody, ako sú cenové vojny, inovácie produktov alebo získavanie zákazníkov konkurencie.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>
                <a:solidFill>
                  <a:srgbClr val="E30074"/>
                </a:solidFill>
              </a:rPr>
              <a:t>Kedy ju použiť</a:t>
            </a:r>
            <a:r>
              <a:rPr lang="sk-SK" sz="2400" b="1" dirty="0"/>
              <a:t>: Keď má firma silnú pozíciu na trhu a chce zvýšiť svoj podiel alebo oslabovať konkurenciu.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>
                <a:solidFill>
                  <a:srgbClr val="E30074"/>
                </a:solidFill>
              </a:rPr>
              <a:t>Napríklad</a:t>
            </a:r>
            <a:r>
              <a:rPr lang="sk-SK" sz="2400" b="1" dirty="0"/>
              <a:t>: </a:t>
            </a:r>
            <a:r>
              <a:rPr lang="pt-BR" sz="2400" b="1" dirty="0"/>
              <a:t>Samsung vs. Apple</a:t>
            </a:r>
            <a:r>
              <a:rPr lang="sk-SK" sz="2400" b="1" dirty="0"/>
              <a:t> -</a:t>
            </a:r>
            <a:r>
              <a:rPr lang="pt-BR" sz="2400" b="1" dirty="0"/>
              <a:t> Agresívne marketingové kampane zamerané na zákazníkov Apple.</a:t>
            </a:r>
            <a:endParaRPr lang="sk-SK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4497356" y="268118"/>
            <a:ext cx="7437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Ofenzívna stratégia</a:t>
            </a:r>
          </a:p>
        </p:txBody>
      </p:sp>
    </p:spTree>
    <p:extLst>
      <p:ext uri="{BB962C8B-B14F-4D97-AF65-F5344CB8AC3E}">
        <p14:creationId xmlns:p14="http://schemas.microsoft.com/office/powerpoint/2010/main" val="2026423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5565" y="2110071"/>
            <a:ext cx="1049064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Stratégia úniku je zameraná na odchod z </a:t>
            </a:r>
            <a:r>
              <a:rPr lang="sk-SK" sz="2400" b="1" dirty="0" err="1"/>
              <a:t>neprofitabilného</a:t>
            </a:r>
            <a:r>
              <a:rPr lang="sk-SK" sz="2400" b="1" dirty="0"/>
              <a:t> trhu alebo produktu a presunutie zdrojov do výnosnejších oblastí.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>
                <a:solidFill>
                  <a:srgbClr val="E30074"/>
                </a:solidFill>
              </a:rPr>
              <a:t>Kedy ju použiť</a:t>
            </a:r>
            <a:r>
              <a:rPr lang="sk-SK" sz="2400" b="1" dirty="0"/>
              <a:t>: Keď trh stagnuje, produkty už nie sú ziskové alebo je firma vystavená vysokému riziku.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>
                <a:solidFill>
                  <a:srgbClr val="E30074"/>
                </a:solidFill>
              </a:rPr>
              <a:t>Napríklad</a:t>
            </a:r>
            <a:r>
              <a:rPr lang="sk-SK" sz="2400" b="1" dirty="0"/>
              <a:t>: Obrátenie pozornosti z VR na vývoj umelej inteligencie a novších hardvérových riešení.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4497356" y="268118"/>
            <a:ext cx="7437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Stratégia úniku</a:t>
            </a:r>
          </a:p>
        </p:txBody>
      </p:sp>
    </p:spTree>
    <p:extLst>
      <p:ext uri="{BB962C8B-B14F-4D97-AF65-F5344CB8AC3E}">
        <p14:creationId xmlns:p14="http://schemas.microsoft.com/office/powerpoint/2010/main" val="349092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5565" y="1800659"/>
            <a:ext cx="10490640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Defenzívna stratégia zahŕňa opatrenia na ochranu trhovej pozície firmy a odrážanie útokov konkurencie. Môže zahŕňať zlepšenie produktov, </a:t>
            </a:r>
            <a:r>
              <a:rPr lang="sk-SK" sz="2400" b="1" dirty="0" err="1"/>
              <a:t>lojalitné</a:t>
            </a:r>
            <a:r>
              <a:rPr lang="sk-SK" sz="2400" b="1" dirty="0"/>
              <a:t> programy alebo cenovú politiku.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>
                <a:solidFill>
                  <a:srgbClr val="E30074"/>
                </a:solidFill>
              </a:rPr>
              <a:t>Kedy ju použiť</a:t>
            </a:r>
            <a:r>
              <a:rPr lang="sk-SK" sz="2400" b="1" dirty="0"/>
              <a:t>: Keď firma čelí silnej konkurencii alebo ohrozeniu svojho trhového podielu.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>
                <a:solidFill>
                  <a:srgbClr val="E30074"/>
                </a:solidFill>
              </a:rPr>
              <a:t>Napríklad</a:t>
            </a:r>
            <a:r>
              <a:rPr lang="sk-SK" sz="2400" b="1" dirty="0"/>
              <a:t>: Časté a posúvajúce aktualizácie pre udržanie zákazníkov a vytvorenie náskoku pred firmami ako Samsung a Google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4497356" y="268118"/>
            <a:ext cx="7437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Defenzívna stratégia</a:t>
            </a:r>
          </a:p>
        </p:txBody>
      </p:sp>
    </p:spTree>
    <p:extLst>
      <p:ext uri="{BB962C8B-B14F-4D97-AF65-F5344CB8AC3E}">
        <p14:creationId xmlns:p14="http://schemas.microsoft.com/office/powerpoint/2010/main" val="284612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390900" y="268118"/>
            <a:ext cx="85439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dirty="0">
                <a:solidFill>
                  <a:srgbClr val="E30074"/>
                </a:solidFill>
              </a:rPr>
              <a:t>Výsledok </a:t>
            </a:r>
            <a:r>
              <a:rPr lang="en-US" sz="6000" dirty="0">
                <a:solidFill>
                  <a:srgbClr val="E30074"/>
                </a:solidFill>
              </a:rPr>
              <a:t>SWOT</a:t>
            </a:r>
            <a:r>
              <a:rPr lang="sk-SK" sz="6000" dirty="0">
                <a:solidFill>
                  <a:srgbClr val="E30074"/>
                </a:solidFill>
              </a:rPr>
              <a:t> analýzy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diagram of a cross-section&#10;&#10;Description automatically generated">
            <a:extLst>
              <a:ext uri="{FF2B5EF4-FFF2-40B4-BE49-F238E27FC236}">
                <a16:creationId xmlns:a16="http://schemas.microsoft.com/office/drawing/2014/main" id="{1AF9DD28-AD96-0A9D-68E7-36F519B8B4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483" y="1181683"/>
            <a:ext cx="9080060" cy="47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5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1312683" y="1847848"/>
            <a:ext cx="10490640" cy="310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sz="2400" b="1" dirty="0"/>
              <a:t>Subjektívnosť a nedostatok objektivity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sz="2400" b="1" dirty="0">
                <a:solidFill>
                  <a:srgbClr val="E30074"/>
                </a:solidFill>
              </a:rPr>
              <a:t>Nejasné a všeobecné faktory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sz="2400" b="1" dirty="0"/>
              <a:t> Zmiešanie interných a externých faktorov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sz="2400" b="1" dirty="0">
                <a:solidFill>
                  <a:srgbClr val="E30074"/>
                </a:solidFill>
              </a:rPr>
              <a:t>Ignorovanie dynamiky prostredia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sz="2400" b="1" dirty="0"/>
              <a:t>Prílišná závislosť na SWOT analýze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4497356" y="268118"/>
            <a:ext cx="7437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Časté chyby</a:t>
            </a:r>
          </a:p>
        </p:txBody>
      </p:sp>
    </p:spTree>
    <p:extLst>
      <p:ext uri="{BB962C8B-B14F-4D97-AF65-F5344CB8AC3E}">
        <p14:creationId xmlns:p14="http://schemas.microsoft.com/office/powerpoint/2010/main" val="279831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09661" y="1936174"/>
            <a:ext cx="10490640" cy="3268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6000" indent="-5715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sk-SK" sz="2400" b="1" dirty="0"/>
              <a:t>Expertné hodnotenie vybraných faktorov, či dôležitých stránok podniku v porovnaní s napr. najvýznamnejšou konkurenciou</a:t>
            </a:r>
          </a:p>
          <a:p>
            <a:pPr marL="756000" indent="-5715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sk-SK" sz="2400" b="1" dirty="0"/>
              <a:t>Ide o manažérsku mriežku, v ktorej sú vyjadrené pozitíva a negatíva podniku v závislosti od minulého, súčasného a budúceho stavu alebo predpokladu, ku ktorému sa chce dospieť</a:t>
            </a:r>
          </a:p>
          <a:p>
            <a:pPr marL="756000" indent="-5715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sk-SK" sz="2400" b="1" dirty="0"/>
              <a:t>Zoznam SW sumarizuje hlavné prednosti a stability podniku (interné faktory),</a:t>
            </a:r>
          </a:p>
          <a:p>
            <a:pPr marL="756000" indent="-5715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sk-SK" sz="2400" b="1" dirty="0"/>
              <a:t>Zoznam OT sumarizuje sily a vplyvy pôsobiace v externom prostredí </a:t>
            </a:r>
            <a:endParaRPr lang="sk-SK" sz="4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rgbClr val="E30074"/>
                </a:solidFill>
              </a:rPr>
              <a:t>SWOT</a:t>
            </a:r>
            <a:r>
              <a:rPr lang="sk-SK" sz="6000" dirty="0">
                <a:solidFill>
                  <a:srgbClr val="E30074"/>
                </a:solidFill>
              </a:rPr>
              <a:t> analýza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396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09661" y="1936174"/>
            <a:ext cx="1049064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4000" b="1" dirty="0"/>
              <a:t>S- </a:t>
            </a:r>
            <a:r>
              <a:rPr lang="sk-SK" sz="4000" b="1" dirty="0" err="1"/>
              <a:t>Strenght</a:t>
            </a:r>
            <a:endParaRPr lang="sk-SK" sz="40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4000" b="1" dirty="0"/>
              <a:t>W – </a:t>
            </a:r>
            <a:r>
              <a:rPr lang="sk-SK" sz="4000" b="1" dirty="0" err="1"/>
              <a:t>Weaknesses</a:t>
            </a:r>
            <a:endParaRPr lang="sk-SK" sz="40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4000" b="1" dirty="0"/>
              <a:t>O – </a:t>
            </a:r>
            <a:r>
              <a:rPr lang="sk-SK" sz="4000" b="1" dirty="0" err="1"/>
              <a:t>Opportunities</a:t>
            </a:r>
            <a:endParaRPr lang="sk-SK" sz="40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4000" b="1" dirty="0"/>
              <a:t>T – </a:t>
            </a:r>
            <a:r>
              <a:rPr lang="sk-SK" sz="4000" b="1" dirty="0" err="1"/>
              <a:t>Threats</a:t>
            </a:r>
            <a:r>
              <a:rPr lang="sk-SK" sz="4000" b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rgbClr val="E30074"/>
                </a:solidFill>
              </a:rPr>
              <a:t>SWOT</a:t>
            </a:r>
            <a:r>
              <a:rPr lang="sk-SK" sz="6000" dirty="0">
                <a:solidFill>
                  <a:srgbClr val="E30074"/>
                </a:solidFill>
              </a:rPr>
              <a:t> analýza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DC2FADC-DC15-0C7E-01E3-C595C5A0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18916"/>
              </p:ext>
            </p:extLst>
          </p:nvPr>
        </p:nvGraphicFramePr>
        <p:xfrm>
          <a:off x="5558924" y="2337775"/>
          <a:ext cx="6023415" cy="212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7805">
                  <a:extLst>
                    <a:ext uri="{9D8B030D-6E8A-4147-A177-3AD203B41FA5}">
                      <a16:colId xmlns:a16="http://schemas.microsoft.com/office/drawing/2014/main" val="1525755048"/>
                    </a:ext>
                  </a:extLst>
                </a:gridCol>
                <a:gridCol w="2007805">
                  <a:extLst>
                    <a:ext uri="{9D8B030D-6E8A-4147-A177-3AD203B41FA5}">
                      <a16:colId xmlns:a16="http://schemas.microsoft.com/office/drawing/2014/main" val="2156166032"/>
                    </a:ext>
                  </a:extLst>
                </a:gridCol>
                <a:gridCol w="2007805">
                  <a:extLst>
                    <a:ext uri="{9D8B030D-6E8A-4147-A177-3AD203B41FA5}">
                      <a16:colId xmlns:a16="http://schemas.microsoft.com/office/drawing/2014/main" val="942375245"/>
                    </a:ext>
                  </a:extLst>
                </a:gridCol>
              </a:tblGrid>
              <a:tr h="1060337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Vnútorný pôvod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Silné stránky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Slabé stránky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925317"/>
                  </a:ext>
                </a:extLst>
              </a:tr>
              <a:tr h="1060337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Vonkajší pôvod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Príležitosti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Hrozby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908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10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09661" y="1936174"/>
            <a:ext cx="10490640" cy="289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Silné stránky predstavujú to, čo naša organizácia robí dobre. Ide o konkurenčné výhody, ako sú silná značka, dobré vzťahy so zákazníkmi alebo unikátne know-how.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Príklad: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Apple má silnú značku a veľmi lojálnu zákaznícku základňu, čo je významná silná stránka.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dirty="0">
                <a:solidFill>
                  <a:srgbClr val="E30074"/>
                </a:solidFill>
              </a:rPr>
              <a:t>Silné stránky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039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09661" y="1936174"/>
            <a:ext cx="1049064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Slabé stránky sú oblasti, kde organizácia zaostáva. Môžu to byť nedostatočné financie, zastaraná technológia alebo slabý marketing.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Príklad: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Etické otázky a kritika dodávateľského reťazca pre Apple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dirty="0">
                <a:solidFill>
                  <a:srgbClr val="E30074"/>
                </a:solidFill>
              </a:rPr>
              <a:t>Slabé stránky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6143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5565" y="2110071"/>
            <a:ext cx="10490640" cy="216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Príležitosti predstavujú vonkajšie faktory, ktoré môžu pomôcť organizácii rásť. Môže to byť nový trend na trhu, technologická inovácia, alebo zmena legislatívy.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Príklad: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pt-BR" sz="2400" b="1" dirty="0"/>
              <a:t>Rozvoj technológií AI a AR</a:t>
            </a:r>
            <a:r>
              <a:rPr lang="sk-SK" sz="2400" b="1" dirty="0"/>
              <a:t> v zariadeniach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dirty="0">
                <a:solidFill>
                  <a:srgbClr val="E30074"/>
                </a:solidFill>
              </a:rPr>
              <a:t>Príležitosti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5157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5565" y="2110071"/>
            <a:ext cx="1049064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Ohrozenia sú externé faktory, ktoré môžu predstavovať riziko pre organizáciu. Patria sem napríklad silná konkurencia, ekonomické recesie alebo rýchle technologické zmeny.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Príklad: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pt-BR" sz="2400" b="1" dirty="0"/>
              <a:t>Zmena legislatívy a regulácií</a:t>
            </a:r>
            <a:r>
              <a:rPr lang="sk-SK" sz="2400" b="1" dirty="0"/>
              <a:t> najmä v Európskej únii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Ohrozenia</a:t>
            </a:r>
          </a:p>
        </p:txBody>
      </p:sp>
    </p:spTree>
    <p:extLst>
      <p:ext uri="{BB962C8B-B14F-4D97-AF65-F5344CB8AC3E}">
        <p14:creationId xmlns:p14="http://schemas.microsoft.com/office/powerpoint/2010/main" val="139383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09661" y="1936174"/>
            <a:ext cx="1049064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sk-SK" sz="2800" b="1" u="sng" dirty="0"/>
              <a:t>Body</a:t>
            </a:r>
            <a:r>
              <a:rPr lang="sk-SK" sz="2800" b="1" dirty="0"/>
              <a:t> vyjadrujú dôležitosť, napr. &lt;1,5&gt; alebo &lt;1,10&gt;, pričom 1 je najmenej významný</a:t>
            </a:r>
          </a:p>
          <a:p>
            <a:pPr marL="571500" indent="-571500" eaLnBrk="1" hangingPunct="1">
              <a:spcBef>
                <a:spcPct val="20000"/>
              </a:spcBef>
              <a:buFontTx/>
              <a:buChar char="-"/>
              <a:defRPr/>
            </a:pPr>
            <a:endParaRPr lang="sk-SK" sz="2800" b="1" dirty="0"/>
          </a:p>
          <a:p>
            <a:pPr marL="571500" indent="-571500" eaLnBrk="1" hangingPunct="1">
              <a:spcBef>
                <a:spcPct val="20000"/>
              </a:spcBef>
              <a:buFontTx/>
              <a:buChar char="-"/>
              <a:defRPr/>
            </a:pPr>
            <a:r>
              <a:rPr lang="sk-SK" sz="2800" b="1" u="sng" dirty="0"/>
              <a:t>Váhy</a:t>
            </a:r>
            <a:r>
              <a:rPr lang="sk-SK" sz="2800" b="1" dirty="0"/>
              <a:t> vyjadrujú akú silu (váhu) majú jednotlivé faktory v rámci daného kvadrantu. Ich súčet musí byť vždy 1!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dirty="0">
                <a:solidFill>
                  <a:srgbClr val="E30074"/>
                </a:solidFill>
              </a:rPr>
              <a:t>Hodnotenie SWOT</a:t>
            </a:r>
            <a:endParaRPr lang="sk-SK" sz="6000" b="1" dirty="0">
              <a:solidFill>
                <a:srgbClr val="E30074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2867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5565" y="2110071"/>
            <a:ext cx="10490640" cy="252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Ohrozenia sú externé faktory, ktoré môžu predstavovať riziko pre organizáciu. Patria sem napríklad silná konkurencia, ekonomické recesie alebo rýchle technologické zmeny.</a:t>
            </a:r>
          </a:p>
          <a:p>
            <a:pPr eaLnBrk="1" hangingPunct="1">
              <a:spcBef>
                <a:spcPct val="20000"/>
              </a:spcBef>
              <a:defRPr/>
            </a:pPr>
            <a:endParaRPr lang="sk-SK" sz="2400" b="1" dirty="0"/>
          </a:p>
          <a:p>
            <a:pPr eaLnBrk="1" hangingPunct="1">
              <a:spcBef>
                <a:spcPct val="20000"/>
              </a:spcBef>
              <a:defRPr/>
            </a:pPr>
            <a:r>
              <a:rPr lang="sk-SK" sz="2400" b="1" dirty="0"/>
              <a:t>Príklad: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pt-BR" sz="2400" b="1" dirty="0"/>
              <a:t>Zmena legislatívy a regulácií</a:t>
            </a:r>
            <a:r>
              <a:rPr lang="sk-SK" sz="2400" b="1" dirty="0"/>
              <a:t> najmä v Európskej únii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Ohrozenia</a:t>
            </a:r>
          </a:p>
        </p:txBody>
      </p:sp>
    </p:spTree>
    <p:extLst>
      <p:ext uri="{BB962C8B-B14F-4D97-AF65-F5344CB8AC3E}">
        <p14:creationId xmlns:p14="http://schemas.microsoft.com/office/powerpoint/2010/main" val="264251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Widescreen</PresentationFormat>
  <Paragraphs>94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Vnútropodnikové faktory (SWOT)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S.R.O</dc:title>
  <dc:creator>Baco, Timotej</dc:creator>
  <cp:lastModifiedBy>Bačo, Timotej</cp:lastModifiedBy>
  <cp:revision>5</cp:revision>
  <dcterms:created xsi:type="dcterms:W3CDTF">2024-09-24T18:44:51Z</dcterms:created>
  <dcterms:modified xsi:type="dcterms:W3CDTF">2024-11-13T00:00:45Z</dcterms:modified>
</cp:coreProperties>
</file>