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4" r:id="rId3"/>
    <p:sldId id="285" r:id="rId4"/>
    <p:sldId id="286" r:id="rId5"/>
    <p:sldId id="287" r:id="rId6"/>
    <p:sldId id="288" r:id="rId7"/>
    <p:sldId id="289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C059D-F439-4B30-817B-04B2AEFC4AC5}" v="7" dt="2024-10-22T19:53:4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80" d="100"/>
          <a:sy n="80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o, Timotej" userId="152f2ad6-3c97-47cf-bd89-58c5c0a29e21" providerId="ADAL" clId="{26CC059D-F439-4B30-817B-04B2AEFC4AC5}"/>
    <pc:docChg chg="undo redo custSel addSld delSld modSld">
      <pc:chgData name="Baco, Timotej" userId="152f2ad6-3c97-47cf-bd89-58c5c0a29e21" providerId="ADAL" clId="{26CC059D-F439-4B30-817B-04B2AEFC4AC5}" dt="2024-10-22T19:54:01.212" v="339" actId="20577"/>
      <pc:docMkLst>
        <pc:docMk/>
      </pc:docMkLst>
      <pc:sldChg chg="modSp mod">
        <pc:chgData name="Baco, Timotej" userId="152f2ad6-3c97-47cf-bd89-58c5c0a29e21" providerId="ADAL" clId="{26CC059D-F439-4B30-817B-04B2AEFC4AC5}" dt="2024-10-22T19:23:18.766" v="312" actId="20577"/>
        <pc:sldMkLst>
          <pc:docMk/>
          <pc:sldMk cId="735358950" sldId="257"/>
        </pc:sldMkLst>
        <pc:spChg chg="mod">
          <ac:chgData name="Baco, Timotej" userId="152f2ad6-3c97-47cf-bd89-58c5c0a29e21" providerId="ADAL" clId="{26CC059D-F439-4B30-817B-04B2AEFC4AC5}" dt="2024-10-22T19:23:18.766" v="312" actId="20577"/>
          <ac:spMkLst>
            <pc:docMk/>
            <pc:sldMk cId="735358950" sldId="257"/>
            <ac:spMk id="2" creationId="{C33FF8F9-4436-ED9C-E30E-680373C64496}"/>
          </ac:spMkLst>
        </pc:spChg>
        <pc:spChg chg="mod">
          <ac:chgData name="Baco, Timotej" userId="152f2ad6-3c97-47cf-bd89-58c5c0a29e21" providerId="ADAL" clId="{26CC059D-F439-4B30-817B-04B2AEFC4AC5}" dt="2024-10-22T17:36:36.616" v="2" actId="20577"/>
          <ac:spMkLst>
            <pc:docMk/>
            <pc:sldMk cId="735358950" sldId="257"/>
            <ac:spMk id="14" creationId="{C432F7A5-0BD9-EB3C-66C4-098B2124A562}"/>
          </ac:spMkLst>
        </pc:spChg>
      </pc:sldChg>
      <pc:sldChg chg="del">
        <pc:chgData name="Baco, Timotej" userId="152f2ad6-3c97-47cf-bd89-58c5c0a29e21" providerId="ADAL" clId="{26CC059D-F439-4B30-817B-04B2AEFC4AC5}" dt="2024-10-22T17:44:16.649" v="83" actId="47"/>
        <pc:sldMkLst>
          <pc:docMk/>
          <pc:sldMk cId="1311489277" sldId="283"/>
        </pc:sldMkLst>
      </pc:sldChg>
      <pc:sldChg chg="modSp mod modNotesTx">
        <pc:chgData name="Baco, Timotej" userId="152f2ad6-3c97-47cf-bd89-58c5c0a29e21" providerId="ADAL" clId="{26CC059D-F439-4B30-817B-04B2AEFC4AC5}" dt="2024-10-22T18:34:14.619" v="143"/>
        <pc:sldMkLst>
          <pc:docMk/>
          <pc:sldMk cId="3803102635" sldId="284"/>
        </pc:sldMkLst>
        <pc:spChg chg="mod">
          <ac:chgData name="Baco, Timotej" userId="152f2ad6-3c97-47cf-bd89-58c5c0a29e21" providerId="ADAL" clId="{26CC059D-F439-4B30-817B-04B2AEFC4AC5}" dt="2024-10-22T17:41:02.904" v="10" actId="1076"/>
          <ac:spMkLst>
            <pc:docMk/>
            <pc:sldMk cId="3803102635" sldId="284"/>
            <ac:spMk id="2" creationId="{78BDABF5-8F51-701C-41A3-648EFE25590F}"/>
          </ac:spMkLst>
        </pc:spChg>
        <pc:spChg chg="mod">
          <ac:chgData name="Baco, Timotej" userId="152f2ad6-3c97-47cf-bd89-58c5c0a29e21" providerId="ADAL" clId="{26CC059D-F439-4B30-817B-04B2AEFC4AC5}" dt="2024-10-22T17:43:24.910" v="82" actId="20577"/>
          <ac:spMkLst>
            <pc:docMk/>
            <pc:sldMk cId="3803102635" sldId="284"/>
            <ac:spMk id="8" creationId="{D4394263-17C4-107C-501F-C19FC6080FA3}"/>
          </ac:spMkLst>
        </pc:spChg>
      </pc:sldChg>
      <pc:sldChg chg="modSp add mod modNotesTx">
        <pc:chgData name="Baco, Timotej" userId="152f2ad6-3c97-47cf-bd89-58c5c0a29e21" providerId="ADAL" clId="{26CC059D-F439-4B30-817B-04B2AEFC4AC5}" dt="2024-10-22T19:23:46.672" v="313" actId="20577"/>
        <pc:sldMkLst>
          <pc:docMk/>
          <pc:sldMk cId="1963846716" sldId="285"/>
        </pc:sldMkLst>
        <pc:spChg chg="mod">
          <ac:chgData name="Baco, Timotej" userId="152f2ad6-3c97-47cf-bd89-58c5c0a29e21" providerId="ADAL" clId="{26CC059D-F439-4B30-817B-04B2AEFC4AC5}" dt="2024-10-22T17:44:42.373" v="103" actId="1076"/>
          <ac:spMkLst>
            <pc:docMk/>
            <pc:sldMk cId="1963846716" sldId="285"/>
            <ac:spMk id="2" creationId="{78BDABF5-8F51-701C-41A3-648EFE25590F}"/>
          </ac:spMkLst>
        </pc:spChg>
        <pc:spChg chg="mod">
          <ac:chgData name="Baco, Timotej" userId="152f2ad6-3c97-47cf-bd89-58c5c0a29e21" providerId="ADAL" clId="{26CC059D-F439-4B30-817B-04B2AEFC4AC5}" dt="2024-10-22T19:23:46.672" v="313" actId="20577"/>
          <ac:spMkLst>
            <pc:docMk/>
            <pc:sldMk cId="1963846716" sldId="285"/>
            <ac:spMk id="8" creationId="{D4394263-17C4-107C-501F-C19FC6080FA3}"/>
          </ac:spMkLst>
        </pc:spChg>
      </pc:sldChg>
      <pc:sldChg chg="del">
        <pc:chgData name="Baco, Timotej" userId="152f2ad6-3c97-47cf-bd89-58c5c0a29e21" providerId="ADAL" clId="{26CC059D-F439-4B30-817B-04B2AEFC4AC5}" dt="2024-10-22T17:44:17.625" v="84" actId="47"/>
        <pc:sldMkLst>
          <pc:docMk/>
          <pc:sldMk cId="2230311346" sldId="285"/>
        </pc:sldMkLst>
      </pc:sldChg>
      <pc:sldChg chg="modSp add mod modNotesTx">
        <pc:chgData name="Baco, Timotej" userId="152f2ad6-3c97-47cf-bd89-58c5c0a29e21" providerId="ADAL" clId="{26CC059D-F439-4B30-817B-04B2AEFC4AC5}" dt="2024-10-22T18:39:27.355" v="190" actId="1076"/>
        <pc:sldMkLst>
          <pc:docMk/>
          <pc:sldMk cId="1817778162" sldId="286"/>
        </pc:sldMkLst>
        <pc:spChg chg="mod">
          <ac:chgData name="Baco, Timotej" userId="152f2ad6-3c97-47cf-bd89-58c5c0a29e21" providerId="ADAL" clId="{26CC059D-F439-4B30-817B-04B2AEFC4AC5}" dt="2024-10-22T18:39:27.355" v="190" actId="1076"/>
          <ac:spMkLst>
            <pc:docMk/>
            <pc:sldMk cId="1817778162" sldId="286"/>
            <ac:spMk id="2" creationId="{78BDABF5-8F51-701C-41A3-648EFE25590F}"/>
          </ac:spMkLst>
        </pc:spChg>
        <pc:spChg chg="mod">
          <ac:chgData name="Baco, Timotej" userId="152f2ad6-3c97-47cf-bd89-58c5c0a29e21" providerId="ADAL" clId="{26CC059D-F439-4B30-817B-04B2AEFC4AC5}" dt="2024-10-22T18:38:36.247" v="186" actId="1076"/>
          <ac:spMkLst>
            <pc:docMk/>
            <pc:sldMk cId="1817778162" sldId="286"/>
            <ac:spMk id="8" creationId="{D4394263-17C4-107C-501F-C19FC6080FA3}"/>
          </ac:spMkLst>
        </pc:spChg>
      </pc:sldChg>
      <pc:sldChg chg="del">
        <pc:chgData name="Baco, Timotej" userId="152f2ad6-3c97-47cf-bd89-58c5c0a29e21" providerId="ADAL" clId="{26CC059D-F439-4B30-817B-04B2AEFC4AC5}" dt="2024-10-22T17:44:18.365" v="85" actId="47"/>
        <pc:sldMkLst>
          <pc:docMk/>
          <pc:sldMk cId="1902559137" sldId="286"/>
        </pc:sldMkLst>
      </pc:sldChg>
      <pc:sldChg chg="modSp add mod modNotesTx">
        <pc:chgData name="Baco, Timotej" userId="152f2ad6-3c97-47cf-bd89-58c5c0a29e21" providerId="ADAL" clId="{26CC059D-F439-4B30-817B-04B2AEFC4AC5}" dt="2024-10-22T19:24:18.091" v="314" actId="20577"/>
        <pc:sldMkLst>
          <pc:docMk/>
          <pc:sldMk cId="3295130809" sldId="287"/>
        </pc:sldMkLst>
        <pc:spChg chg="mod">
          <ac:chgData name="Baco, Timotej" userId="152f2ad6-3c97-47cf-bd89-58c5c0a29e21" providerId="ADAL" clId="{26CC059D-F439-4B30-817B-04B2AEFC4AC5}" dt="2024-10-22T18:43:17.966" v="221" actId="1076"/>
          <ac:spMkLst>
            <pc:docMk/>
            <pc:sldMk cId="3295130809" sldId="287"/>
            <ac:spMk id="2" creationId="{78BDABF5-8F51-701C-41A3-648EFE25590F}"/>
          </ac:spMkLst>
        </pc:spChg>
        <pc:spChg chg="mod">
          <ac:chgData name="Baco, Timotej" userId="152f2ad6-3c97-47cf-bd89-58c5c0a29e21" providerId="ADAL" clId="{26CC059D-F439-4B30-817B-04B2AEFC4AC5}" dt="2024-10-22T19:24:18.091" v="314" actId="20577"/>
          <ac:spMkLst>
            <pc:docMk/>
            <pc:sldMk cId="3295130809" sldId="287"/>
            <ac:spMk id="8" creationId="{D4394263-17C4-107C-501F-C19FC6080FA3}"/>
          </ac:spMkLst>
        </pc:spChg>
      </pc:sldChg>
      <pc:sldChg chg="modSp add mod modNotesTx">
        <pc:chgData name="Baco, Timotej" userId="152f2ad6-3c97-47cf-bd89-58c5c0a29e21" providerId="ADAL" clId="{26CC059D-F439-4B30-817B-04B2AEFC4AC5}" dt="2024-10-22T19:25:04.119" v="315" actId="20577"/>
        <pc:sldMkLst>
          <pc:docMk/>
          <pc:sldMk cId="2398483693" sldId="288"/>
        </pc:sldMkLst>
        <pc:spChg chg="mod">
          <ac:chgData name="Baco, Timotej" userId="152f2ad6-3c97-47cf-bd89-58c5c0a29e21" providerId="ADAL" clId="{26CC059D-F439-4B30-817B-04B2AEFC4AC5}" dt="2024-10-22T18:47:01.620" v="255" actId="1076"/>
          <ac:spMkLst>
            <pc:docMk/>
            <pc:sldMk cId="2398483693" sldId="288"/>
            <ac:spMk id="2" creationId="{78BDABF5-8F51-701C-41A3-648EFE25590F}"/>
          </ac:spMkLst>
        </pc:spChg>
        <pc:spChg chg="mod">
          <ac:chgData name="Baco, Timotej" userId="152f2ad6-3c97-47cf-bd89-58c5c0a29e21" providerId="ADAL" clId="{26CC059D-F439-4B30-817B-04B2AEFC4AC5}" dt="2024-10-22T19:25:04.119" v="315" actId="20577"/>
          <ac:spMkLst>
            <pc:docMk/>
            <pc:sldMk cId="2398483693" sldId="288"/>
            <ac:spMk id="8" creationId="{D4394263-17C4-107C-501F-C19FC6080FA3}"/>
          </ac:spMkLst>
        </pc:spChg>
      </pc:sldChg>
      <pc:sldChg chg="del">
        <pc:chgData name="Baco, Timotej" userId="152f2ad6-3c97-47cf-bd89-58c5c0a29e21" providerId="ADAL" clId="{26CC059D-F439-4B30-817B-04B2AEFC4AC5}" dt="2024-10-22T17:44:19.057" v="86" actId="47"/>
        <pc:sldMkLst>
          <pc:docMk/>
          <pc:sldMk cId="4057808738" sldId="288"/>
        </pc:sldMkLst>
      </pc:sldChg>
      <pc:sldChg chg="modSp add mod modNotesTx">
        <pc:chgData name="Baco, Timotej" userId="152f2ad6-3c97-47cf-bd89-58c5c0a29e21" providerId="ADAL" clId="{26CC059D-F439-4B30-817B-04B2AEFC4AC5}" dt="2024-10-22T19:25:25.201" v="316" actId="20577"/>
        <pc:sldMkLst>
          <pc:docMk/>
          <pc:sldMk cId="984090174" sldId="289"/>
        </pc:sldMkLst>
        <pc:spChg chg="mod">
          <ac:chgData name="Baco, Timotej" userId="152f2ad6-3c97-47cf-bd89-58c5c0a29e21" providerId="ADAL" clId="{26CC059D-F439-4B30-817B-04B2AEFC4AC5}" dt="2024-10-22T18:50:23.942" v="284" actId="1076"/>
          <ac:spMkLst>
            <pc:docMk/>
            <pc:sldMk cId="984090174" sldId="289"/>
            <ac:spMk id="2" creationId="{78BDABF5-8F51-701C-41A3-648EFE25590F}"/>
          </ac:spMkLst>
        </pc:spChg>
        <pc:spChg chg="mod">
          <ac:chgData name="Baco, Timotej" userId="152f2ad6-3c97-47cf-bd89-58c5c0a29e21" providerId="ADAL" clId="{26CC059D-F439-4B30-817B-04B2AEFC4AC5}" dt="2024-10-22T19:25:25.201" v="316" actId="20577"/>
          <ac:spMkLst>
            <pc:docMk/>
            <pc:sldMk cId="984090174" sldId="289"/>
            <ac:spMk id="8" creationId="{D4394263-17C4-107C-501F-C19FC6080FA3}"/>
          </ac:spMkLst>
        </pc:spChg>
      </pc:sldChg>
      <pc:sldChg chg="del">
        <pc:chgData name="Baco, Timotej" userId="152f2ad6-3c97-47cf-bd89-58c5c0a29e21" providerId="ADAL" clId="{26CC059D-F439-4B30-817B-04B2AEFC4AC5}" dt="2024-10-22T17:44:19.676" v="87" actId="47"/>
        <pc:sldMkLst>
          <pc:docMk/>
          <pc:sldMk cId="1763858647" sldId="289"/>
        </pc:sldMkLst>
      </pc:sldChg>
      <pc:sldChg chg="modSp add mod">
        <pc:chgData name="Baco, Timotej" userId="152f2ad6-3c97-47cf-bd89-58c5c0a29e21" providerId="ADAL" clId="{26CC059D-F439-4B30-817B-04B2AEFC4AC5}" dt="2024-10-22T19:54:01.212" v="339" actId="20577"/>
        <pc:sldMkLst>
          <pc:docMk/>
          <pc:sldMk cId="2349836749" sldId="290"/>
        </pc:sldMkLst>
        <pc:spChg chg="mod">
          <ac:chgData name="Baco, Timotej" userId="152f2ad6-3c97-47cf-bd89-58c5c0a29e21" providerId="ADAL" clId="{26CC059D-F439-4B30-817B-04B2AEFC4AC5}" dt="2024-10-22T19:54:01.212" v="339" actId="20577"/>
          <ac:spMkLst>
            <pc:docMk/>
            <pc:sldMk cId="2349836749" sldId="290"/>
            <ac:spMk id="2" creationId="{78BDABF5-8F51-701C-41A3-648EFE25590F}"/>
          </ac:spMkLst>
        </pc:spChg>
      </pc:sldChg>
      <pc:sldChg chg="add del">
        <pc:chgData name="Baco, Timotej" userId="152f2ad6-3c97-47cf-bd89-58c5c0a29e21" providerId="ADAL" clId="{26CC059D-F439-4B30-817B-04B2AEFC4AC5}" dt="2024-10-22T19:25:41.061" v="317" actId="47"/>
        <pc:sldMkLst>
          <pc:docMk/>
          <pc:sldMk cId="2587325932" sldId="290"/>
        </pc:sldMkLst>
      </pc:sldChg>
      <pc:sldChg chg="del">
        <pc:chgData name="Baco, Timotej" userId="152f2ad6-3c97-47cf-bd89-58c5c0a29e21" providerId="ADAL" clId="{26CC059D-F439-4B30-817B-04B2AEFC4AC5}" dt="2024-10-22T17:44:20.307" v="88" actId="47"/>
        <pc:sldMkLst>
          <pc:docMk/>
          <pc:sldMk cId="2813187616" sldId="290"/>
        </pc:sldMkLst>
      </pc:sldChg>
      <pc:sldChg chg="del">
        <pc:chgData name="Baco, Timotej" userId="152f2ad6-3c97-47cf-bd89-58c5c0a29e21" providerId="ADAL" clId="{26CC059D-F439-4B30-817B-04B2AEFC4AC5}" dt="2024-10-22T17:44:20.878" v="89" actId="47"/>
        <pc:sldMkLst>
          <pc:docMk/>
          <pc:sldMk cId="981290105" sldId="291"/>
        </pc:sldMkLst>
      </pc:sldChg>
      <pc:sldChg chg="del">
        <pc:chgData name="Baco, Timotej" userId="152f2ad6-3c97-47cf-bd89-58c5c0a29e21" providerId="ADAL" clId="{26CC059D-F439-4B30-817B-04B2AEFC4AC5}" dt="2024-10-22T17:44:22.570" v="92" actId="47"/>
        <pc:sldMkLst>
          <pc:docMk/>
          <pc:sldMk cId="2953291498" sldId="292"/>
        </pc:sldMkLst>
      </pc:sldChg>
      <pc:sldChg chg="del">
        <pc:chgData name="Baco, Timotej" userId="152f2ad6-3c97-47cf-bd89-58c5c0a29e21" providerId="ADAL" clId="{26CC059D-F439-4B30-817B-04B2AEFC4AC5}" dt="2024-10-22T17:44:23.125" v="93" actId="47"/>
        <pc:sldMkLst>
          <pc:docMk/>
          <pc:sldMk cId="1959814618" sldId="293"/>
        </pc:sldMkLst>
      </pc:sldChg>
      <pc:sldChg chg="del">
        <pc:chgData name="Baco, Timotej" userId="152f2ad6-3c97-47cf-bd89-58c5c0a29e21" providerId="ADAL" clId="{26CC059D-F439-4B30-817B-04B2AEFC4AC5}" dt="2024-10-22T17:44:23.662" v="94" actId="47"/>
        <pc:sldMkLst>
          <pc:docMk/>
          <pc:sldMk cId="842826604" sldId="294"/>
        </pc:sldMkLst>
      </pc:sldChg>
      <pc:sldChg chg="del">
        <pc:chgData name="Baco, Timotej" userId="152f2ad6-3c97-47cf-bd89-58c5c0a29e21" providerId="ADAL" clId="{26CC059D-F439-4B30-817B-04B2AEFC4AC5}" dt="2024-10-22T17:44:24.227" v="95" actId="47"/>
        <pc:sldMkLst>
          <pc:docMk/>
          <pc:sldMk cId="3778399907" sldId="295"/>
        </pc:sldMkLst>
      </pc:sldChg>
      <pc:sldChg chg="del">
        <pc:chgData name="Baco, Timotej" userId="152f2ad6-3c97-47cf-bd89-58c5c0a29e21" providerId="ADAL" clId="{26CC059D-F439-4B30-817B-04B2AEFC4AC5}" dt="2024-10-22T17:44:25.440" v="97" actId="47"/>
        <pc:sldMkLst>
          <pc:docMk/>
          <pc:sldMk cId="3482535899" sldId="296"/>
        </pc:sldMkLst>
      </pc:sldChg>
      <pc:sldChg chg="del">
        <pc:chgData name="Baco, Timotej" userId="152f2ad6-3c97-47cf-bd89-58c5c0a29e21" providerId="ADAL" clId="{26CC059D-F439-4B30-817B-04B2AEFC4AC5}" dt="2024-10-22T17:44:26.521" v="98" actId="47"/>
        <pc:sldMkLst>
          <pc:docMk/>
          <pc:sldMk cId="3758752162" sldId="297"/>
        </pc:sldMkLst>
      </pc:sldChg>
      <pc:sldChg chg="del">
        <pc:chgData name="Baco, Timotej" userId="152f2ad6-3c97-47cf-bd89-58c5c0a29e21" providerId="ADAL" clId="{26CC059D-F439-4B30-817B-04B2AEFC4AC5}" dt="2024-10-22T17:44:27.561" v="99" actId="47"/>
        <pc:sldMkLst>
          <pc:docMk/>
          <pc:sldMk cId="873460561" sldId="298"/>
        </pc:sldMkLst>
      </pc:sldChg>
      <pc:sldChg chg="del">
        <pc:chgData name="Baco, Timotej" userId="152f2ad6-3c97-47cf-bd89-58c5c0a29e21" providerId="ADAL" clId="{26CC059D-F439-4B30-817B-04B2AEFC4AC5}" dt="2024-10-22T17:44:28.437" v="100" actId="47"/>
        <pc:sldMkLst>
          <pc:docMk/>
          <pc:sldMk cId="4152094758" sldId="299"/>
        </pc:sldMkLst>
      </pc:sldChg>
      <pc:sldChg chg="del">
        <pc:chgData name="Baco, Timotej" userId="152f2ad6-3c97-47cf-bd89-58c5c0a29e21" providerId="ADAL" clId="{26CC059D-F439-4B30-817B-04B2AEFC4AC5}" dt="2024-10-22T17:44:21.405" v="90" actId="47"/>
        <pc:sldMkLst>
          <pc:docMk/>
          <pc:sldMk cId="2933648869" sldId="300"/>
        </pc:sldMkLst>
      </pc:sldChg>
      <pc:sldChg chg="del">
        <pc:chgData name="Baco, Timotej" userId="152f2ad6-3c97-47cf-bd89-58c5c0a29e21" providerId="ADAL" clId="{26CC059D-F439-4B30-817B-04B2AEFC4AC5}" dt="2024-10-22T17:44:22.020" v="91" actId="47"/>
        <pc:sldMkLst>
          <pc:docMk/>
          <pc:sldMk cId="2144023164" sldId="301"/>
        </pc:sldMkLst>
      </pc:sldChg>
      <pc:sldChg chg="del">
        <pc:chgData name="Baco, Timotej" userId="152f2ad6-3c97-47cf-bd89-58c5c0a29e21" providerId="ADAL" clId="{26CC059D-F439-4B30-817B-04B2AEFC4AC5}" dt="2024-10-22T17:44:24.814" v="96" actId="47"/>
        <pc:sldMkLst>
          <pc:docMk/>
          <pc:sldMk cId="1971332658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4CA2D-D6A2-420C-9F1E-04F95B04104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4CB4-0557-43B6-9DCC-16AAF543F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Externé</a:t>
            </a:r>
            <a:r>
              <a:rPr lang="en-US" dirty="0"/>
              <a:t> </a:t>
            </a:r>
            <a:r>
              <a:rPr lang="en-US" dirty="0" err="1"/>
              <a:t>prostredie</a:t>
            </a:r>
            <a:r>
              <a:rPr lang="en-US" dirty="0"/>
              <a:t> </a:t>
            </a:r>
            <a:r>
              <a:rPr lang="en-US" dirty="0" err="1"/>
              <a:t>predstavuje</a:t>
            </a:r>
            <a:r>
              <a:rPr lang="en-US" dirty="0"/>
              <a:t> </a:t>
            </a:r>
            <a:r>
              <a:rPr lang="en-US" dirty="0" err="1"/>
              <a:t>súhrn</a:t>
            </a:r>
            <a:r>
              <a:rPr lang="en-US" dirty="0"/>
              <a:t> </a:t>
            </a:r>
            <a:r>
              <a:rPr lang="en-US" dirty="0" err="1"/>
              <a:t>vonkajších</a:t>
            </a:r>
            <a:r>
              <a:rPr lang="en-US" dirty="0"/>
              <a:t> </a:t>
            </a:r>
            <a:r>
              <a:rPr lang="en-US" dirty="0" err="1"/>
              <a:t>faktorov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podnik</a:t>
            </a:r>
            <a:r>
              <a:rPr lang="en-US" dirty="0"/>
              <a:t> </a:t>
            </a:r>
            <a:r>
              <a:rPr lang="en-US" dirty="0" err="1"/>
              <a:t>nemá</a:t>
            </a:r>
            <a:r>
              <a:rPr lang="en-US" dirty="0"/>
              <a:t> </a:t>
            </a:r>
            <a:r>
              <a:rPr lang="en-US" dirty="0" err="1"/>
              <a:t>priamy</a:t>
            </a:r>
            <a:r>
              <a:rPr lang="en-US" dirty="0"/>
              <a:t> </a:t>
            </a:r>
            <a:r>
              <a:rPr lang="en-US" dirty="0" err="1"/>
              <a:t>vplyv</a:t>
            </a:r>
            <a:r>
              <a:rPr lang="en-US" dirty="0"/>
              <a:t>, ale </a:t>
            </a:r>
            <a:r>
              <a:rPr lang="en-US" dirty="0" err="1"/>
              <a:t>musí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prispôsobiť</a:t>
            </a:r>
            <a:r>
              <a:rPr lang="en-US" dirty="0"/>
              <a:t>. Tieto </a:t>
            </a:r>
            <a:r>
              <a:rPr lang="en-US" dirty="0" err="1"/>
              <a:t>faktory</a:t>
            </a:r>
            <a:r>
              <a:rPr lang="en-US" dirty="0"/>
              <a:t> </a:t>
            </a:r>
            <a:r>
              <a:rPr lang="en-US" dirty="0" err="1"/>
              <a:t>môžu</a:t>
            </a:r>
            <a:r>
              <a:rPr lang="en-US" dirty="0"/>
              <a:t> </a:t>
            </a:r>
            <a:r>
              <a:rPr lang="en-US" dirty="0" err="1"/>
              <a:t>buď</a:t>
            </a:r>
            <a:r>
              <a:rPr lang="en-US" dirty="0"/>
              <a:t> </a:t>
            </a:r>
            <a:r>
              <a:rPr lang="en-US" dirty="0" err="1"/>
              <a:t>podporiť</a:t>
            </a:r>
            <a:r>
              <a:rPr lang="en-US" dirty="0"/>
              <a:t> </a:t>
            </a:r>
            <a:r>
              <a:rPr lang="en-US" dirty="0" err="1"/>
              <a:t>rast</a:t>
            </a:r>
            <a:r>
              <a:rPr lang="en-US" dirty="0"/>
              <a:t> </a:t>
            </a:r>
            <a:r>
              <a:rPr lang="en-US" dirty="0" err="1"/>
              <a:t>podniku</a:t>
            </a:r>
            <a:r>
              <a:rPr lang="en-US" dirty="0"/>
              <a:t>,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vytvoriť</a:t>
            </a:r>
            <a:r>
              <a:rPr lang="en-US" dirty="0"/>
              <a:t> </a:t>
            </a:r>
            <a:r>
              <a:rPr lang="en-US" dirty="0" err="1"/>
              <a:t>prekážky</a:t>
            </a:r>
            <a:r>
              <a:rPr lang="en-US" dirty="0"/>
              <a:t>. </a:t>
            </a:r>
            <a:r>
              <a:rPr lang="en-US" dirty="0" err="1"/>
              <a:t>Napríklad</a:t>
            </a:r>
            <a:r>
              <a:rPr lang="en-US" dirty="0"/>
              <a:t> </a:t>
            </a:r>
            <a:r>
              <a:rPr lang="en-US" dirty="0" err="1"/>
              <a:t>zmena</a:t>
            </a:r>
            <a:r>
              <a:rPr lang="en-US" dirty="0"/>
              <a:t> </a:t>
            </a:r>
            <a:r>
              <a:rPr lang="en-US" dirty="0" err="1"/>
              <a:t>regulácií</a:t>
            </a:r>
            <a:r>
              <a:rPr lang="en-US" dirty="0"/>
              <a:t> v </a:t>
            </a:r>
            <a:r>
              <a:rPr lang="en-US" dirty="0" err="1"/>
              <a:t>oblasti</a:t>
            </a:r>
            <a:r>
              <a:rPr lang="en-US" dirty="0"/>
              <a:t> </a:t>
            </a:r>
            <a:r>
              <a:rPr lang="en-US" dirty="0" err="1"/>
              <a:t>daní</a:t>
            </a:r>
            <a:r>
              <a:rPr lang="en-US" dirty="0"/>
              <a:t>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/>
              <a:t>výrazne</a:t>
            </a:r>
            <a:r>
              <a:rPr lang="en-US" dirty="0"/>
              <a:t> </a:t>
            </a:r>
            <a:r>
              <a:rPr lang="en-US" dirty="0" err="1"/>
              <a:t>ovplyvniť</a:t>
            </a:r>
            <a:r>
              <a:rPr lang="en-US" dirty="0"/>
              <a:t> </a:t>
            </a:r>
            <a:r>
              <a:rPr lang="en-US" dirty="0" err="1"/>
              <a:t>finančné</a:t>
            </a:r>
            <a:r>
              <a:rPr lang="en-US" dirty="0"/>
              <a:t> </a:t>
            </a:r>
            <a:r>
              <a:rPr lang="en-US" dirty="0" err="1"/>
              <a:t>náklady</a:t>
            </a:r>
            <a:r>
              <a:rPr lang="en-US" dirty="0"/>
              <a:t> </a:t>
            </a:r>
            <a:r>
              <a:rPr lang="en-US" dirty="0" err="1"/>
              <a:t>podnikov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55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Politické</a:t>
            </a:r>
            <a:r>
              <a:rPr lang="en-US" dirty="0"/>
              <a:t> </a:t>
            </a:r>
            <a:r>
              <a:rPr lang="en-US" dirty="0" err="1"/>
              <a:t>faktory</a:t>
            </a:r>
            <a:r>
              <a:rPr lang="en-US" dirty="0"/>
              <a:t> </a:t>
            </a:r>
            <a:r>
              <a:rPr lang="en-US" dirty="0" err="1"/>
              <a:t>zahŕňajú</a:t>
            </a:r>
            <a:r>
              <a:rPr lang="en-US" dirty="0"/>
              <a:t> </a:t>
            </a:r>
            <a:r>
              <a:rPr lang="en-US" dirty="0" err="1"/>
              <a:t>vládne</a:t>
            </a:r>
            <a:r>
              <a:rPr lang="en-US" dirty="0"/>
              <a:t> </a:t>
            </a:r>
            <a:r>
              <a:rPr lang="en-US" dirty="0" err="1"/>
              <a:t>rozhodnutia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môžu</a:t>
            </a:r>
            <a:r>
              <a:rPr lang="en-US" dirty="0"/>
              <a:t> </a:t>
            </a:r>
            <a:r>
              <a:rPr lang="en-US" dirty="0" err="1"/>
              <a:t>výrazne</a:t>
            </a:r>
            <a:r>
              <a:rPr lang="en-US" dirty="0"/>
              <a:t> </a:t>
            </a:r>
            <a:r>
              <a:rPr lang="en-US" dirty="0" err="1"/>
              <a:t>ovplyvniť</a:t>
            </a:r>
            <a:r>
              <a:rPr lang="en-US" dirty="0"/>
              <a:t> </a:t>
            </a:r>
            <a:r>
              <a:rPr lang="en-US" dirty="0" err="1"/>
              <a:t>podniky</a:t>
            </a:r>
            <a:r>
              <a:rPr lang="en-US" dirty="0"/>
              <a:t>.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/>
              <a:t>ísť</a:t>
            </a:r>
            <a:r>
              <a:rPr lang="en-US" dirty="0"/>
              <a:t> o </a:t>
            </a:r>
            <a:r>
              <a:rPr lang="en-US" dirty="0" err="1"/>
              <a:t>obchodné</a:t>
            </a:r>
            <a:r>
              <a:rPr lang="en-US" dirty="0"/>
              <a:t> </a:t>
            </a:r>
            <a:r>
              <a:rPr lang="en-US" dirty="0" err="1"/>
              <a:t>dohody</a:t>
            </a:r>
            <a:r>
              <a:rPr lang="en-US" dirty="0"/>
              <a:t>, </a:t>
            </a:r>
            <a:r>
              <a:rPr lang="en-US" dirty="0" err="1"/>
              <a:t>daňové</a:t>
            </a:r>
            <a:r>
              <a:rPr lang="en-US" dirty="0"/>
              <a:t> </a:t>
            </a:r>
            <a:r>
              <a:rPr lang="en-US" dirty="0" err="1"/>
              <a:t>politiky</a:t>
            </a:r>
            <a:r>
              <a:rPr lang="en-US" dirty="0"/>
              <a:t> </a:t>
            </a:r>
            <a:r>
              <a:rPr lang="en-US" dirty="0" err="1"/>
              <a:t>či</a:t>
            </a:r>
            <a:r>
              <a:rPr lang="en-US" dirty="0"/>
              <a:t> </a:t>
            </a:r>
            <a:r>
              <a:rPr lang="en-US" dirty="0" err="1"/>
              <a:t>nové</a:t>
            </a:r>
            <a:r>
              <a:rPr lang="en-US" dirty="0"/>
              <a:t> </a:t>
            </a:r>
            <a:r>
              <a:rPr lang="en-US" dirty="0" err="1"/>
              <a:t>zákony</a:t>
            </a:r>
            <a:r>
              <a:rPr lang="en-US" dirty="0"/>
              <a:t>. </a:t>
            </a:r>
            <a:r>
              <a:rPr lang="en-US" dirty="0" err="1"/>
              <a:t>Príkladom</a:t>
            </a:r>
            <a:r>
              <a:rPr lang="en-US" dirty="0"/>
              <a:t> je Brexit,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narušil</a:t>
            </a:r>
            <a:r>
              <a:rPr lang="en-US" dirty="0"/>
              <a:t> </a:t>
            </a:r>
            <a:r>
              <a:rPr lang="en-US" dirty="0" err="1"/>
              <a:t>obchodné</a:t>
            </a:r>
            <a:r>
              <a:rPr lang="en-US" dirty="0"/>
              <a:t> </a:t>
            </a:r>
            <a:r>
              <a:rPr lang="en-US" dirty="0" err="1"/>
              <a:t>vzťahy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Spojeným</a:t>
            </a:r>
            <a:r>
              <a:rPr lang="en-US" dirty="0"/>
              <a:t> </a:t>
            </a:r>
            <a:r>
              <a:rPr lang="en-US" dirty="0" err="1"/>
              <a:t>kráľovstvom</a:t>
            </a:r>
            <a:r>
              <a:rPr lang="en-US" dirty="0"/>
              <a:t> a </a:t>
            </a:r>
            <a:r>
              <a:rPr lang="en-US" dirty="0" err="1"/>
              <a:t>Európskou</a:t>
            </a:r>
            <a:r>
              <a:rPr lang="en-US" dirty="0"/>
              <a:t> </a:t>
            </a:r>
            <a:r>
              <a:rPr lang="en-US" dirty="0" err="1"/>
              <a:t>úniou</a:t>
            </a:r>
            <a:r>
              <a:rPr lang="en-US" dirty="0"/>
              <a:t>, </a:t>
            </a:r>
            <a:r>
              <a:rPr lang="en-US" dirty="0" err="1"/>
              <a:t>čo</a:t>
            </a:r>
            <a:r>
              <a:rPr lang="en-US" dirty="0"/>
              <a:t> </a:t>
            </a:r>
            <a:r>
              <a:rPr lang="en-US" dirty="0" err="1"/>
              <a:t>spôsobilo</a:t>
            </a:r>
            <a:r>
              <a:rPr lang="en-US" dirty="0"/>
              <a:t> </a:t>
            </a:r>
            <a:r>
              <a:rPr lang="en-US" dirty="0" err="1"/>
              <a:t>zmeny</a:t>
            </a:r>
            <a:r>
              <a:rPr lang="en-US" dirty="0"/>
              <a:t> v </a:t>
            </a:r>
            <a:r>
              <a:rPr lang="en-US" dirty="0" err="1"/>
              <a:t>logistike</a:t>
            </a:r>
            <a:r>
              <a:rPr lang="en-US" dirty="0"/>
              <a:t>, </a:t>
            </a:r>
            <a:r>
              <a:rPr lang="en-US" dirty="0" err="1"/>
              <a:t>dodávkach</a:t>
            </a:r>
            <a:r>
              <a:rPr lang="en-US" dirty="0"/>
              <a:t> a </a:t>
            </a:r>
            <a:r>
              <a:rPr lang="en-US" dirty="0" err="1"/>
              <a:t>cenách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9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Politické</a:t>
            </a:r>
            <a:r>
              <a:rPr lang="en-US" dirty="0"/>
              <a:t> </a:t>
            </a:r>
            <a:r>
              <a:rPr lang="en-US" dirty="0" err="1"/>
              <a:t>faktory</a:t>
            </a:r>
            <a:r>
              <a:rPr lang="en-US" dirty="0"/>
              <a:t> </a:t>
            </a:r>
            <a:r>
              <a:rPr lang="en-US" dirty="0" err="1"/>
              <a:t>zahŕňajú</a:t>
            </a:r>
            <a:r>
              <a:rPr lang="en-US" dirty="0"/>
              <a:t> </a:t>
            </a:r>
            <a:r>
              <a:rPr lang="en-US" dirty="0" err="1"/>
              <a:t>vládne</a:t>
            </a:r>
            <a:r>
              <a:rPr lang="en-US" dirty="0"/>
              <a:t> </a:t>
            </a:r>
            <a:r>
              <a:rPr lang="en-US" dirty="0" err="1"/>
              <a:t>rozhodnutia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môžu</a:t>
            </a:r>
            <a:r>
              <a:rPr lang="en-US" dirty="0"/>
              <a:t> </a:t>
            </a:r>
            <a:r>
              <a:rPr lang="en-US" dirty="0" err="1"/>
              <a:t>výrazne</a:t>
            </a:r>
            <a:r>
              <a:rPr lang="en-US" dirty="0"/>
              <a:t> </a:t>
            </a:r>
            <a:r>
              <a:rPr lang="en-US" dirty="0" err="1"/>
              <a:t>ovplyvniť</a:t>
            </a:r>
            <a:r>
              <a:rPr lang="en-US" dirty="0"/>
              <a:t> </a:t>
            </a:r>
            <a:r>
              <a:rPr lang="en-US" dirty="0" err="1"/>
              <a:t>podniky</a:t>
            </a:r>
            <a:r>
              <a:rPr lang="en-US" dirty="0"/>
              <a:t>.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/>
              <a:t>ísť</a:t>
            </a:r>
            <a:r>
              <a:rPr lang="en-US" dirty="0"/>
              <a:t> o </a:t>
            </a:r>
            <a:r>
              <a:rPr lang="en-US" dirty="0" err="1"/>
              <a:t>obchodné</a:t>
            </a:r>
            <a:r>
              <a:rPr lang="en-US" dirty="0"/>
              <a:t> </a:t>
            </a:r>
            <a:r>
              <a:rPr lang="en-US" dirty="0" err="1"/>
              <a:t>dohody</a:t>
            </a:r>
            <a:r>
              <a:rPr lang="en-US" dirty="0"/>
              <a:t>, </a:t>
            </a:r>
            <a:r>
              <a:rPr lang="en-US" dirty="0" err="1"/>
              <a:t>daňové</a:t>
            </a:r>
            <a:r>
              <a:rPr lang="en-US" dirty="0"/>
              <a:t> </a:t>
            </a:r>
            <a:r>
              <a:rPr lang="en-US" dirty="0" err="1"/>
              <a:t>politiky</a:t>
            </a:r>
            <a:r>
              <a:rPr lang="en-US" dirty="0"/>
              <a:t> </a:t>
            </a:r>
            <a:r>
              <a:rPr lang="en-US" dirty="0" err="1"/>
              <a:t>či</a:t>
            </a:r>
            <a:r>
              <a:rPr lang="en-US" dirty="0"/>
              <a:t> </a:t>
            </a:r>
            <a:r>
              <a:rPr lang="en-US" dirty="0" err="1"/>
              <a:t>nové</a:t>
            </a:r>
            <a:r>
              <a:rPr lang="en-US" dirty="0"/>
              <a:t> </a:t>
            </a:r>
            <a:r>
              <a:rPr lang="en-US" dirty="0" err="1"/>
              <a:t>zákony</a:t>
            </a:r>
            <a:r>
              <a:rPr lang="en-US" dirty="0"/>
              <a:t>. </a:t>
            </a:r>
            <a:r>
              <a:rPr lang="en-US" dirty="0" err="1"/>
              <a:t>Príkladom</a:t>
            </a:r>
            <a:r>
              <a:rPr lang="en-US" dirty="0"/>
              <a:t> je Brexit,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narušil</a:t>
            </a:r>
            <a:r>
              <a:rPr lang="en-US" dirty="0"/>
              <a:t> </a:t>
            </a:r>
            <a:r>
              <a:rPr lang="en-US" dirty="0" err="1"/>
              <a:t>obchodné</a:t>
            </a:r>
            <a:r>
              <a:rPr lang="en-US" dirty="0"/>
              <a:t> </a:t>
            </a:r>
            <a:r>
              <a:rPr lang="en-US" dirty="0" err="1"/>
              <a:t>vzťahy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Spojeným</a:t>
            </a:r>
            <a:r>
              <a:rPr lang="en-US" dirty="0"/>
              <a:t> </a:t>
            </a:r>
            <a:r>
              <a:rPr lang="en-US" dirty="0" err="1"/>
              <a:t>kráľovstvom</a:t>
            </a:r>
            <a:r>
              <a:rPr lang="en-US" dirty="0"/>
              <a:t> a </a:t>
            </a:r>
            <a:r>
              <a:rPr lang="en-US" dirty="0" err="1"/>
              <a:t>Európskou</a:t>
            </a:r>
            <a:r>
              <a:rPr lang="en-US" dirty="0"/>
              <a:t> </a:t>
            </a:r>
            <a:r>
              <a:rPr lang="en-US" dirty="0" err="1"/>
              <a:t>úniou</a:t>
            </a:r>
            <a:r>
              <a:rPr lang="en-US" dirty="0"/>
              <a:t>, </a:t>
            </a:r>
            <a:r>
              <a:rPr lang="en-US" dirty="0" err="1"/>
              <a:t>čo</a:t>
            </a:r>
            <a:r>
              <a:rPr lang="en-US" dirty="0"/>
              <a:t> </a:t>
            </a:r>
            <a:r>
              <a:rPr lang="en-US" dirty="0" err="1"/>
              <a:t>spôsobilo</a:t>
            </a:r>
            <a:r>
              <a:rPr lang="en-US" dirty="0"/>
              <a:t> </a:t>
            </a:r>
            <a:r>
              <a:rPr lang="en-US" dirty="0" err="1"/>
              <a:t>zmeny</a:t>
            </a:r>
            <a:r>
              <a:rPr lang="en-US" dirty="0"/>
              <a:t> v </a:t>
            </a:r>
            <a:r>
              <a:rPr lang="en-US" dirty="0" err="1"/>
              <a:t>logistike</a:t>
            </a:r>
            <a:r>
              <a:rPr lang="en-US" dirty="0"/>
              <a:t>, </a:t>
            </a:r>
            <a:r>
              <a:rPr lang="en-US" dirty="0" err="1"/>
              <a:t>dodávkach</a:t>
            </a:r>
            <a:r>
              <a:rPr lang="en-US" dirty="0"/>
              <a:t> a </a:t>
            </a:r>
            <a:r>
              <a:rPr lang="en-US" dirty="0" err="1"/>
              <a:t>cenách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39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Technologické</a:t>
            </a:r>
            <a:r>
              <a:rPr lang="en-US" dirty="0"/>
              <a:t> </a:t>
            </a:r>
            <a:r>
              <a:rPr lang="en-US" dirty="0" err="1"/>
              <a:t>faktory</a:t>
            </a:r>
            <a:r>
              <a:rPr lang="en-US" dirty="0"/>
              <a:t> </a:t>
            </a:r>
            <a:r>
              <a:rPr lang="en-US" dirty="0" err="1"/>
              <a:t>môžu</a:t>
            </a:r>
            <a:r>
              <a:rPr lang="en-US" dirty="0"/>
              <a:t> </a:t>
            </a:r>
            <a:r>
              <a:rPr lang="en-US" dirty="0" err="1"/>
              <a:t>zmeniť</a:t>
            </a:r>
            <a:r>
              <a:rPr lang="en-US" dirty="0"/>
              <a:t> </a:t>
            </a:r>
            <a:r>
              <a:rPr lang="en-US" dirty="0" err="1"/>
              <a:t>spôsob</a:t>
            </a:r>
            <a:r>
              <a:rPr lang="en-US" dirty="0"/>
              <a:t>, </a:t>
            </a:r>
            <a:r>
              <a:rPr lang="en-US" dirty="0" err="1"/>
              <a:t>akým</a:t>
            </a:r>
            <a:r>
              <a:rPr lang="en-US" dirty="0"/>
              <a:t> </a:t>
            </a:r>
            <a:r>
              <a:rPr lang="en-US" dirty="0" err="1"/>
              <a:t>podniky</a:t>
            </a:r>
            <a:r>
              <a:rPr lang="en-US" dirty="0"/>
              <a:t> </a:t>
            </a:r>
            <a:r>
              <a:rPr lang="en-US" dirty="0" err="1"/>
              <a:t>fungujú</a:t>
            </a:r>
            <a:r>
              <a:rPr lang="en-US" dirty="0"/>
              <a:t>. </a:t>
            </a:r>
            <a:r>
              <a:rPr lang="en-US" dirty="0" err="1"/>
              <a:t>Napríklad</a:t>
            </a:r>
            <a:r>
              <a:rPr lang="en-US" dirty="0"/>
              <a:t>, </a:t>
            </a:r>
            <a:r>
              <a:rPr lang="en-US" dirty="0" err="1"/>
              <a:t>rozvoj</a:t>
            </a:r>
            <a:r>
              <a:rPr lang="en-US" dirty="0"/>
              <a:t> e-commerce </a:t>
            </a:r>
            <a:r>
              <a:rPr lang="en-US" dirty="0" err="1"/>
              <a:t>umožnil</a:t>
            </a:r>
            <a:r>
              <a:rPr lang="en-US" dirty="0"/>
              <a:t> </a:t>
            </a:r>
            <a:r>
              <a:rPr lang="en-US" dirty="0" err="1"/>
              <a:t>firmám</a:t>
            </a:r>
            <a:r>
              <a:rPr lang="en-US" dirty="0"/>
              <a:t> </a:t>
            </a:r>
            <a:r>
              <a:rPr lang="en-US" dirty="0" err="1"/>
              <a:t>predávať</a:t>
            </a:r>
            <a:r>
              <a:rPr lang="en-US" dirty="0"/>
              <a:t> </a:t>
            </a:r>
            <a:r>
              <a:rPr lang="en-US" dirty="0" err="1"/>
              <a:t>produkty</a:t>
            </a:r>
            <a:r>
              <a:rPr lang="en-US" dirty="0"/>
              <a:t> </a:t>
            </a:r>
            <a:r>
              <a:rPr lang="en-US" dirty="0" err="1"/>
              <a:t>cez</a:t>
            </a:r>
            <a:r>
              <a:rPr lang="en-US" dirty="0"/>
              <a:t> internet, </a:t>
            </a:r>
            <a:r>
              <a:rPr lang="en-US" dirty="0" err="1"/>
              <a:t>čo</a:t>
            </a:r>
            <a:r>
              <a:rPr lang="en-US" dirty="0"/>
              <a:t> </a:t>
            </a:r>
            <a:r>
              <a:rPr lang="en-US" dirty="0" err="1"/>
              <a:t>otvorilo</a:t>
            </a:r>
            <a:r>
              <a:rPr lang="en-US" dirty="0"/>
              <a:t> </a:t>
            </a:r>
            <a:r>
              <a:rPr lang="en-US" dirty="0" err="1"/>
              <a:t>nové</a:t>
            </a:r>
            <a:r>
              <a:rPr lang="en-US" dirty="0"/>
              <a:t> </a:t>
            </a:r>
            <a:r>
              <a:rPr lang="en-US" dirty="0" err="1"/>
              <a:t>trhy</a:t>
            </a:r>
            <a:r>
              <a:rPr lang="en-US" dirty="0"/>
              <a:t>. </a:t>
            </a:r>
            <a:r>
              <a:rPr lang="en-US" dirty="0" err="1"/>
              <a:t>Ďalším</a:t>
            </a:r>
            <a:r>
              <a:rPr lang="en-US" dirty="0"/>
              <a:t> </a:t>
            </a:r>
            <a:r>
              <a:rPr lang="en-US" dirty="0" err="1"/>
              <a:t>príkladom</a:t>
            </a:r>
            <a:r>
              <a:rPr lang="en-US" dirty="0"/>
              <a:t> je </a:t>
            </a:r>
            <a:r>
              <a:rPr lang="en-US" dirty="0" err="1"/>
              <a:t>automatizácia</a:t>
            </a:r>
            <a:r>
              <a:rPr lang="en-US" dirty="0"/>
              <a:t>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znižuje</a:t>
            </a:r>
            <a:r>
              <a:rPr lang="en-US" dirty="0"/>
              <a:t> </a:t>
            </a:r>
            <a:r>
              <a:rPr lang="en-US" dirty="0" err="1"/>
              <a:t>náklady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pracovnú</a:t>
            </a:r>
            <a:r>
              <a:rPr lang="en-US" dirty="0"/>
              <a:t> </a:t>
            </a:r>
            <a:r>
              <a:rPr lang="en-US" dirty="0" err="1"/>
              <a:t>silu</a:t>
            </a:r>
            <a:r>
              <a:rPr lang="en-US" dirty="0"/>
              <a:t> a </a:t>
            </a:r>
            <a:r>
              <a:rPr lang="en-US" dirty="0" err="1"/>
              <a:t>zvyšuje</a:t>
            </a:r>
            <a:r>
              <a:rPr lang="en-US" dirty="0"/>
              <a:t> </a:t>
            </a:r>
            <a:r>
              <a:rPr lang="en-US" dirty="0" err="1"/>
              <a:t>efektivitu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1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Ekologické</a:t>
            </a:r>
            <a:r>
              <a:rPr lang="en-US" dirty="0"/>
              <a:t> </a:t>
            </a:r>
            <a:r>
              <a:rPr lang="en-US" dirty="0" err="1"/>
              <a:t>faktory</a:t>
            </a:r>
            <a:r>
              <a:rPr lang="en-US" dirty="0"/>
              <a:t> </a:t>
            </a:r>
            <a:r>
              <a:rPr lang="en-US" dirty="0" err="1"/>
              <a:t>zahŕňajú</a:t>
            </a:r>
            <a:r>
              <a:rPr lang="en-US" dirty="0"/>
              <a:t> </a:t>
            </a:r>
            <a:r>
              <a:rPr lang="en-US" dirty="0" err="1"/>
              <a:t>environmentálne</a:t>
            </a:r>
            <a:r>
              <a:rPr lang="en-US" dirty="0"/>
              <a:t> </a:t>
            </a:r>
            <a:r>
              <a:rPr lang="en-US" dirty="0" err="1"/>
              <a:t>otázky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pre </a:t>
            </a:r>
            <a:r>
              <a:rPr lang="en-US" dirty="0" err="1"/>
              <a:t>podniky</a:t>
            </a:r>
            <a:r>
              <a:rPr lang="en-US" dirty="0"/>
              <a:t> </a:t>
            </a:r>
            <a:r>
              <a:rPr lang="en-US" dirty="0" err="1"/>
              <a:t>čoraz</a:t>
            </a:r>
            <a:r>
              <a:rPr lang="en-US" dirty="0"/>
              <a:t> </a:t>
            </a:r>
            <a:r>
              <a:rPr lang="en-US" dirty="0" err="1"/>
              <a:t>dôležitejšie</a:t>
            </a:r>
            <a:r>
              <a:rPr lang="en-US" dirty="0"/>
              <a:t>. </a:t>
            </a:r>
            <a:r>
              <a:rPr lang="en-US" dirty="0" err="1"/>
              <a:t>Automobilový</a:t>
            </a:r>
            <a:r>
              <a:rPr lang="en-US" dirty="0"/>
              <a:t> </a:t>
            </a:r>
            <a:r>
              <a:rPr lang="en-US" dirty="0" err="1"/>
              <a:t>priemysel</a:t>
            </a:r>
            <a:r>
              <a:rPr lang="en-US" dirty="0"/>
              <a:t>, </a:t>
            </a:r>
            <a:r>
              <a:rPr lang="en-US" dirty="0" err="1"/>
              <a:t>napríklad</a:t>
            </a:r>
            <a:r>
              <a:rPr lang="en-US" dirty="0"/>
              <a:t> Tesla, </a:t>
            </a:r>
            <a:r>
              <a:rPr lang="en-US" dirty="0" err="1"/>
              <a:t>investuje</a:t>
            </a:r>
            <a:r>
              <a:rPr lang="en-US" dirty="0"/>
              <a:t> do </a:t>
            </a:r>
            <a:r>
              <a:rPr lang="en-US" dirty="0" err="1"/>
              <a:t>vývoja</a:t>
            </a:r>
            <a:r>
              <a:rPr lang="en-US" dirty="0"/>
              <a:t> </a:t>
            </a:r>
            <a:r>
              <a:rPr lang="en-US" dirty="0" err="1"/>
              <a:t>elektrických</a:t>
            </a:r>
            <a:r>
              <a:rPr lang="en-US" dirty="0"/>
              <a:t> </a:t>
            </a:r>
            <a:r>
              <a:rPr lang="en-US" dirty="0" err="1"/>
              <a:t>áut</a:t>
            </a:r>
            <a:r>
              <a:rPr lang="en-US" dirty="0"/>
              <a:t>, aby </a:t>
            </a:r>
            <a:r>
              <a:rPr lang="en-US" dirty="0" err="1"/>
              <a:t>reagoval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dopyt</a:t>
            </a:r>
            <a:r>
              <a:rPr lang="en-US" dirty="0"/>
              <a:t> po </a:t>
            </a:r>
            <a:r>
              <a:rPr lang="en-US" dirty="0" err="1"/>
              <a:t>ekologickejších</a:t>
            </a:r>
            <a:r>
              <a:rPr lang="en-US" dirty="0"/>
              <a:t> </a:t>
            </a:r>
            <a:r>
              <a:rPr lang="en-US" dirty="0" err="1"/>
              <a:t>riešeniach</a:t>
            </a:r>
            <a:r>
              <a:rPr lang="en-US" dirty="0"/>
              <a:t> a </a:t>
            </a:r>
            <a:r>
              <a:rPr lang="en-US" dirty="0" err="1"/>
              <a:t>zároveň</a:t>
            </a:r>
            <a:r>
              <a:rPr lang="en-US" dirty="0"/>
              <a:t> </a:t>
            </a:r>
            <a:r>
              <a:rPr lang="en-US" dirty="0" err="1"/>
              <a:t>splnil</a:t>
            </a:r>
            <a:r>
              <a:rPr lang="en-US" dirty="0"/>
              <a:t> </a:t>
            </a:r>
            <a:r>
              <a:rPr lang="en-US" dirty="0" err="1"/>
              <a:t>prísnejšie</a:t>
            </a:r>
            <a:r>
              <a:rPr lang="en-US" dirty="0"/>
              <a:t> </a:t>
            </a:r>
            <a:r>
              <a:rPr lang="en-US" dirty="0" err="1"/>
              <a:t>regulačné</a:t>
            </a:r>
            <a:r>
              <a:rPr lang="en-US" dirty="0"/>
              <a:t> </a:t>
            </a:r>
            <a:r>
              <a:rPr lang="en-US" dirty="0" err="1"/>
              <a:t>požiadavky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50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Legislatívne</a:t>
            </a:r>
            <a:r>
              <a:rPr lang="en-US" dirty="0"/>
              <a:t> </a:t>
            </a:r>
            <a:r>
              <a:rPr lang="en-US" dirty="0" err="1"/>
              <a:t>faktory</a:t>
            </a:r>
            <a:r>
              <a:rPr lang="en-US" dirty="0"/>
              <a:t> </a:t>
            </a:r>
            <a:r>
              <a:rPr lang="en-US" dirty="0" err="1"/>
              <a:t>zahŕňajú</a:t>
            </a:r>
            <a:r>
              <a:rPr lang="en-US" dirty="0"/>
              <a:t> </a:t>
            </a:r>
            <a:r>
              <a:rPr lang="en-US" dirty="0" err="1"/>
              <a:t>právne</a:t>
            </a:r>
            <a:r>
              <a:rPr lang="en-US" dirty="0"/>
              <a:t> </a:t>
            </a:r>
            <a:r>
              <a:rPr lang="en-US" dirty="0" err="1"/>
              <a:t>predpisy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podniky</a:t>
            </a:r>
            <a:r>
              <a:rPr lang="en-US" dirty="0"/>
              <a:t> </a:t>
            </a:r>
            <a:r>
              <a:rPr lang="en-US" dirty="0" err="1"/>
              <a:t>musia</a:t>
            </a:r>
            <a:r>
              <a:rPr lang="en-US" dirty="0"/>
              <a:t> </a:t>
            </a:r>
            <a:r>
              <a:rPr lang="en-US" dirty="0" err="1"/>
              <a:t>dodržiavať</a:t>
            </a:r>
            <a:r>
              <a:rPr lang="en-US" dirty="0"/>
              <a:t>. </a:t>
            </a:r>
            <a:r>
              <a:rPr lang="en-US" dirty="0" err="1"/>
              <a:t>Napríklad</a:t>
            </a:r>
            <a:r>
              <a:rPr lang="en-US" dirty="0"/>
              <a:t>, </a:t>
            </a:r>
            <a:r>
              <a:rPr lang="en-US" dirty="0" err="1"/>
              <a:t>nové</a:t>
            </a:r>
            <a:r>
              <a:rPr lang="en-US" dirty="0"/>
              <a:t> </a:t>
            </a:r>
            <a:r>
              <a:rPr lang="en-US" dirty="0" err="1"/>
              <a:t>pravidlá</a:t>
            </a:r>
            <a:r>
              <a:rPr lang="en-US" dirty="0"/>
              <a:t> GDPR,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regulujú</a:t>
            </a:r>
            <a:r>
              <a:rPr lang="en-US" dirty="0"/>
              <a:t> </a:t>
            </a:r>
            <a:r>
              <a:rPr lang="en-US" dirty="0" err="1"/>
              <a:t>ochranu</a:t>
            </a:r>
            <a:r>
              <a:rPr lang="en-US" dirty="0"/>
              <a:t> </a:t>
            </a:r>
            <a:r>
              <a:rPr lang="en-US" dirty="0" err="1"/>
              <a:t>osobných</a:t>
            </a:r>
            <a:r>
              <a:rPr lang="en-US" dirty="0"/>
              <a:t> </a:t>
            </a:r>
            <a:r>
              <a:rPr lang="en-US" dirty="0" err="1"/>
              <a:t>údajov</a:t>
            </a:r>
            <a:r>
              <a:rPr lang="en-US" dirty="0"/>
              <a:t>, </a:t>
            </a:r>
            <a:r>
              <a:rPr lang="en-US" dirty="0" err="1"/>
              <a:t>prinútili</a:t>
            </a:r>
            <a:r>
              <a:rPr lang="en-US" dirty="0"/>
              <a:t> </a:t>
            </a:r>
            <a:r>
              <a:rPr lang="en-US" dirty="0" err="1"/>
              <a:t>mnoho</a:t>
            </a:r>
            <a:r>
              <a:rPr lang="en-US" dirty="0"/>
              <a:t> </a:t>
            </a:r>
            <a:r>
              <a:rPr lang="en-US" dirty="0" err="1"/>
              <a:t>firiem</a:t>
            </a:r>
            <a:r>
              <a:rPr lang="en-US" dirty="0"/>
              <a:t> </a:t>
            </a:r>
            <a:r>
              <a:rPr lang="en-US" dirty="0" err="1"/>
              <a:t>zmeniť</a:t>
            </a:r>
            <a:r>
              <a:rPr lang="en-US" dirty="0"/>
              <a:t> </a:t>
            </a:r>
            <a:r>
              <a:rPr lang="en-US" dirty="0" err="1"/>
              <a:t>spôsob</a:t>
            </a:r>
            <a:r>
              <a:rPr lang="en-US" dirty="0"/>
              <a:t>, </a:t>
            </a:r>
            <a:r>
              <a:rPr lang="en-US" dirty="0" err="1"/>
              <a:t>akým</a:t>
            </a:r>
            <a:r>
              <a:rPr lang="en-US" dirty="0"/>
              <a:t> </a:t>
            </a:r>
            <a:r>
              <a:rPr lang="en-US" dirty="0" err="1"/>
              <a:t>uchovávajú</a:t>
            </a:r>
            <a:r>
              <a:rPr lang="en-US" dirty="0"/>
              <a:t> a </a:t>
            </a:r>
            <a:r>
              <a:rPr lang="en-US" dirty="0" err="1"/>
              <a:t>spracovávajú</a:t>
            </a:r>
            <a:r>
              <a:rPr lang="en-US" dirty="0"/>
              <a:t> </a:t>
            </a:r>
            <a:r>
              <a:rPr lang="en-US" dirty="0" err="1"/>
              <a:t>údaje</a:t>
            </a:r>
            <a:r>
              <a:rPr lang="en-US" dirty="0"/>
              <a:t> o </a:t>
            </a:r>
            <a:r>
              <a:rPr lang="en-US" dirty="0" err="1"/>
              <a:t>zákazníkoch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Externé</a:t>
            </a:r>
            <a:r>
              <a:rPr lang="en-US" dirty="0"/>
              <a:t> </a:t>
            </a:r>
            <a:r>
              <a:rPr lang="en-US" dirty="0" err="1"/>
              <a:t>prostredie</a:t>
            </a:r>
            <a:r>
              <a:rPr lang="en-US" dirty="0"/>
              <a:t> </a:t>
            </a:r>
            <a:r>
              <a:rPr lang="en-US" dirty="0" err="1"/>
              <a:t>predstavuje</a:t>
            </a:r>
            <a:r>
              <a:rPr lang="en-US" dirty="0"/>
              <a:t> </a:t>
            </a:r>
            <a:r>
              <a:rPr lang="en-US" dirty="0" err="1"/>
              <a:t>súhrn</a:t>
            </a:r>
            <a:r>
              <a:rPr lang="en-US" dirty="0"/>
              <a:t> </a:t>
            </a:r>
            <a:r>
              <a:rPr lang="en-US" dirty="0" err="1"/>
              <a:t>vonkajších</a:t>
            </a:r>
            <a:r>
              <a:rPr lang="en-US" dirty="0"/>
              <a:t> </a:t>
            </a:r>
            <a:r>
              <a:rPr lang="en-US" dirty="0" err="1"/>
              <a:t>faktorov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podnik</a:t>
            </a:r>
            <a:r>
              <a:rPr lang="en-US" dirty="0"/>
              <a:t> </a:t>
            </a:r>
            <a:r>
              <a:rPr lang="en-US" dirty="0" err="1"/>
              <a:t>nemá</a:t>
            </a:r>
            <a:r>
              <a:rPr lang="en-US" dirty="0"/>
              <a:t> </a:t>
            </a:r>
            <a:r>
              <a:rPr lang="en-US" dirty="0" err="1"/>
              <a:t>priamy</a:t>
            </a:r>
            <a:r>
              <a:rPr lang="en-US" dirty="0"/>
              <a:t> </a:t>
            </a:r>
            <a:r>
              <a:rPr lang="en-US" dirty="0" err="1"/>
              <a:t>vplyv</a:t>
            </a:r>
            <a:r>
              <a:rPr lang="en-US" dirty="0"/>
              <a:t>, ale </a:t>
            </a:r>
            <a:r>
              <a:rPr lang="en-US" dirty="0" err="1"/>
              <a:t>musí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prispôsobiť</a:t>
            </a:r>
            <a:r>
              <a:rPr lang="en-US" dirty="0"/>
              <a:t>. Tieto </a:t>
            </a:r>
            <a:r>
              <a:rPr lang="en-US" dirty="0" err="1"/>
              <a:t>faktory</a:t>
            </a:r>
            <a:r>
              <a:rPr lang="en-US" dirty="0"/>
              <a:t> </a:t>
            </a:r>
            <a:r>
              <a:rPr lang="en-US" dirty="0" err="1"/>
              <a:t>môžu</a:t>
            </a:r>
            <a:r>
              <a:rPr lang="en-US" dirty="0"/>
              <a:t> </a:t>
            </a:r>
            <a:r>
              <a:rPr lang="en-US" dirty="0" err="1"/>
              <a:t>buď</a:t>
            </a:r>
            <a:r>
              <a:rPr lang="en-US" dirty="0"/>
              <a:t> </a:t>
            </a:r>
            <a:r>
              <a:rPr lang="en-US" dirty="0" err="1"/>
              <a:t>podporiť</a:t>
            </a:r>
            <a:r>
              <a:rPr lang="en-US" dirty="0"/>
              <a:t> </a:t>
            </a:r>
            <a:r>
              <a:rPr lang="en-US" dirty="0" err="1"/>
              <a:t>rast</a:t>
            </a:r>
            <a:r>
              <a:rPr lang="en-US" dirty="0"/>
              <a:t> </a:t>
            </a:r>
            <a:r>
              <a:rPr lang="en-US" dirty="0" err="1"/>
              <a:t>podniku</a:t>
            </a:r>
            <a:r>
              <a:rPr lang="en-US" dirty="0"/>
              <a:t>,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vytvoriť</a:t>
            </a:r>
            <a:r>
              <a:rPr lang="en-US" dirty="0"/>
              <a:t> </a:t>
            </a:r>
            <a:r>
              <a:rPr lang="en-US" dirty="0" err="1"/>
              <a:t>prekážky</a:t>
            </a:r>
            <a:r>
              <a:rPr lang="en-US" dirty="0"/>
              <a:t>. </a:t>
            </a:r>
            <a:r>
              <a:rPr lang="en-US" dirty="0" err="1"/>
              <a:t>Napríklad</a:t>
            </a:r>
            <a:r>
              <a:rPr lang="en-US" dirty="0"/>
              <a:t> </a:t>
            </a:r>
            <a:r>
              <a:rPr lang="en-US" dirty="0" err="1"/>
              <a:t>zmena</a:t>
            </a:r>
            <a:r>
              <a:rPr lang="en-US" dirty="0"/>
              <a:t> </a:t>
            </a:r>
            <a:r>
              <a:rPr lang="en-US" dirty="0" err="1"/>
              <a:t>regulácií</a:t>
            </a:r>
            <a:r>
              <a:rPr lang="en-US" dirty="0"/>
              <a:t> v </a:t>
            </a:r>
            <a:r>
              <a:rPr lang="en-US" dirty="0" err="1"/>
              <a:t>oblasti</a:t>
            </a:r>
            <a:r>
              <a:rPr lang="en-US" dirty="0"/>
              <a:t> </a:t>
            </a:r>
            <a:r>
              <a:rPr lang="en-US" dirty="0" err="1"/>
              <a:t>daní</a:t>
            </a:r>
            <a:r>
              <a:rPr lang="en-US" dirty="0"/>
              <a:t>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/>
              <a:t>výrazne</a:t>
            </a:r>
            <a:r>
              <a:rPr lang="en-US" dirty="0"/>
              <a:t> </a:t>
            </a:r>
            <a:r>
              <a:rPr lang="en-US" dirty="0" err="1"/>
              <a:t>ovplyvniť</a:t>
            </a:r>
            <a:r>
              <a:rPr lang="en-US" dirty="0"/>
              <a:t> </a:t>
            </a:r>
            <a:r>
              <a:rPr lang="en-US" dirty="0" err="1"/>
              <a:t>finančné</a:t>
            </a:r>
            <a:r>
              <a:rPr lang="en-US" dirty="0"/>
              <a:t> </a:t>
            </a:r>
            <a:r>
              <a:rPr lang="en-US" dirty="0" err="1"/>
              <a:t>náklady</a:t>
            </a:r>
            <a:r>
              <a:rPr lang="en-US" dirty="0"/>
              <a:t> </a:t>
            </a:r>
            <a:r>
              <a:rPr lang="en-US" dirty="0" err="1"/>
              <a:t>podnikov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5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1B3B-475F-5957-AA7A-8B34E9AC4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39571-C461-09E9-9A05-DC5FA13EB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A602-837C-FC58-512C-A9A1DCE1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3292-9C09-1EDF-393A-41561FC4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70C5-31DA-35A9-BE95-6EFFFB87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3537-BE44-E014-09FD-C099FE65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95D29-BF27-7F8F-F340-B7000F08C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8736F-1DDB-DB69-CCE0-AB7AE2EE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3221A-52AF-D151-3144-8E44EF7D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549A-9690-6C0E-2A58-50202132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E70F-8393-2693-7C49-BA6057B6B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6DAD3-4612-0233-B5A5-E73C48E25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74E9D-DFEE-3F58-70A2-E0F29223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E939-1993-C80E-58B6-0FCA32B0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DD39-D129-A36B-02DC-1471127D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266B-C36F-7910-82B6-11434BCA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94CD-2DC5-1A83-C654-31399B9F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539D-2DA7-2A79-A40F-F593E8F1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E15E7-3CC9-FECB-84DC-8334C6F7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6036-686F-554C-37BB-153EC4B6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FF83-42FF-5F24-3B1C-E2867A33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B6B55-82BE-449C-235E-4438EC6C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9A6A-FEE8-8359-F2FD-E46F4DCC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CAC34-C9EB-922C-1DA6-322A1B9A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3B5C-448B-C630-446A-A722BD4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3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864F-9FBF-D297-99E2-F5B4DC84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A395-6E25-292E-F0BC-3D6CBF265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A7233-D7CA-917F-2797-FF8ECB759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E8F6D-3D7D-1E06-9EBC-AD3508ED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45C1-6027-2113-4929-4AA6E1C0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83F8-C93B-671B-B471-720152AD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9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F9F1-1DAA-71FA-0A47-E1D827FD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270B-4093-BD1E-7102-A63DCC03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E8D7-0471-FDDC-A3E1-50FE38539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53376-B748-F48E-0D11-575FB6EFF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26FF6-CB43-C476-0155-AC8DC2658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CFFB0-8100-71E2-CD83-C9D40F70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9BA90-7D25-6373-82D4-B1CD7EA9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381B8-F5F8-A14D-EEEF-FF212B9B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59CB-08C3-8375-03D4-F0E1AD0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3D734-CF2B-5490-C395-473A93A7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30817-3260-653C-0EF9-32399E34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ECA36-0E3C-C4FD-F922-76566E2A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AB31-814E-5E6C-347A-D234D89A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C21BA-55B8-3661-5D6B-47EFE79B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7A46C-A0E0-3A56-1F08-216EEF5E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9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F5EA-BCA8-B43C-0D91-3D14C50D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438C-8D75-5DB5-0DF9-C05795A1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6FC7B-E733-E169-0B1C-88ED7A433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2D555-655D-CFEF-4D2A-B21960C2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F8054-3EE3-133C-DA23-66473663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87A3-9C32-0EEF-3472-9B0528E1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0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96F0-F3F6-6635-A0F9-DC5530FB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D6B3A-7CB0-0A29-AD47-F6AE8B86D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5E2E9-8ADD-6B18-A1BF-A2B48CB42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CB8D-A07C-0355-7D9F-9A90911B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E66BF-87C8-63EB-EE80-FE53BB09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9366-5AA1-E48F-9CA4-6BC2BBB2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24A77-88E4-BF7A-060E-0D3A9DE4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BAFC-4A16-CAB7-B99E-8B10D3CB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EAFEA-0AEA-CEB3-BCA3-2A2E4622D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43CA-91F2-4396-BA20-9461D7BD8BF5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D68B-5B87-A7C0-AD89-CAAA14B95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69DE-4D67-F0D3-625D-E56D57C3A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F8F9-4436-ED9C-E30E-680373C64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270" y="1811617"/>
            <a:ext cx="9144000" cy="2387600"/>
          </a:xfrm>
        </p:spPr>
        <p:txBody>
          <a:bodyPr>
            <a:normAutofit/>
          </a:bodyPr>
          <a:lstStyle/>
          <a:p>
            <a:r>
              <a:rPr lang="sk-SK" sz="7200" b="1" dirty="0">
                <a:latin typeface="+mn-lt"/>
              </a:rPr>
              <a:t>Faktory externého prostredia</a:t>
            </a:r>
            <a:endParaRPr lang="en-US" sz="7200" b="1" dirty="0">
              <a:latin typeface="+mn-lt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4A27D9D-739A-F1BC-9C27-5C7A0DAA3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9221" y="4481877"/>
            <a:ext cx="8384374" cy="269111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A9E86E7-2922-EBCF-34BF-E30ED8799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2658" y="5699875"/>
            <a:ext cx="3296786" cy="1158125"/>
          </a:xfrm>
        </p:spPr>
        <p:txBody>
          <a:bodyPr/>
          <a:lstStyle/>
          <a:p>
            <a:endParaRPr lang="sk-SK" sz="3200" b="1" dirty="0"/>
          </a:p>
          <a:p>
            <a:r>
              <a:rPr lang="sk-SK" sz="3200" b="1" dirty="0"/>
              <a:t>Timotej Bačo</a:t>
            </a:r>
            <a:endParaRPr lang="en-US" sz="3200" b="1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0EEBE84-3510-2B62-CA24-5AF882D41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-2007870" y="-221933"/>
            <a:ext cx="5905500" cy="187642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C432F7A5-0BD9-EB3C-66C4-098B2124A562}"/>
              </a:ext>
            </a:extLst>
          </p:cNvPr>
          <p:cNvSpPr txBox="1">
            <a:spLocks/>
          </p:cNvSpPr>
          <p:nvPr/>
        </p:nvSpPr>
        <p:spPr>
          <a:xfrm>
            <a:off x="-6655290" y="220382"/>
            <a:ext cx="11161059" cy="159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						</a:t>
            </a:r>
            <a:r>
              <a:rPr lang="sk-SK" sz="3200" b="1" dirty="0" err="1"/>
              <a:t>Round</a:t>
            </a:r>
            <a:r>
              <a:rPr lang="sk-SK" sz="3200" b="1" dirty="0"/>
              <a:t> 6</a:t>
            </a:r>
          </a:p>
          <a:p>
            <a:endParaRPr lang="sk-SK" sz="3200" b="1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FDE482A-A808-037D-3747-487707661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9060" y="4796781"/>
            <a:ext cx="499206" cy="49920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DB90CFD-2AE3-A25E-DE5C-722006EC0B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76270" y="1015640"/>
            <a:ext cx="673381" cy="54694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45A8921-B2DA-6769-E144-046AC91357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174635" y="1811617"/>
            <a:ext cx="5040144" cy="685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976BE20-777C-CED1-C957-CA4D62C601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6509232">
            <a:off x="8712121" y="-3159801"/>
            <a:ext cx="5040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5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682185" y="2110071"/>
            <a:ext cx="11039867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800" b="1" dirty="0"/>
              <a:t>Externé faktory ovplyvňujú podniky nepriamo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2800" b="1" dirty="0"/>
              <a:t>Externé prostredia: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sk-SK" sz="2800" b="1" dirty="0"/>
              <a:t>	Politické, ekonomické, sociálne, technologické, ekologické, 	legislatívne faktory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2438048" y="268118"/>
            <a:ext cx="9753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Externé</a:t>
            </a:r>
            <a:r>
              <a:rPr lang="en-US" sz="6000" dirty="0"/>
              <a:t> </a:t>
            </a:r>
            <a:r>
              <a:rPr lang="en-US" sz="6000" dirty="0" err="1"/>
              <a:t>prostredie</a:t>
            </a:r>
            <a:r>
              <a:rPr lang="en-US" sz="6000" dirty="0"/>
              <a:t> v </a:t>
            </a:r>
            <a:r>
              <a:rPr lang="en-US" sz="6000" dirty="0" err="1"/>
              <a:t>podnikaní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310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682185" y="1764503"/>
            <a:ext cx="11039867" cy="36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800" b="1" dirty="0"/>
              <a:t>Politické rozhodnutia a regulácie, ktoré ovplyvňujú podnikanie.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/>
              <a:t>Hlavné</a:t>
            </a:r>
            <a:r>
              <a:rPr lang="en-US" sz="2800" b="1" dirty="0"/>
              <a:t> </a:t>
            </a:r>
            <a:r>
              <a:rPr lang="en-US" sz="2800" b="1" dirty="0" err="1"/>
              <a:t>oblasti</a:t>
            </a:r>
            <a:r>
              <a:rPr lang="en-US" sz="2800" dirty="0"/>
              <a:t>:</a:t>
            </a:r>
            <a:endParaRPr lang="sk-SK" sz="2800" dirty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Vládna stabilita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Daňové politiky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Obchodné dohody a clá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Zmeny v legislatíve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6545827" y="138041"/>
            <a:ext cx="51762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Politické</a:t>
            </a:r>
            <a:r>
              <a:rPr lang="en-US" sz="6000" dirty="0"/>
              <a:t> </a:t>
            </a:r>
            <a:r>
              <a:rPr lang="en-US" sz="6000" dirty="0" err="1"/>
              <a:t>faktory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6384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682185" y="1352029"/>
            <a:ext cx="11039867" cy="457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800" b="1" dirty="0"/>
              <a:t>Ekonomické podmienky v krajine alebo regióne, ktoré ovplyvňujú podniky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/>
              <a:t>Hlavné</a:t>
            </a:r>
            <a:r>
              <a:rPr lang="en-US" sz="2800" b="1" dirty="0"/>
              <a:t> </a:t>
            </a:r>
            <a:r>
              <a:rPr lang="en-US" sz="2800" b="1" dirty="0" err="1"/>
              <a:t>oblasti</a:t>
            </a:r>
            <a:r>
              <a:rPr lang="en-US" sz="2800" b="1" dirty="0"/>
              <a:t>:</a:t>
            </a:r>
            <a:endParaRPr lang="sk-SK" sz="2800" b="1" dirty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Hospodársky rast/recesia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Inflácia a deflácia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Nezamestnanosť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Úrokové sadzby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Vývoj meny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707627" y="129458"/>
            <a:ext cx="6305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Ekonomické</a:t>
            </a:r>
            <a:r>
              <a:rPr lang="en-US" sz="6000" dirty="0"/>
              <a:t> </a:t>
            </a:r>
            <a:r>
              <a:rPr lang="en-US" sz="6000" dirty="0" err="1"/>
              <a:t>faktory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777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682185" y="1523479"/>
            <a:ext cx="11039867" cy="414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800" b="1" dirty="0"/>
              <a:t>Inovácie a technologický pokrok, ktorý mení podnikateľské prostredie.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/>
              <a:t>Hlavné</a:t>
            </a:r>
            <a:r>
              <a:rPr lang="en-US" sz="2800" b="1" dirty="0"/>
              <a:t> </a:t>
            </a:r>
            <a:r>
              <a:rPr lang="en-US" sz="2800" b="1" dirty="0" err="1"/>
              <a:t>oblasti</a:t>
            </a:r>
            <a:r>
              <a:rPr lang="en-US" sz="2800" b="1" dirty="0"/>
              <a:t>:</a:t>
            </a:r>
            <a:endParaRPr lang="sk-SK" sz="2800" b="1" dirty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Automatizácia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Digitalizácia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E-</a:t>
            </a:r>
            <a:r>
              <a:rPr lang="sk-SK" sz="2800" b="1" dirty="0" err="1"/>
              <a:t>commerce</a:t>
            </a:r>
            <a:r>
              <a:rPr lang="sk-SK" sz="2800" b="1" dirty="0"/>
              <a:t> a mobilné technológie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Umelá inteligencia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 err="1"/>
              <a:t>Blockchain</a:t>
            </a:r>
            <a:endParaRPr lang="sk-SK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088502" y="128436"/>
            <a:ext cx="6950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Technologické</a:t>
            </a:r>
            <a:r>
              <a:rPr lang="en-US" sz="6000" dirty="0"/>
              <a:t> </a:t>
            </a:r>
            <a:r>
              <a:rPr lang="en-US" sz="6000" dirty="0" err="1"/>
              <a:t>faktory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9513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682185" y="1523479"/>
            <a:ext cx="11039867" cy="36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800" b="1" dirty="0"/>
              <a:t>Environmentálne otázky a udržateľnosť, ktoré ovplyvňujú podnikanie.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/>
              <a:t>Hlavné</a:t>
            </a:r>
            <a:r>
              <a:rPr lang="en-US" sz="2800" b="1" dirty="0"/>
              <a:t> </a:t>
            </a:r>
            <a:r>
              <a:rPr lang="en-US" sz="2800" b="1" dirty="0" err="1"/>
              <a:t>oblasti</a:t>
            </a:r>
            <a:r>
              <a:rPr lang="en-US" sz="2800" b="1" dirty="0"/>
              <a:t>:</a:t>
            </a:r>
            <a:endParaRPr lang="sk-SK" sz="2800" b="1" dirty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Zmena klímy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Zodpovednosť za životné prostredie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Ochrana prírodných zdrojov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Ekologické regulácie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6096000" y="128436"/>
            <a:ext cx="5826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Ekologické</a:t>
            </a:r>
            <a:r>
              <a:rPr lang="en-US" sz="6000" dirty="0"/>
              <a:t> </a:t>
            </a:r>
            <a:r>
              <a:rPr lang="en-US" sz="6000" dirty="0" err="1"/>
              <a:t>faktory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9848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682185" y="1523479"/>
            <a:ext cx="11039867" cy="362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pl-PL" sz="2800" b="1" dirty="0"/>
              <a:t>Zákony a regulácie, ktoré podniky musia dodržiavať.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b="1" dirty="0" err="1"/>
              <a:t>Hlavné</a:t>
            </a:r>
            <a:r>
              <a:rPr lang="en-US" sz="2800" b="1" dirty="0"/>
              <a:t> </a:t>
            </a:r>
            <a:r>
              <a:rPr lang="en-US" sz="2800" b="1" dirty="0" err="1"/>
              <a:t>oblasti</a:t>
            </a:r>
            <a:r>
              <a:rPr lang="en-US" sz="2800" b="1" dirty="0"/>
              <a:t>:</a:t>
            </a:r>
            <a:endParaRPr lang="sk-SK" sz="2800" b="1" dirty="0"/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Pracovné právo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Zákony o ochrane údajov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Duševné vlastníctvo</a:t>
            </a:r>
          </a:p>
          <a:p>
            <a:pPr marL="914400" lvl="1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sz="2800" b="1" dirty="0"/>
              <a:t>Zákony na ochranu spotrebiteľov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695950" y="144459"/>
            <a:ext cx="62224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Legislatívne</a:t>
            </a:r>
            <a:r>
              <a:rPr lang="en-US" sz="6000" dirty="0"/>
              <a:t> </a:t>
            </a:r>
            <a:r>
              <a:rPr lang="en-US" sz="6000" dirty="0" err="1"/>
              <a:t>faktory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409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76066" y="1068370"/>
            <a:ext cx="11039867" cy="552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800" b="1" dirty="0"/>
              <a:t>Predstavuje analýzu tých faktorov prostredia, ktoré majú vplyv na organizáciu.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sk-SK" sz="2800" b="1" dirty="0"/>
              <a:t>Ide o faktory, ktoré nie je možné výrazne ovplyvniť a v mnohých z nich sa môžu skrývať zdroje rizík a budúcich kríz.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8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2800" b="1" dirty="0"/>
              <a:t>Faktory:</a:t>
            </a:r>
          </a:p>
          <a:p>
            <a:pPr marL="457200" indent="-4572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sk-SK" sz="2800" b="1" dirty="0"/>
              <a:t>Sociálne</a:t>
            </a:r>
          </a:p>
          <a:p>
            <a:pPr marL="457200" indent="-4572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sk-SK" sz="2800" b="1" dirty="0"/>
              <a:t>Technická</a:t>
            </a:r>
          </a:p>
          <a:p>
            <a:pPr marL="457200" indent="-4572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sk-SK" sz="2800" b="1" dirty="0"/>
              <a:t>Ekonomické</a:t>
            </a:r>
          </a:p>
          <a:p>
            <a:pPr marL="457200" indent="-4572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sk-SK" sz="2800" b="1" dirty="0" err="1"/>
              <a:t>Enviromentálne</a:t>
            </a:r>
            <a:endParaRPr lang="sk-SK" sz="2800" b="1" dirty="0"/>
          </a:p>
          <a:p>
            <a:pPr marL="457200" indent="-4572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sk-SK" sz="2800" b="1" dirty="0"/>
              <a:t>Politické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2011328" y="268118"/>
            <a:ext cx="9362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/>
              <a:t>STEP Analýza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9836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Widescreen</PresentationFormat>
  <Paragraphs>75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Faktory externého prostredia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S.R.O</dc:title>
  <dc:creator>Baco, Timotej</dc:creator>
  <cp:lastModifiedBy>Baco, Timotej</cp:lastModifiedBy>
  <cp:revision>4</cp:revision>
  <dcterms:created xsi:type="dcterms:W3CDTF">2024-09-24T18:44:51Z</dcterms:created>
  <dcterms:modified xsi:type="dcterms:W3CDTF">2024-10-22T19:54:04Z</dcterms:modified>
</cp:coreProperties>
</file>