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7" r:id="rId13"/>
    <p:sldId id="266" r:id="rId14"/>
    <p:sldId id="268" r:id="rId15"/>
    <p:sldId id="26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1500" y="56"/>
      </p:cViewPr>
      <p:guideLst>
        <p:guide orient="horz" pos="2156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.global/2024/11/15/paypal-announces-launch-of-a-group-pooling-feature/" TargetMode="External"/><Relationship Id="rId2" Type="http://schemas.openxmlformats.org/officeDocument/2006/relationships/hyperlink" Target="https://sk.mexem.com/blog/paypals-stock-performance-a-deep-dive-into-its-future-prospects" TargetMode="External"/><Relationship Id="rId1" Type="http://schemas.openxmlformats.org/officeDocument/2006/relationships/hyperlink" Target="https://www.paypal.com/sk/home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.global/2024/11/15/paypal-announces-launch-of-a-group-pooling-feature/" TargetMode="External"/><Relationship Id="rId2" Type="http://schemas.openxmlformats.org/officeDocument/2006/relationships/hyperlink" Target="https://sk.mexem.com/blog/paypals-stock-performance-a-deep-dive-into-its-future-prospects" TargetMode="External"/><Relationship Id="rId1" Type="http://schemas.openxmlformats.org/officeDocument/2006/relationships/hyperlink" Target="https://www.paypal.com/sk/ho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51E7E-E9F7-4645-B7FA-F4162DD049A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E4409-F634-4A4D-9935-C30E5B70B6B2}">
      <dgm:prSet custT="1"/>
      <dgm:spPr>
        <a:solidFill>
          <a:schemeClr val="tx2"/>
        </a:solidFill>
      </dgm:spPr>
      <dgm:t>
        <a:bodyPr/>
        <a:lstStyle/>
        <a:p>
          <a:r>
            <a:rPr lang="en-US" sz="3200" dirty="0" err="1"/>
            <a:t>Bezpečné</a:t>
          </a:r>
          <a:r>
            <a:rPr lang="en-US" sz="3200" dirty="0"/>
            <a:t> a </a:t>
          </a:r>
          <a:r>
            <a:rPr lang="en-US" sz="3200" dirty="0" err="1"/>
            <a:t>efektívne</a:t>
          </a:r>
          <a:r>
            <a:rPr lang="en-US" sz="3200" dirty="0"/>
            <a:t> </a:t>
          </a:r>
          <a:r>
            <a:rPr lang="en-US" sz="3200" dirty="0" err="1"/>
            <a:t>digitálne</a:t>
          </a:r>
          <a:r>
            <a:rPr lang="en-US" sz="3200" dirty="0"/>
            <a:t> </a:t>
          </a:r>
          <a:r>
            <a:rPr lang="en-US" sz="3200" dirty="0" err="1"/>
            <a:t>platby</a:t>
          </a:r>
          <a:endParaRPr lang="en-US" sz="3200" dirty="0"/>
        </a:p>
      </dgm:t>
    </dgm:pt>
    <dgm:pt modelId="{A77E139C-C548-4489-8546-A145D4B99CA8}" cxnId="{8C845FDB-01C5-4AF0-970F-F069A1A9BE20}" type="parTrans">
      <dgm:prSet/>
      <dgm:spPr/>
      <dgm:t>
        <a:bodyPr/>
        <a:lstStyle/>
        <a:p>
          <a:endParaRPr lang="en-US"/>
        </a:p>
      </dgm:t>
    </dgm:pt>
    <dgm:pt modelId="{9FCE8B4F-FF8C-4A7E-9DB7-4CD1EB8DD5DD}" cxnId="{8C845FDB-01C5-4AF0-970F-F069A1A9BE20}" type="sibTrans">
      <dgm:prSet/>
      <dgm:spPr/>
      <dgm:t>
        <a:bodyPr/>
        <a:lstStyle/>
        <a:p>
          <a:endParaRPr lang="en-US"/>
        </a:p>
      </dgm:t>
    </dgm:pt>
    <dgm:pt modelId="{E7FF991A-3942-4C57-B5A8-B60414549523}">
      <dgm:prSet custT="1"/>
      <dgm:spPr>
        <a:solidFill>
          <a:schemeClr val="tx2"/>
        </a:solidFill>
      </dgm:spPr>
      <dgm:t>
        <a:bodyPr/>
        <a:lstStyle/>
        <a:p>
          <a:r>
            <a:rPr lang="en-US" sz="2800" b="0" dirty="0" err="1"/>
            <a:t>Zjednodušenie</a:t>
          </a:r>
          <a:r>
            <a:rPr lang="en-US" sz="2800" b="0" dirty="0"/>
            <a:t> </a:t>
          </a:r>
          <a:r>
            <a:rPr lang="en-US" sz="2800" b="0" dirty="0" err="1"/>
            <a:t>transakcií</a:t>
          </a:r>
          <a:r>
            <a:rPr lang="en-US" sz="2800" b="0" dirty="0"/>
            <a:t>, </a:t>
          </a:r>
          <a:r>
            <a:rPr lang="en-US" sz="2800" b="0" dirty="0" err="1"/>
            <a:t>zlepšenie</a:t>
          </a:r>
          <a:r>
            <a:rPr lang="en-US" sz="2800" b="0" dirty="0"/>
            <a:t> </a:t>
          </a:r>
          <a:r>
            <a:rPr lang="en-US" sz="2800" b="0" dirty="0" err="1"/>
            <a:t>finančnej</a:t>
          </a:r>
          <a:r>
            <a:rPr lang="en-US" sz="2800" b="0" dirty="0"/>
            <a:t> </a:t>
          </a:r>
          <a:r>
            <a:rPr lang="en-US" sz="2800" b="0" dirty="0" err="1"/>
            <a:t>inklúzie</a:t>
          </a:r>
          <a:r>
            <a:rPr lang="en-US" sz="2800" b="0" dirty="0"/>
            <a:t>, </a:t>
          </a:r>
          <a:r>
            <a:rPr lang="en-US" sz="2800" b="0" dirty="0" err="1"/>
            <a:t>posilnenie</a:t>
          </a:r>
          <a:r>
            <a:rPr lang="en-US" sz="2800" b="0" dirty="0"/>
            <a:t> </a:t>
          </a:r>
          <a:r>
            <a:rPr lang="en-US" sz="2800" b="0" dirty="0" err="1"/>
            <a:t>dôvery</a:t>
          </a:r>
          <a:endParaRPr lang="en-US" sz="2800" b="0" dirty="0"/>
        </a:p>
      </dgm:t>
    </dgm:pt>
    <dgm:pt modelId="{B06CB98C-3C6C-4C76-8273-ADBC2C047627}" cxnId="{497326E6-C4EC-4C81-9334-AE2B67D33D26}" type="parTrans">
      <dgm:prSet/>
      <dgm:spPr/>
      <dgm:t>
        <a:bodyPr/>
        <a:lstStyle/>
        <a:p>
          <a:endParaRPr lang="en-US"/>
        </a:p>
      </dgm:t>
    </dgm:pt>
    <dgm:pt modelId="{2A2E8E65-676A-4D16-B962-3685BE3D4F3E}" cxnId="{497326E6-C4EC-4C81-9334-AE2B67D33D26}" type="sibTrans">
      <dgm:prSet/>
      <dgm:spPr/>
      <dgm:t>
        <a:bodyPr/>
        <a:lstStyle/>
        <a:p>
          <a:endParaRPr lang="en-US"/>
        </a:p>
      </dgm:t>
    </dgm:pt>
    <dgm:pt modelId="{AC05C4C2-4688-4174-BE15-FE0AB1BE3CA3}" type="pres">
      <dgm:prSet presAssocID="{2CB51E7E-E9F7-4645-B7FA-F4162DD049AA}" presName="diagram" presStyleCnt="0">
        <dgm:presLayoutVars>
          <dgm:dir/>
          <dgm:resizeHandles val="exact"/>
        </dgm:presLayoutVars>
      </dgm:prSet>
      <dgm:spPr/>
    </dgm:pt>
    <dgm:pt modelId="{DA3969A8-1921-4D16-9C3E-445A4B68D111}" type="pres">
      <dgm:prSet presAssocID="{B0CE4409-F634-4A4D-9935-C30E5B70B6B2}" presName="arrow" presStyleLbl="node1" presStyleIdx="0" presStyleCnt="2">
        <dgm:presLayoutVars>
          <dgm:bulletEnabled val="1"/>
        </dgm:presLayoutVars>
      </dgm:prSet>
      <dgm:spPr/>
    </dgm:pt>
    <dgm:pt modelId="{B2CE92AE-0EBA-4982-896B-07927C413D9A}" type="pres">
      <dgm:prSet presAssocID="{E7FF991A-3942-4C57-B5A8-B60414549523}" presName="arrow" presStyleLbl="node1" presStyleIdx="1" presStyleCnt="2">
        <dgm:presLayoutVars>
          <dgm:bulletEnabled val="1"/>
        </dgm:presLayoutVars>
      </dgm:prSet>
      <dgm:spPr/>
    </dgm:pt>
  </dgm:ptLst>
  <dgm:cxnLst>
    <dgm:cxn modelId="{69330460-5D79-4CCC-B23C-F7FDB4288A99}" type="presOf" srcId="{B0CE4409-F634-4A4D-9935-C30E5B70B6B2}" destId="{DA3969A8-1921-4D16-9C3E-445A4B68D111}" srcOrd="0" destOrd="0" presId="urn:microsoft.com/office/officeart/2005/8/layout/arrow5"/>
    <dgm:cxn modelId="{43AFCF60-BA43-4FC5-86C1-5301444DE159}" type="presOf" srcId="{E7FF991A-3942-4C57-B5A8-B60414549523}" destId="{B2CE92AE-0EBA-4982-896B-07927C413D9A}" srcOrd="0" destOrd="0" presId="urn:microsoft.com/office/officeart/2005/8/layout/arrow5"/>
    <dgm:cxn modelId="{8C845FDB-01C5-4AF0-970F-F069A1A9BE20}" srcId="{2CB51E7E-E9F7-4645-B7FA-F4162DD049AA}" destId="{B0CE4409-F634-4A4D-9935-C30E5B70B6B2}" srcOrd="0" destOrd="0" parTransId="{A77E139C-C548-4489-8546-A145D4B99CA8}" sibTransId="{9FCE8B4F-FF8C-4A7E-9DB7-4CD1EB8DD5DD}"/>
    <dgm:cxn modelId="{497326E6-C4EC-4C81-9334-AE2B67D33D26}" srcId="{2CB51E7E-E9F7-4645-B7FA-F4162DD049AA}" destId="{E7FF991A-3942-4C57-B5A8-B60414549523}" srcOrd="1" destOrd="0" parTransId="{B06CB98C-3C6C-4C76-8273-ADBC2C047627}" sibTransId="{2A2E8E65-676A-4D16-B962-3685BE3D4F3E}"/>
    <dgm:cxn modelId="{4D80CDEF-3191-493E-9AD1-C155867E68E0}" type="presOf" srcId="{2CB51E7E-E9F7-4645-B7FA-F4162DD049AA}" destId="{AC05C4C2-4688-4174-BE15-FE0AB1BE3CA3}" srcOrd="0" destOrd="0" presId="urn:microsoft.com/office/officeart/2005/8/layout/arrow5"/>
    <dgm:cxn modelId="{F24E96CC-AFDD-45F6-AF0B-77063836AEE4}" type="presParOf" srcId="{AC05C4C2-4688-4174-BE15-FE0AB1BE3CA3}" destId="{DA3969A8-1921-4D16-9C3E-445A4B68D111}" srcOrd="0" destOrd="0" presId="urn:microsoft.com/office/officeart/2005/8/layout/arrow5"/>
    <dgm:cxn modelId="{7750D245-656A-422B-A784-7187E9EE5387}" type="presParOf" srcId="{AC05C4C2-4688-4174-BE15-FE0AB1BE3CA3}" destId="{B2CE92AE-0EBA-4982-896B-07927C413D9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190DF-0B69-478B-8809-F4450885F89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6DB98C-31DA-4ED6-979C-1DA9D06BDE4E}">
      <dgm:prSet/>
      <dgm:spPr/>
      <dgm:t>
        <a:bodyPr/>
        <a:lstStyle/>
        <a:p>
          <a:r>
            <a:rPr lang="en-US" b="1" dirty="0" err="1"/>
            <a:t>Bezpečnosť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Šifrovanie</a:t>
          </a:r>
          <a:r>
            <a:rPr lang="en-US" dirty="0"/>
            <a:t> a </a:t>
          </a:r>
          <a:r>
            <a:rPr lang="en-US" dirty="0" err="1"/>
            <a:t>ochrana</a:t>
          </a:r>
          <a:r>
            <a:rPr lang="en-US" dirty="0"/>
            <a:t> pred </a:t>
          </a:r>
          <a:r>
            <a:rPr lang="en-US" dirty="0" err="1"/>
            <a:t>podvodmi</a:t>
          </a:r>
          <a:endParaRPr lang="en-US" dirty="0"/>
        </a:p>
      </dgm:t>
    </dgm:pt>
    <dgm:pt modelId="{75631D60-00EE-49DD-9B87-D9F6B20D51CF}" cxnId="{CA72A3CD-D498-4081-AA83-4EBF2CD6AF84}" type="parTrans">
      <dgm:prSet/>
      <dgm:spPr/>
      <dgm:t>
        <a:bodyPr/>
        <a:lstStyle/>
        <a:p>
          <a:endParaRPr lang="en-US"/>
        </a:p>
      </dgm:t>
    </dgm:pt>
    <dgm:pt modelId="{346182F4-E220-493C-AB5A-4A87AF647930}" cxnId="{CA72A3CD-D498-4081-AA83-4EBF2CD6AF84}" type="sibTrans">
      <dgm:prSet/>
      <dgm:spPr/>
      <dgm:t>
        <a:bodyPr/>
        <a:lstStyle/>
        <a:p>
          <a:endParaRPr lang="en-US"/>
        </a:p>
      </dgm:t>
    </dgm:pt>
    <dgm:pt modelId="{10D6002C-4C0C-4B86-B17E-7642F6A18C3D}">
      <dgm:prSet/>
      <dgm:spPr>
        <a:solidFill>
          <a:srgbClr val="00B050"/>
        </a:solidFill>
      </dgm:spPr>
      <dgm:t>
        <a:bodyPr/>
        <a:lstStyle/>
        <a:p>
          <a:r>
            <a:rPr lang="en-US" b="1" dirty="0" err="1"/>
            <a:t>Praktickosť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Jednoduchá</a:t>
          </a:r>
          <a:r>
            <a:rPr lang="en-US" dirty="0"/>
            <a:t> </a:t>
          </a:r>
          <a:r>
            <a:rPr lang="en-US" dirty="0" err="1"/>
            <a:t>registrácia</a:t>
          </a:r>
          <a:r>
            <a:rPr lang="en-US" dirty="0"/>
            <a:t>, </a:t>
          </a:r>
          <a:r>
            <a:rPr lang="en-US" dirty="0" err="1"/>
            <a:t>rýchle</a:t>
          </a:r>
          <a:r>
            <a:rPr lang="en-US" dirty="0"/>
            <a:t> </a:t>
          </a:r>
          <a:r>
            <a:rPr lang="en-US" dirty="0" err="1"/>
            <a:t>platby</a:t>
          </a:r>
          <a:endParaRPr lang="en-US" dirty="0"/>
        </a:p>
      </dgm:t>
    </dgm:pt>
    <dgm:pt modelId="{1DF757A5-9709-4F50-9694-B8380BD7B94E}" cxnId="{BC7F3ECA-297A-4F8A-ACC4-DD6CBF5470A1}" type="parTrans">
      <dgm:prSet/>
      <dgm:spPr/>
      <dgm:t>
        <a:bodyPr/>
        <a:lstStyle/>
        <a:p>
          <a:endParaRPr lang="en-US"/>
        </a:p>
      </dgm:t>
    </dgm:pt>
    <dgm:pt modelId="{3410FD8C-DCD2-477B-90D1-1974F2175CC1}" cxnId="{BC7F3ECA-297A-4F8A-ACC4-DD6CBF5470A1}" type="sibTrans">
      <dgm:prSet/>
      <dgm:spPr/>
      <dgm:t>
        <a:bodyPr/>
        <a:lstStyle/>
        <a:p>
          <a:endParaRPr lang="en-US"/>
        </a:p>
      </dgm:t>
    </dgm:pt>
    <dgm:pt modelId="{E23A5073-3A03-4389-837F-D982D5A0B60D}">
      <dgm:prSet/>
      <dgm:spPr/>
      <dgm:t>
        <a:bodyPr/>
        <a:lstStyle/>
        <a:p>
          <a:r>
            <a:rPr lang="en-US" b="1" dirty="0" err="1"/>
            <a:t>Flexibilita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Podpora</a:t>
          </a:r>
          <a:r>
            <a:rPr lang="en-US" dirty="0"/>
            <a:t> 200 </a:t>
          </a:r>
          <a:r>
            <a:rPr lang="en-US" dirty="0" err="1"/>
            <a:t>krajín</a:t>
          </a:r>
          <a:r>
            <a:rPr lang="en-US" dirty="0"/>
            <a:t>, 25 mien</a:t>
          </a:r>
        </a:p>
      </dgm:t>
    </dgm:pt>
    <dgm:pt modelId="{D96ADF99-0F3B-4A04-9160-A6A54F356952}" cxnId="{0028C78A-BCAB-4502-8132-8CE2993820CA}" type="parTrans">
      <dgm:prSet/>
      <dgm:spPr/>
      <dgm:t>
        <a:bodyPr/>
        <a:lstStyle/>
        <a:p>
          <a:endParaRPr lang="en-US"/>
        </a:p>
      </dgm:t>
    </dgm:pt>
    <dgm:pt modelId="{710E2FAE-9AE4-41D5-819D-6D7A6A6B9F1D}" cxnId="{0028C78A-BCAB-4502-8132-8CE2993820CA}" type="sibTrans">
      <dgm:prSet/>
      <dgm:spPr/>
      <dgm:t>
        <a:bodyPr/>
        <a:lstStyle/>
        <a:p>
          <a:endParaRPr lang="en-US"/>
        </a:p>
      </dgm:t>
    </dgm:pt>
    <dgm:pt modelId="{909D385F-0B56-482B-B2A3-FE79CC9B5CAC}">
      <dgm:prSet/>
      <dgm:spPr/>
      <dgm:t>
        <a:bodyPr/>
        <a:lstStyle/>
        <a:p>
          <a:r>
            <a:rPr lang="en-US" b="1" dirty="0" err="1"/>
            <a:t>Široká</a:t>
          </a:r>
          <a:r>
            <a:rPr lang="en-US" b="1" dirty="0"/>
            <a:t> </a:t>
          </a:r>
          <a:r>
            <a:rPr lang="en-US" b="1" dirty="0" err="1"/>
            <a:t>dostupnosť</a:t>
          </a:r>
          <a:r>
            <a:rPr lang="en-US" b="1" dirty="0"/>
            <a:t>: </a:t>
          </a:r>
          <a:r>
            <a:rPr lang="en-US" dirty="0" err="1"/>
            <a:t>Globálna</a:t>
          </a:r>
          <a:r>
            <a:rPr lang="en-US" dirty="0"/>
            <a:t> </a:t>
          </a:r>
          <a:r>
            <a:rPr lang="en-US" dirty="0" err="1"/>
            <a:t>prítomnosť</a:t>
          </a:r>
          <a:endParaRPr lang="en-US" dirty="0"/>
        </a:p>
      </dgm:t>
    </dgm:pt>
    <dgm:pt modelId="{4CDA24DF-841F-48D1-98B6-1DC94938D7D8}" cxnId="{38C8C967-305A-4A1E-9225-195DA180B582}" type="parTrans">
      <dgm:prSet/>
      <dgm:spPr/>
      <dgm:t>
        <a:bodyPr/>
        <a:lstStyle/>
        <a:p>
          <a:endParaRPr lang="en-US"/>
        </a:p>
      </dgm:t>
    </dgm:pt>
    <dgm:pt modelId="{63492A3B-F39B-49D6-BF00-1B0C90C41EB5}" cxnId="{38C8C967-305A-4A1E-9225-195DA180B582}" type="sibTrans">
      <dgm:prSet/>
      <dgm:spPr/>
      <dgm:t>
        <a:bodyPr/>
        <a:lstStyle/>
        <a:p>
          <a:endParaRPr lang="en-US"/>
        </a:p>
      </dgm:t>
    </dgm:pt>
    <dgm:pt modelId="{3317AFFE-9E73-4001-9BF8-1424980B76B5}">
      <dgm:prSet/>
      <dgm:spPr/>
      <dgm:t>
        <a:bodyPr/>
        <a:lstStyle/>
        <a:p>
          <a:r>
            <a:rPr lang="en-US" b="1" dirty="0" err="1"/>
            <a:t>Úspora</a:t>
          </a:r>
          <a:r>
            <a:rPr lang="en-US" b="1" dirty="0"/>
            <a:t> </a:t>
          </a:r>
          <a:r>
            <a:rPr lang="en-US" b="1" dirty="0" err="1"/>
            <a:t>času</a:t>
          </a:r>
          <a:r>
            <a:rPr lang="en-US" b="1" dirty="0"/>
            <a:t>: </a:t>
          </a:r>
          <a:r>
            <a:rPr lang="en-US" dirty="0" err="1"/>
            <a:t>Automatizácia</a:t>
          </a:r>
          <a:r>
            <a:rPr lang="en-US" dirty="0"/>
            <a:t> </a:t>
          </a:r>
          <a:r>
            <a:rPr lang="en-US" dirty="0" err="1"/>
            <a:t>platieb</a:t>
          </a:r>
          <a:endParaRPr lang="en-US" dirty="0"/>
        </a:p>
      </dgm:t>
    </dgm:pt>
    <dgm:pt modelId="{5ADBAAF9-1FFB-45CC-8867-B9F893D731E8}" cxnId="{54359D46-A450-4848-AB4A-7CD3E3F7144E}" type="parTrans">
      <dgm:prSet/>
      <dgm:spPr/>
      <dgm:t>
        <a:bodyPr/>
        <a:lstStyle/>
        <a:p>
          <a:endParaRPr lang="en-US"/>
        </a:p>
      </dgm:t>
    </dgm:pt>
    <dgm:pt modelId="{C20758FC-6BB6-4581-B968-F3E910594045}" cxnId="{54359D46-A450-4848-AB4A-7CD3E3F7144E}" type="sibTrans">
      <dgm:prSet/>
      <dgm:spPr/>
      <dgm:t>
        <a:bodyPr/>
        <a:lstStyle/>
        <a:p>
          <a:endParaRPr lang="en-US"/>
        </a:p>
      </dgm:t>
    </dgm:pt>
    <dgm:pt modelId="{F5CFE4C9-C296-463F-8A82-4DEFCD29238C}">
      <dgm:prSet/>
      <dgm:spPr/>
      <dgm:t>
        <a:bodyPr/>
        <a:lstStyle/>
        <a:p>
          <a:r>
            <a:rPr lang="en-US" b="1" dirty="0" err="1"/>
            <a:t>Jednoduchosť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Intuitívne</a:t>
          </a:r>
          <a:r>
            <a:rPr lang="en-US" dirty="0"/>
            <a:t> </a:t>
          </a:r>
          <a:r>
            <a:rPr lang="en-US" dirty="0" err="1"/>
            <a:t>rozhranie</a:t>
          </a:r>
          <a:endParaRPr lang="en-US" dirty="0"/>
        </a:p>
      </dgm:t>
    </dgm:pt>
    <dgm:pt modelId="{F76B2960-480F-48DF-99B2-8700836F5BD7}" cxnId="{999A4968-0315-430A-97C7-50583832C891}" type="parTrans">
      <dgm:prSet/>
      <dgm:spPr/>
      <dgm:t>
        <a:bodyPr/>
        <a:lstStyle/>
        <a:p>
          <a:endParaRPr lang="en-US"/>
        </a:p>
      </dgm:t>
    </dgm:pt>
    <dgm:pt modelId="{6EDB72D2-381C-436F-AAD0-DFE7DC18AA92}" cxnId="{999A4968-0315-430A-97C7-50583832C891}" type="sibTrans">
      <dgm:prSet/>
      <dgm:spPr/>
      <dgm:t>
        <a:bodyPr/>
        <a:lstStyle/>
        <a:p>
          <a:endParaRPr lang="en-US"/>
        </a:p>
      </dgm:t>
    </dgm:pt>
    <dgm:pt modelId="{E40011D4-2313-4322-ABFF-DBCD772CF400}" type="pres">
      <dgm:prSet presAssocID="{BE7190DF-0B69-478B-8809-F4450885F89F}" presName="linear" presStyleCnt="0">
        <dgm:presLayoutVars>
          <dgm:animLvl val="lvl"/>
          <dgm:resizeHandles val="exact"/>
        </dgm:presLayoutVars>
      </dgm:prSet>
      <dgm:spPr/>
    </dgm:pt>
    <dgm:pt modelId="{05BEDA05-36BE-40DA-A624-B2FB5EE6A35F}" type="pres">
      <dgm:prSet presAssocID="{996DB98C-31DA-4ED6-979C-1DA9D06BDE4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636236-764A-4D98-BDCE-EF772BAFF05F}" type="pres">
      <dgm:prSet presAssocID="{346182F4-E220-493C-AB5A-4A87AF647930}" presName="spacer" presStyleCnt="0"/>
      <dgm:spPr/>
    </dgm:pt>
    <dgm:pt modelId="{96FB8CC3-4E70-4693-AB83-37DC484C6468}" type="pres">
      <dgm:prSet presAssocID="{10D6002C-4C0C-4B86-B17E-7642F6A18C3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70E5525-7BD3-4EBD-B4DD-FCEFE8A26834}" type="pres">
      <dgm:prSet presAssocID="{3410FD8C-DCD2-477B-90D1-1974F2175CC1}" presName="spacer" presStyleCnt="0"/>
      <dgm:spPr/>
    </dgm:pt>
    <dgm:pt modelId="{2AFF893A-0864-4140-8EE0-0A75F1C2730F}" type="pres">
      <dgm:prSet presAssocID="{E23A5073-3A03-4389-837F-D982D5A0B60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40219B-EAB5-4A0D-9CF1-672DF4865997}" type="pres">
      <dgm:prSet presAssocID="{710E2FAE-9AE4-41D5-819D-6D7A6A6B9F1D}" presName="spacer" presStyleCnt="0"/>
      <dgm:spPr/>
    </dgm:pt>
    <dgm:pt modelId="{29DB73F2-F0BB-4C7E-AC33-38870E1C6856}" type="pres">
      <dgm:prSet presAssocID="{909D385F-0B56-482B-B2A3-FE79CC9B5CA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CA49BD-DCEF-4744-9204-B8AA301B78B3}" type="pres">
      <dgm:prSet presAssocID="{63492A3B-F39B-49D6-BF00-1B0C90C41EB5}" presName="spacer" presStyleCnt="0"/>
      <dgm:spPr/>
    </dgm:pt>
    <dgm:pt modelId="{368945E8-C1FF-4948-9BBF-E4E7CFAFC6E3}" type="pres">
      <dgm:prSet presAssocID="{3317AFFE-9E73-4001-9BF8-1424980B76B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C5E55EB-7D05-4DC7-BC1D-89D144EFF8E2}" type="pres">
      <dgm:prSet presAssocID="{C20758FC-6BB6-4581-B968-F3E910594045}" presName="spacer" presStyleCnt="0"/>
      <dgm:spPr/>
    </dgm:pt>
    <dgm:pt modelId="{F13291B0-4BCB-43E9-9062-33879B35A776}" type="pres">
      <dgm:prSet presAssocID="{F5CFE4C9-C296-463F-8A82-4DEFCD29238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353208-5C86-404C-8E28-ADECADA5623E}" type="presOf" srcId="{909D385F-0B56-482B-B2A3-FE79CC9B5CAC}" destId="{29DB73F2-F0BB-4C7E-AC33-38870E1C6856}" srcOrd="0" destOrd="0" presId="urn:microsoft.com/office/officeart/2005/8/layout/vList2"/>
    <dgm:cxn modelId="{54359D46-A450-4848-AB4A-7CD3E3F7144E}" srcId="{BE7190DF-0B69-478B-8809-F4450885F89F}" destId="{3317AFFE-9E73-4001-9BF8-1424980B76B5}" srcOrd="4" destOrd="0" parTransId="{5ADBAAF9-1FFB-45CC-8867-B9F893D731E8}" sibTransId="{C20758FC-6BB6-4581-B968-F3E910594045}"/>
    <dgm:cxn modelId="{38C8C967-305A-4A1E-9225-195DA180B582}" srcId="{BE7190DF-0B69-478B-8809-F4450885F89F}" destId="{909D385F-0B56-482B-B2A3-FE79CC9B5CAC}" srcOrd="3" destOrd="0" parTransId="{4CDA24DF-841F-48D1-98B6-1DC94938D7D8}" sibTransId="{63492A3B-F39B-49D6-BF00-1B0C90C41EB5}"/>
    <dgm:cxn modelId="{999A4968-0315-430A-97C7-50583832C891}" srcId="{BE7190DF-0B69-478B-8809-F4450885F89F}" destId="{F5CFE4C9-C296-463F-8A82-4DEFCD29238C}" srcOrd="5" destOrd="0" parTransId="{F76B2960-480F-48DF-99B2-8700836F5BD7}" sibTransId="{6EDB72D2-381C-436F-AAD0-DFE7DC18AA92}"/>
    <dgm:cxn modelId="{E951CE6B-90CE-4617-92ED-E98CADC9F333}" type="presOf" srcId="{996DB98C-31DA-4ED6-979C-1DA9D06BDE4E}" destId="{05BEDA05-36BE-40DA-A624-B2FB5EE6A35F}" srcOrd="0" destOrd="0" presId="urn:microsoft.com/office/officeart/2005/8/layout/vList2"/>
    <dgm:cxn modelId="{8944F750-29B4-433F-B17E-2E4A58C6055C}" type="presOf" srcId="{F5CFE4C9-C296-463F-8A82-4DEFCD29238C}" destId="{F13291B0-4BCB-43E9-9062-33879B35A776}" srcOrd="0" destOrd="0" presId="urn:microsoft.com/office/officeart/2005/8/layout/vList2"/>
    <dgm:cxn modelId="{BEB2FE7F-25B8-4741-B42B-73BE3CB22417}" type="presOf" srcId="{3317AFFE-9E73-4001-9BF8-1424980B76B5}" destId="{368945E8-C1FF-4948-9BBF-E4E7CFAFC6E3}" srcOrd="0" destOrd="0" presId="urn:microsoft.com/office/officeart/2005/8/layout/vList2"/>
    <dgm:cxn modelId="{0028C78A-BCAB-4502-8132-8CE2993820CA}" srcId="{BE7190DF-0B69-478B-8809-F4450885F89F}" destId="{E23A5073-3A03-4389-837F-D982D5A0B60D}" srcOrd="2" destOrd="0" parTransId="{D96ADF99-0F3B-4A04-9160-A6A54F356952}" sibTransId="{710E2FAE-9AE4-41D5-819D-6D7A6A6B9F1D}"/>
    <dgm:cxn modelId="{45EBFDA0-854B-41C8-B17C-8163230A4819}" type="presOf" srcId="{BE7190DF-0B69-478B-8809-F4450885F89F}" destId="{E40011D4-2313-4322-ABFF-DBCD772CF400}" srcOrd="0" destOrd="0" presId="urn:microsoft.com/office/officeart/2005/8/layout/vList2"/>
    <dgm:cxn modelId="{BC7F3ECA-297A-4F8A-ACC4-DD6CBF5470A1}" srcId="{BE7190DF-0B69-478B-8809-F4450885F89F}" destId="{10D6002C-4C0C-4B86-B17E-7642F6A18C3D}" srcOrd="1" destOrd="0" parTransId="{1DF757A5-9709-4F50-9694-B8380BD7B94E}" sibTransId="{3410FD8C-DCD2-477B-90D1-1974F2175CC1}"/>
    <dgm:cxn modelId="{CA72A3CD-D498-4081-AA83-4EBF2CD6AF84}" srcId="{BE7190DF-0B69-478B-8809-F4450885F89F}" destId="{996DB98C-31DA-4ED6-979C-1DA9D06BDE4E}" srcOrd="0" destOrd="0" parTransId="{75631D60-00EE-49DD-9B87-D9F6B20D51CF}" sibTransId="{346182F4-E220-493C-AB5A-4A87AF647930}"/>
    <dgm:cxn modelId="{37D1FBF0-2A8A-4F96-ADE2-B0285CDC8B61}" type="presOf" srcId="{10D6002C-4C0C-4B86-B17E-7642F6A18C3D}" destId="{96FB8CC3-4E70-4693-AB83-37DC484C6468}" srcOrd="0" destOrd="0" presId="urn:microsoft.com/office/officeart/2005/8/layout/vList2"/>
    <dgm:cxn modelId="{B7DACEF9-C8DE-439D-9DE5-3C012981C29F}" type="presOf" srcId="{E23A5073-3A03-4389-837F-D982D5A0B60D}" destId="{2AFF893A-0864-4140-8EE0-0A75F1C2730F}" srcOrd="0" destOrd="0" presId="urn:microsoft.com/office/officeart/2005/8/layout/vList2"/>
    <dgm:cxn modelId="{8150BCC9-328C-4C17-B845-39F670A9B2A5}" type="presParOf" srcId="{E40011D4-2313-4322-ABFF-DBCD772CF400}" destId="{05BEDA05-36BE-40DA-A624-B2FB5EE6A35F}" srcOrd="0" destOrd="0" presId="urn:microsoft.com/office/officeart/2005/8/layout/vList2"/>
    <dgm:cxn modelId="{FD88097D-A4E2-49F1-B103-AEE212C7DB9A}" type="presParOf" srcId="{E40011D4-2313-4322-ABFF-DBCD772CF400}" destId="{50636236-764A-4D98-BDCE-EF772BAFF05F}" srcOrd="1" destOrd="0" presId="urn:microsoft.com/office/officeart/2005/8/layout/vList2"/>
    <dgm:cxn modelId="{3C1C0545-B6E6-44E4-AD50-59881363419B}" type="presParOf" srcId="{E40011D4-2313-4322-ABFF-DBCD772CF400}" destId="{96FB8CC3-4E70-4693-AB83-37DC484C6468}" srcOrd="2" destOrd="0" presId="urn:microsoft.com/office/officeart/2005/8/layout/vList2"/>
    <dgm:cxn modelId="{3014E755-A0DA-4B98-9007-508925FC7D8C}" type="presParOf" srcId="{E40011D4-2313-4322-ABFF-DBCD772CF400}" destId="{070E5525-7BD3-4EBD-B4DD-FCEFE8A26834}" srcOrd="3" destOrd="0" presId="urn:microsoft.com/office/officeart/2005/8/layout/vList2"/>
    <dgm:cxn modelId="{CA86848B-97E7-4535-8AE1-AC1E373EFDA5}" type="presParOf" srcId="{E40011D4-2313-4322-ABFF-DBCD772CF400}" destId="{2AFF893A-0864-4140-8EE0-0A75F1C2730F}" srcOrd="4" destOrd="0" presId="urn:microsoft.com/office/officeart/2005/8/layout/vList2"/>
    <dgm:cxn modelId="{40EB740B-8E9A-432C-8299-8C8D6A5036BD}" type="presParOf" srcId="{E40011D4-2313-4322-ABFF-DBCD772CF400}" destId="{F140219B-EAB5-4A0D-9CF1-672DF4865997}" srcOrd="5" destOrd="0" presId="urn:microsoft.com/office/officeart/2005/8/layout/vList2"/>
    <dgm:cxn modelId="{131F0B4E-05D9-424A-B566-B80480DE2F5B}" type="presParOf" srcId="{E40011D4-2313-4322-ABFF-DBCD772CF400}" destId="{29DB73F2-F0BB-4C7E-AC33-38870E1C6856}" srcOrd="6" destOrd="0" presId="urn:microsoft.com/office/officeart/2005/8/layout/vList2"/>
    <dgm:cxn modelId="{5110AF13-D431-4DFF-AECA-4B6A483A3477}" type="presParOf" srcId="{E40011D4-2313-4322-ABFF-DBCD772CF400}" destId="{72CA49BD-DCEF-4744-9204-B8AA301B78B3}" srcOrd="7" destOrd="0" presId="urn:microsoft.com/office/officeart/2005/8/layout/vList2"/>
    <dgm:cxn modelId="{6C79A35A-10F3-44C8-B889-9C8504CBFD57}" type="presParOf" srcId="{E40011D4-2313-4322-ABFF-DBCD772CF400}" destId="{368945E8-C1FF-4948-9BBF-E4E7CFAFC6E3}" srcOrd="8" destOrd="0" presId="urn:microsoft.com/office/officeart/2005/8/layout/vList2"/>
    <dgm:cxn modelId="{DA42AF9E-7596-47D0-B4C4-2E53FC5F988B}" type="presParOf" srcId="{E40011D4-2313-4322-ABFF-DBCD772CF400}" destId="{AC5E55EB-7D05-4DC7-BC1D-89D144EFF8E2}" srcOrd="9" destOrd="0" presId="urn:microsoft.com/office/officeart/2005/8/layout/vList2"/>
    <dgm:cxn modelId="{66405B47-FFD1-46F9-8B74-B07F283F2C83}" type="presParOf" srcId="{E40011D4-2313-4322-ABFF-DBCD772CF400}" destId="{F13291B0-4BCB-43E9-9062-33879B35A77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CCBF-1866-4901-83AA-6ABA82C3E3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EB0714-A531-4696-9102-2A6BBD592BFC}">
      <dgm:prSet/>
      <dgm:spPr/>
      <dgm:t>
        <a:bodyPr/>
        <a:lstStyle/>
        <a:p>
          <a:r>
            <a:rPr lang="en-US"/>
            <a:t>Word Dokument</a:t>
          </a:r>
        </a:p>
      </dgm:t>
    </dgm:pt>
    <dgm:pt modelId="{A0B3C9C0-407B-4534-9841-C10A6DB1152B}" cxnId="{97641432-5D3D-4AD2-9389-BF5A1CBE795D}" type="parTrans">
      <dgm:prSet/>
      <dgm:spPr/>
      <dgm:t>
        <a:bodyPr/>
        <a:lstStyle/>
        <a:p>
          <a:endParaRPr lang="en-US"/>
        </a:p>
      </dgm:t>
    </dgm:pt>
    <dgm:pt modelId="{8069298F-C2C1-46B6-BE14-C71A88AEA4AC}" cxnId="{97641432-5D3D-4AD2-9389-BF5A1CBE795D}" type="sibTrans">
      <dgm:prSet/>
      <dgm:spPr/>
      <dgm:t>
        <a:bodyPr/>
        <a:lstStyle/>
        <a:p>
          <a:endParaRPr lang="en-US"/>
        </a:p>
      </dgm:t>
    </dgm:pt>
    <dgm:pt modelId="{1DC276A1-AC76-48B6-A8D9-45653558E4D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https://www.paypal.com/sk/home</a:t>
          </a:r>
          <a:endParaRPr lang="en-US"/>
        </a:p>
      </dgm:t>
    </dgm:pt>
    <dgm:pt modelId="{A91DD2C2-C83B-4884-B389-D70BC2112312}" cxnId="{D52676D2-9D08-4C7D-8987-A29FB2CFD9D3}" type="parTrans">
      <dgm:prSet/>
      <dgm:spPr/>
      <dgm:t>
        <a:bodyPr/>
        <a:lstStyle/>
        <a:p>
          <a:endParaRPr lang="en-US"/>
        </a:p>
      </dgm:t>
    </dgm:pt>
    <dgm:pt modelId="{8847C8B9-35A3-4A0D-9E4C-F134ECC60B2A}" cxnId="{D52676D2-9D08-4C7D-8987-A29FB2CFD9D3}" type="sibTrans">
      <dgm:prSet/>
      <dgm:spPr/>
      <dgm:t>
        <a:bodyPr/>
        <a:lstStyle/>
        <a:p>
          <a:endParaRPr lang="en-US"/>
        </a:p>
      </dgm:t>
    </dgm:pt>
    <dgm:pt modelId="{5753AF6E-E1EA-4CB4-A9F5-B80B73FD717C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https://sk.mexem.com/blog/paypals-stock-performance-a-deep-dive-into-its-future-prospects</a:t>
          </a:r>
          <a:endParaRPr lang="en-US"/>
        </a:p>
      </dgm:t>
    </dgm:pt>
    <dgm:pt modelId="{11DEF3FE-9F56-4206-8B8B-3F268C708561}" cxnId="{A390E5C9-C22D-4F5A-A347-22C05048786E}" type="parTrans">
      <dgm:prSet/>
      <dgm:spPr/>
      <dgm:t>
        <a:bodyPr/>
        <a:lstStyle/>
        <a:p>
          <a:endParaRPr lang="en-US"/>
        </a:p>
      </dgm:t>
    </dgm:pt>
    <dgm:pt modelId="{D552A17C-096F-40D2-9124-30B2D5AED1D4}" cxnId="{A390E5C9-C22D-4F5A-A347-22C05048786E}" type="sibTrans">
      <dgm:prSet/>
      <dgm:spPr/>
      <dgm:t>
        <a:bodyPr/>
        <a:lstStyle/>
        <a:p>
          <a:endParaRPr lang="en-US"/>
        </a:p>
      </dgm:t>
    </dgm:pt>
    <dgm:pt modelId="{E93FA363-5EB5-40CA-AFE4-3A6391627253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https://fintech.global/2024/11/15/paypal-announces-launch-of-a-group-pooling-feature/</a:t>
          </a:r>
          <a:endParaRPr lang="en-US"/>
        </a:p>
      </dgm:t>
    </dgm:pt>
    <dgm:pt modelId="{8799F61A-AC1C-4345-A95E-CD1132256F85}" cxnId="{9B627B7D-1E16-4006-AC58-FF3310869304}" type="parTrans">
      <dgm:prSet/>
      <dgm:spPr/>
      <dgm:t>
        <a:bodyPr/>
        <a:lstStyle/>
        <a:p>
          <a:endParaRPr lang="en-US"/>
        </a:p>
      </dgm:t>
    </dgm:pt>
    <dgm:pt modelId="{C770DDDC-3F00-4F10-BB7C-73827C383240}" cxnId="{9B627B7D-1E16-4006-AC58-FF3310869304}" type="sibTrans">
      <dgm:prSet/>
      <dgm:spPr/>
      <dgm:t>
        <a:bodyPr/>
        <a:lstStyle/>
        <a:p>
          <a:endParaRPr lang="en-US"/>
        </a:p>
      </dgm:t>
    </dgm:pt>
    <dgm:pt modelId="{C414A5D7-01B3-4B61-A818-6020E56B2258}" type="pres">
      <dgm:prSet presAssocID="{7CEECCBF-1866-4901-83AA-6ABA82C3E32D}" presName="vert0" presStyleCnt="0">
        <dgm:presLayoutVars>
          <dgm:dir/>
          <dgm:animOne val="branch"/>
          <dgm:animLvl val="lvl"/>
        </dgm:presLayoutVars>
      </dgm:prSet>
      <dgm:spPr/>
    </dgm:pt>
    <dgm:pt modelId="{51F44088-D328-4F8A-8D71-D0109C9E3272}" type="pres">
      <dgm:prSet presAssocID="{B5EB0714-A531-4696-9102-2A6BBD592BFC}" presName="thickLine" presStyleLbl="alignNode1" presStyleIdx="0" presStyleCnt="4"/>
      <dgm:spPr/>
    </dgm:pt>
    <dgm:pt modelId="{6C8A469E-A542-459D-BA63-F6E8F89CE706}" type="pres">
      <dgm:prSet presAssocID="{B5EB0714-A531-4696-9102-2A6BBD592BFC}" presName="horz1" presStyleCnt="0"/>
      <dgm:spPr/>
    </dgm:pt>
    <dgm:pt modelId="{7B1276F9-2B8B-4B17-A017-7651215EDE27}" type="pres">
      <dgm:prSet presAssocID="{B5EB0714-A531-4696-9102-2A6BBD592BFC}" presName="tx1" presStyleLbl="revTx" presStyleIdx="0" presStyleCnt="4"/>
      <dgm:spPr/>
    </dgm:pt>
    <dgm:pt modelId="{AE08397D-0F76-49B4-91F1-FE327C6A52D1}" type="pres">
      <dgm:prSet presAssocID="{B5EB0714-A531-4696-9102-2A6BBD592BFC}" presName="vert1" presStyleCnt="0"/>
      <dgm:spPr/>
    </dgm:pt>
    <dgm:pt modelId="{ACD64943-E1E9-4A1F-BD00-6A44E6456361}" type="pres">
      <dgm:prSet presAssocID="{1DC276A1-AC76-48B6-A8D9-45653558E4D9}" presName="thickLine" presStyleLbl="alignNode1" presStyleIdx="1" presStyleCnt="4"/>
      <dgm:spPr/>
    </dgm:pt>
    <dgm:pt modelId="{6111F3F2-12D4-4AA1-83AA-29E1325CDA13}" type="pres">
      <dgm:prSet presAssocID="{1DC276A1-AC76-48B6-A8D9-45653558E4D9}" presName="horz1" presStyleCnt="0"/>
      <dgm:spPr/>
    </dgm:pt>
    <dgm:pt modelId="{DEBF8548-DDF7-4F00-A645-80D7EFE0F4D7}" type="pres">
      <dgm:prSet presAssocID="{1DC276A1-AC76-48B6-A8D9-45653558E4D9}" presName="tx1" presStyleLbl="revTx" presStyleIdx="1" presStyleCnt="4"/>
      <dgm:spPr/>
    </dgm:pt>
    <dgm:pt modelId="{230E35F4-7BA0-4F6A-9181-2D3F4D048494}" type="pres">
      <dgm:prSet presAssocID="{1DC276A1-AC76-48B6-A8D9-45653558E4D9}" presName="vert1" presStyleCnt="0"/>
      <dgm:spPr/>
    </dgm:pt>
    <dgm:pt modelId="{D563D56B-1809-460C-BEFE-B0F7B11ADC7A}" type="pres">
      <dgm:prSet presAssocID="{5753AF6E-E1EA-4CB4-A9F5-B80B73FD717C}" presName="thickLine" presStyleLbl="alignNode1" presStyleIdx="2" presStyleCnt="4"/>
      <dgm:spPr/>
    </dgm:pt>
    <dgm:pt modelId="{F5958C9E-3B3D-4556-8A3D-AD2627488EDA}" type="pres">
      <dgm:prSet presAssocID="{5753AF6E-E1EA-4CB4-A9F5-B80B73FD717C}" presName="horz1" presStyleCnt="0"/>
      <dgm:spPr/>
    </dgm:pt>
    <dgm:pt modelId="{2584BD05-8370-41B1-8026-B6E3D9DABF11}" type="pres">
      <dgm:prSet presAssocID="{5753AF6E-E1EA-4CB4-A9F5-B80B73FD717C}" presName="tx1" presStyleLbl="revTx" presStyleIdx="2" presStyleCnt="4"/>
      <dgm:spPr/>
    </dgm:pt>
    <dgm:pt modelId="{74C691A6-9F14-4310-ABDC-48B042AD2E63}" type="pres">
      <dgm:prSet presAssocID="{5753AF6E-E1EA-4CB4-A9F5-B80B73FD717C}" presName="vert1" presStyleCnt="0"/>
      <dgm:spPr/>
    </dgm:pt>
    <dgm:pt modelId="{50378A2A-0DF0-47F5-92B0-AD82F2A371A2}" type="pres">
      <dgm:prSet presAssocID="{E93FA363-5EB5-40CA-AFE4-3A6391627253}" presName="thickLine" presStyleLbl="alignNode1" presStyleIdx="3" presStyleCnt="4"/>
      <dgm:spPr/>
    </dgm:pt>
    <dgm:pt modelId="{078EA24D-6FE5-4EAF-8E27-BDE89573F21A}" type="pres">
      <dgm:prSet presAssocID="{E93FA363-5EB5-40CA-AFE4-3A6391627253}" presName="horz1" presStyleCnt="0"/>
      <dgm:spPr/>
    </dgm:pt>
    <dgm:pt modelId="{815193E5-8C34-4581-B838-6D7CF451D5F7}" type="pres">
      <dgm:prSet presAssocID="{E93FA363-5EB5-40CA-AFE4-3A6391627253}" presName="tx1" presStyleLbl="revTx" presStyleIdx="3" presStyleCnt="4"/>
      <dgm:spPr/>
    </dgm:pt>
    <dgm:pt modelId="{3AFD2170-2DB1-43BB-8B86-CE96E6257413}" type="pres">
      <dgm:prSet presAssocID="{E93FA363-5EB5-40CA-AFE4-3A6391627253}" presName="vert1" presStyleCnt="0"/>
      <dgm:spPr/>
    </dgm:pt>
  </dgm:ptLst>
  <dgm:cxnLst>
    <dgm:cxn modelId="{C0F34B29-CC9A-4311-8213-9E98AF9EB830}" type="presOf" srcId="{1DC276A1-AC76-48B6-A8D9-45653558E4D9}" destId="{DEBF8548-DDF7-4F00-A645-80D7EFE0F4D7}" srcOrd="0" destOrd="0" presId="urn:microsoft.com/office/officeart/2008/layout/LinedList"/>
    <dgm:cxn modelId="{97641432-5D3D-4AD2-9389-BF5A1CBE795D}" srcId="{7CEECCBF-1866-4901-83AA-6ABA82C3E32D}" destId="{B5EB0714-A531-4696-9102-2A6BBD592BFC}" srcOrd="0" destOrd="0" parTransId="{A0B3C9C0-407B-4534-9841-C10A6DB1152B}" sibTransId="{8069298F-C2C1-46B6-BE14-C71A88AEA4AC}"/>
    <dgm:cxn modelId="{6D1A253C-A1BC-4673-964D-16BF74B92595}" type="presOf" srcId="{7CEECCBF-1866-4901-83AA-6ABA82C3E32D}" destId="{C414A5D7-01B3-4B61-A818-6020E56B2258}" srcOrd="0" destOrd="0" presId="urn:microsoft.com/office/officeart/2008/layout/LinedList"/>
    <dgm:cxn modelId="{B6F7F079-F594-4640-B12E-C9C137C96C8B}" type="presOf" srcId="{5753AF6E-E1EA-4CB4-A9F5-B80B73FD717C}" destId="{2584BD05-8370-41B1-8026-B6E3D9DABF11}" srcOrd="0" destOrd="0" presId="urn:microsoft.com/office/officeart/2008/layout/LinedList"/>
    <dgm:cxn modelId="{9B627B7D-1E16-4006-AC58-FF3310869304}" srcId="{7CEECCBF-1866-4901-83AA-6ABA82C3E32D}" destId="{E93FA363-5EB5-40CA-AFE4-3A6391627253}" srcOrd="3" destOrd="0" parTransId="{8799F61A-AC1C-4345-A95E-CD1132256F85}" sibTransId="{C770DDDC-3F00-4F10-BB7C-73827C383240}"/>
    <dgm:cxn modelId="{08EC8980-9E4A-400E-9FFC-56CF773EE194}" type="presOf" srcId="{E93FA363-5EB5-40CA-AFE4-3A6391627253}" destId="{815193E5-8C34-4581-B838-6D7CF451D5F7}" srcOrd="0" destOrd="0" presId="urn:microsoft.com/office/officeart/2008/layout/LinedList"/>
    <dgm:cxn modelId="{AC94EEAD-9ADB-4A82-A31F-E0F3B90A8E8F}" type="presOf" srcId="{B5EB0714-A531-4696-9102-2A6BBD592BFC}" destId="{7B1276F9-2B8B-4B17-A017-7651215EDE27}" srcOrd="0" destOrd="0" presId="urn:microsoft.com/office/officeart/2008/layout/LinedList"/>
    <dgm:cxn modelId="{A390E5C9-C22D-4F5A-A347-22C05048786E}" srcId="{7CEECCBF-1866-4901-83AA-6ABA82C3E32D}" destId="{5753AF6E-E1EA-4CB4-A9F5-B80B73FD717C}" srcOrd="2" destOrd="0" parTransId="{11DEF3FE-9F56-4206-8B8B-3F268C708561}" sibTransId="{D552A17C-096F-40D2-9124-30B2D5AED1D4}"/>
    <dgm:cxn modelId="{D52676D2-9D08-4C7D-8987-A29FB2CFD9D3}" srcId="{7CEECCBF-1866-4901-83AA-6ABA82C3E32D}" destId="{1DC276A1-AC76-48B6-A8D9-45653558E4D9}" srcOrd="1" destOrd="0" parTransId="{A91DD2C2-C83B-4884-B389-D70BC2112312}" sibTransId="{8847C8B9-35A3-4A0D-9E4C-F134ECC60B2A}"/>
    <dgm:cxn modelId="{83D24CA3-9EEC-43F1-8D65-F9247FE9768F}" type="presParOf" srcId="{C414A5D7-01B3-4B61-A818-6020E56B2258}" destId="{51F44088-D328-4F8A-8D71-D0109C9E3272}" srcOrd="0" destOrd="0" presId="urn:microsoft.com/office/officeart/2008/layout/LinedList"/>
    <dgm:cxn modelId="{7313265F-6AF7-4234-BE02-36013B3F4AC6}" type="presParOf" srcId="{C414A5D7-01B3-4B61-A818-6020E56B2258}" destId="{6C8A469E-A542-459D-BA63-F6E8F89CE706}" srcOrd="1" destOrd="0" presId="urn:microsoft.com/office/officeart/2008/layout/LinedList"/>
    <dgm:cxn modelId="{1207912F-FFB4-4476-BB15-15514FAA252E}" type="presParOf" srcId="{6C8A469E-A542-459D-BA63-F6E8F89CE706}" destId="{7B1276F9-2B8B-4B17-A017-7651215EDE27}" srcOrd="0" destOrd="0" presId="urn:microsoft.com/office/officeart/2008/layout/LinedList"/>
    <dgm:cxn modelId="{5134C664-7321-4DEC-9E73-FAA7A4DCF2CA}" type="presParOf" srcId="{6C8A469E-A542-459D-BA63-F6E8F89CE706}" destId="{AE08397D-0F76-49B4-91F1-FE327C6A52D1}" srcOrd="1" destOrd="0" presId="urn:microsoft.com/office/officeart/2008/layout/LinedList"/>
    <dgm:cxn modelId="{815F1CDB-E358-412E-A428-55F7E8A1957C}" type="presParOf" srcId="{C414A5D7-01B3-4B61-A818-6020E56B2258}" destId="{ACD64943-E1E9-4A1F-BD00-6A44E6456361}" srcOrd="2" destOrd="0" presId="urn:microsoft.com/office/officeart/2008/layout/LinedList"/>
    <dgm:cxn modelId="{A3B63C4F-6B49-4450-91EA-9FF6A674E48E}" type="presParOf" srcId="{C414A5D7-01B3-4B61-A818-6020E56B2258}" destId="{6111F3F2-12D4-4AA1-83AA-29E1325CDA13}" srcOrd="3" destOrd="0" presId="urn:microsoft.com/office/officeart/2008/layout/LinedList"/>
    <dgm:cxn modelId="{BB1E48F6-E8E1-4F4B-9998-C0AA55D74321}" type="presParOf" srcId="{6111F3F2-12D4-4AA1-83AA-29E1325CDA13}" destId="{DEBF8548-DDF7-4F00-A645-80D7EFE0F4D7}" srcOrd="0" destOrd="0" presId="urn:microsoft.com/office/officeart/2008/layout/LinedList"/>
    <dgm:cxn modelId="{9EE400AC-AC7D-4784-8959-DF20FA15FF22}" type="presParOf" srcId="{6111F3F2-12D4-4AA1-83AA-29E1325CDA13}" destId="{230E35F4-7BA0-4F6A-9181-2D3F4D048494}" srcOrd="1" destOrd="0" presId="urn:microsoft.com/office/officeart/2008/layout/LinedList"/>
    <dgm:cxn modelId="{A13008EF-C473-4C9E-B83B-A8769E9F1432}" type="presParOf" srcId="{C414A5D7-01B3-4B61-A818-6020E56B2258}" destId="{D563D56B-1809-460C-BEFE-B0F7B11ADC7A}" srcOrd="4" destOrd="0" presId="urn:microsoft.com/office/officeart/2008/layout/LinedList"/>
    <dgm:cxn modelId="{99FE42CE-262D-4B04-BFD0-6BC4D0CF4CEE}" type="presParOf" srcId="{C414A5D7-01B3-4B61-A818-6020E56B2258}" destId="{F5958C9E-3B3D-4556-8A3D-AD2627488EDA}" srcOrd="5" destOrd="0" presId="urn:microsoft.com/office/officeart/2008/layout/LinedList"/>
    <dgm:cxn modelId="{3A64B49B-6DCA-47F4-A8FD-857825573DB5}" type="presParOf" srcId="{F5958C9E-3B3D-4556-8A3D-AD2627488EDA}" destId="{2584BD05-8370-41B1-8026-B6E3D9DABF11}" srcOrd="0" destOrd="0" presId="urn:microsoft.com/office/officeart/2008/layout/LinedList"/>
    <dgm:cxn modelId="{E10B0C43-2995-4842-B2BA-986FA37F7B4A}" type="presParOf" srcId="{F5958C9E-3B3D-4556-8A3D-AD2627488EDA}" destId="{74C691A6-9F14-4310-ABDC-48B042AD2E63}" srcOrd="1" destOrd="0" presId="urn:microsoft.com/office/officeart/2008/layout/LinedList"/>
    <dgm:cxn modelId="{AABD24D9-C9E4-4332-9D99-84D36C28D19B}" type="presParOf" srcId="{C414A5D7-01B3-4B61-A818-6020E56B2258}" destId="{50378A2A-0DF0-47F5-92B0-AD82F2A371A2}" srcOrd="6" destOrd="0" presId="urn:microsoft.com/office/officeart/2008/layout/LinedList"/>
    <dgm:cxn modelId="{60AAF9B3-C86A-41D4-9A00-ED4CBEF75C88}" type="presParOf" srcId="{C414A5D7-01B3-4B61-A818-6020E56B2258}" destId="{078EA24D-6FE5-4EAF-8E27-BDE89573F21A}" srcOrd="7" destOrd="0" presId="urn:microsoft.com/office/officeart/2008/layout/LinedList"/>
    <dgm:cxn modelId="{D884B9B4-143A-4E49-B507-C8555399E1D2}" type="presParOf" srcId="{078EA24D-6FE5-4EAF-8E27-BDE89573F21A}" destId="{815193E5-8C34-4581-B838-6D7CF451D5F7}" srcOrd="0" destOrd="0" presId="urn:microsoft.com/office/officeart/2008/layout/LinedList"/>
    <dgm:cxn modelId="{B39FA1E8-C118-4A1C-AA04-A25D23D82874}" type="presParOf" srcId="{078EA24D-6FE5-4EAF-8E27-BDE89573F21A}" destId="{3AFD2170-2DB1-43BB-8B86-CE96E62574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DA3969A8-1921-4D16-9C3E-445A4B68D111}">
      <dsp:nvSpPr>
        <dsp:cNvPr id="3" name="Down Arrow 2"/>
        <dsp:cNvSpPr/>
      </dsp:nvSpPr>
      <dsp:spPr bwMode="white">
        <a:xfrm rot="16200000">
          <a:off x="0" y="303553"/>
          <a:ext cx="3918857" cy="3918857"/>
        </a:xfrm>
        <a:prstGeom prst="downArrow">
          <a:avLst>
            <a:gd name="adj1" fmla="val 50000"/>
            <a:gd name="adj2" fmla="val 35000"/>
          </a:avLst>
        </a:prstGeom>
        <a:solidFill>
          <a:schemeClr val="tx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27584" tIns="227584" rIns="227584" bIns="22758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dirty="0" err="1"/>
            <a:t>Bezpečné</a:t>
          </a:r>
          <a:r>
            <a:rPr lang="en-US" sz="3200" dirty="0"/>
            <a:t> a </a:t>
          </a:r>
          <a:r>
            <a:rPr lang="en-US" sz="3200" dirty="0" err="1"/>
            <a:t>efektívne</a:t>
          </a:r>
          <a:r>
            <a:rPr lang="en-US" sz="3200" dirty="0"/>
            <a:t> </a:t>
          </a:r>
          <a:r>
            <a:rPr lang="en-US" sz="3200" dirty="0" err="1"/>
            <a:t>digitálne</a:t>
          </a:r>
          <a:r>
            <a:rPr lang="en-US" sz="3200" dirty="0"/>
            <a:t> </a:t>
          </a:r>
          <a:r>
            <a:rPr lang="en-US" sz="3200" dirty="0" err="1"/>
            <a:t>platby</a:t>
          </a:r>
          <a:endParaRPr lang="en-US" sz="3200" dirty="0"/>
        </a:p>
      </dsp:txBody>
      <dsp:txXfrm rot="16200000">
        <a:off x="0" y="303553"/>
        <a:ext cx="3918857" cy="3918857"/>
      </dsp:txXfrm>
    </dsp:sp>
    <dsp:sp modelId="{B2CE92AE-0EBA-4982-896B-07927C413D9A}">
      <dsp:nvSpPr>
        <dsp:cNvPr id="4" name="Down Arrow 3"/>
        <dsp:cNvSpPr/>
      </dsp:nvSpPr>
      <dsp:spPr bwMode="white">
        <a:xfrm rot="27000000">
          <a:off x="4310743" y="303553"/>
          <a:ext cx="3918857" cy="3918857"/>
        </a:xfrm>
        <a:prstGeom prst="downArrow">
          <a:avLst>
            <a:gd name="adj1" fmla="val 50000"/>
            <a:gd name="adj2" fmla="val 35000"/>
          </a:avLst>
        </a:prstGeom>
        <a:solidFill>
          <a:schemeClr val="tx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99136" tIns="199136" rIns="199136" bIns="1991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dirty="0" err="1"/>
            <a:t>Zjednodušenie</a:t>
          </a:r>
          <a:r>
            <a:rPr lang="en-US" sz="2800" b="0" dirty="0"/>
            <a:t> </a:t>
          </a:r>
          <a:r>
            <a:rPr lang="en-US" sz="2800" b="0" dirty="0" err="1"/>
            <a:t>transakcií</a:t>
          </a:r>
          <a:r>
            <a:rPr lang="en-US" sz="2800" b="0" dirty="0"/>
            <a:t>, </a:t>
          </a:r>
          <a:r>
            <a:rPr lang="en-US" sz="2800" b="0" dirty="0" err="1"/>
            <a:t>zlepšenie</a:t>
          </a:r>
          <a:r>
            <a:rPr lang="en-US" sz="2800" b="0" dirty="0"/>
            <a:t> </a:t>
          </a:r>
          <a:r>
            <a:rPr lang="en-US" sz="2800" b="0" dirty="0" err="1"/>
            <a:t>finančnej</a:t>
          </a:r>
          <a:r>
            <a:rPr lang="en-US" sz="2800" b="0" dirty="0"/>
            <a:t> </a:t>
          </a:r>
          <a:r>
            <a:rPr lang="en-US" sz="2800" b="0" dirty="0" err="1"/>
            <a:t>inklúzie</a:t>
          </a:r>
          <a:r>
            <a:rPr lang="en-US" sz="2800" b="0" dirty="0"/>
            <a:t>, </a:t>
          </a:r>
          <a:r>
            <a:rPr lang="en-US" sz="2800" b="0" dirty="0" err="1"/>
            <a:t>posilnenie</a:t>
          </a:r>
          <a:r>
            <a:rPr lang="en-US" sz="2800" b="0" dirty="0"/>
            <a:t> </a:t>
          </a:r>
          <a:r>
            <a:rPr lang="en-US" sz="2800" b="0" dirty="0" err="1"/>
            <a:t>dôvery</a:t>
          </a:r>
          <a:endParaRPr lang="en-US" sz="2800" b="0" dirty="0"/>
        </a:p>
      </dsp:txBody>
      <dsp:txXfrm rot="27000000">
        <a:off x="4310743" y="303553"/>
        <a:ext cx="3918857" cy="3918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00124" cy="5453920"/>
        <a:chOff x="0" y="0"/>
        <a:chExt cx="5000124" cy="5453920"/>
      </a:xfrm>
    </dsp:grpSpPr>
    <dsp:sp modelId="{05BEDA05-36BE-40DA-A624-B2FB5EE6A35F}">
      <dsp:nvSpPr>
        <dsp:cNvPr id="3" name="Rounded Rectangle 2"/>
        <dsp:cNvSpPr/>
      </dsp:nvSpPr>
      <dsp:spPr bwMode="white">
        <a:xfrm>
          <a:off x="0" y="39785"/>
          <a:ext cx="5000124" cy="8477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Bezpečnosť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Šifrovanie</a:t>
          </a:r>
          <a:r>
            <a:rPr lang="en-US" dirty="0"/>
            <a:t> a </a:t>
          </a:r>
          <a:r>
            <a:rPr lang="en-US" dirty="0" err="1"/>
            <a:t>ochrana</a:t>
          </a:r>
          <a:r>
            <a:rPr lang="en-US" dirty="0"/>
            <a:t> pred </a:t>
          </a:r>
          <a:r>
            <a:rPr lang="en-US" dirty="0" err="1"/>
            <a:t>podvodmi</a:t>
          </a:r>
          <a:endParaRPr lang="en-US" dirty="0"/>
        </a:p>
      </dsp:txBody>
      <dsp:txXfrm>
        <a:off x="0" y="39785"/>
        <a:ext cx="5000124" cy="847725"/>
      </dsp:txXfrm>
    </dsp:sp>
    <dsp:sp modelId="{96FB8CC3-4E70-4693-AB83-37DC484C6468}">
      <dsp:nvSpPr>
        <dsp:cNvPr id="4" name="Rounded Rectangle 3"/>
        <dsp:cNvSpPr/>
      </dsp:nvSpPr>
      <dsp:spPr bwMode="white">
        <a:xfrm>
          <a:off x="0" y="945110"/>
          <a:ext cx="5000124" cy="847725"/>
        </a:xfrm>
        <a:prstGeom prst="roundRect">
          <a:avLst/>
        </a:prstGeom>
        <a:solidFill>
          <a:srgbClr val="00B050"/>
        </a:solidFill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Praktickosť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Jednoduchá</a:t>
          </a:r>
          <a:r>
            <a:rPr lang="en-US" dirty="0"/>
            <a:t> </a:t>
          </a:r>
          <a:r>
            <a:rPr lang="en-US" dirty="0" err="1"/>
            <a:t>registrácia</a:t>
          </a:r>
          <a:r>
            <a:rPr lang="en-US" dirty="0"/>
            <a:t>, </a:t>
          </a:r>
          <a:r>
            <a:rPr lang="en-US" dirty="0" err="1"/>
            <a:t>rýchle</a:t>
          </a:r>
          <a:r>
            <a:rPr lang="en-US" dirty="0"/>
            <a:t> </a:t>
          </a:r>
          <a:r>
            <a:rPr lang="en-US" dirty="0" err="1"/>
            <a:t>platby</a:t>
          </a:r>
          <a:endParaRPr lang="en-US" dirty="0"/>
        </a:p>
      </dsp:txBody>
      <dsp:txXfrm>
        <a:off x="0" y="945110"/>
        <a:ext cx="5000124" cy="847725"/>
      </dsp:txXfrm>
    </dsp:sp>
    <dsp:sp modelId="{2AFF893A-0864-4140-8EE0-0A75F1C2730F}">
      <dsp:nvSpPr>
        <dsp:cNvPr id="5" name="Rounded Rectangle 4"/>
        <dsp:cNvSpPr/>
      </dsp:nvSpPr>
      <dsp:spPr bwMode="white">
        <a:xfrm>
          <a:off x="0" y="1850435"/>
          <a:ext cx="5000124" cy="8477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Flexibilita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Podpora</a:t>
          </a:r>
          <a:r>
            <a:rPr lang="en-US" dirty="0"/>
            <a:t> 200 </a:t>
          </a:r>
          <a:r>
            <a:rPr lang="en-US" dirty="0" err="1"/>
            <a:t>krajín</a:t>
          </a:r>
          <a:r>
            <a:rPr lang="en-US" dirty="0"/>
            <a:t>, 25 mien</a:t>
          </a:r>
        </a:p>
      </dsp:txBody>
      <dsp:txXfrm>
        <a:off x="0" y="1850435"/>
        <a:ext cx="5000124" cy="847725"/>
      </dsp:txXfrm>
    </dsp:sp>
    <dsp:sp modelId="{29DB73F2-F0BB-4C7E-AC33-38870E1C6856}">
      <dsp:nvSpPr>
        <dsp:cNvPr id="6" name="Rounded Rectangle 5"/>
        <dsp:cNvSpPr/>
      </dsp:nvSpPr>
      <dsp:spPr bwMode="white">
        <a:xfrm>
          <a:off x="0" y="2755760"/>
          <a:ext cx="5000124" cy="8477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Široká</a:t>
          </a:r>
          <a:r>
            <a:rPr lang="en-US" b="1" dirty="0"/>
            <a:t> </a:t>
          </a:r>
          <a:r>
            <a:rPr lang="en-US" b="1" dirty="0" err="1"/>
            <a:t>dostupnosť</a:t>
          </a:r>
          <a:r>
            <a:rPr lang="en-US" b="1" dirty="0"/>
            <a:t>: </a:t>
          </a:r>
          <a:r>
            <a:rPr lang="en-US" dirty="0" err="1"/>
            <a:t>Globálna</a:t>
          </a:r>
          <a:r>
            <a:rPr lang="en-US" dirty="0"/>
            <a:t> </a:t>
          </a:r>
          <a:r>
            <a:rPr lang="en-US" dirty="0" err="1"/>
            <a:t>prítomnosť</a:t>
          </a:r>
          <a:endParaRPr lang="en-US" dirty="0"/>
        </a:p>
      </dsp:txBody>
      <dsp:txXfrm>
        <a:off x="0" y="2755760"/>
        <a:ext cx="5000124" cy="847725"/>
      </dsp:txXfrm>
    </dsp:sp>
    <dsp:sp modelId="{368945E8-C1FF-4948-9BBF-E4E7CFAFC6E3}">
      <dsp:nvSpPr>
        <dsp:cNvPr id="7" name="Rounded Rectangle 6"/>
        <dsp:cNvSpPr/>
      </dsp:nvSpPr>
      <dsp:spPr bwMode="white">
        <a:xfrm>
          <a:off x="0" y="3661085"/>
          <a:ext cx="5000124" cy="8477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6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Úspora</a:t>
          </a:r>
          <a:r>
            <a:rPr lang="en-US" b="1" dirty="0"/>
            <a:t> </a:t>
          </a:r>
          <a:r>
            <a:rPr lang="en-US" b="1" dirty="0" err="1"/>
            <a:t>času</a:t>
          </a:r>
          <a:r>
            <a:rPr lang="en-US" b="1" dirty="0"/>
            <a:t>: </a:t>
          </a:r>
          <a:r>
            <a:rPr lang="en-US" dirty="0" err="1"/>
            <a:t>Automatizácia</a:t>
          </a:r>
          <a:r>
            <a:rPr lang="en-US" dirty="0"/>
            <a:t> </a:t>
          </a:r>
          <a:r>
            <a:rPr lang="en-US" dirty="0" err="1"/>
            <a:t>platieb</a:t>
          </a:r>
          <a:endParaRPr lang="en-US" dirty="0"/>
        </a:p>
      </dsp:txBody>
      <dsp:txXfrm>
        <a:off x="0" y="3661085"/>
        <a:ext cx="5000124" cy="847725"/>
      </dsp:txXfrm>
    </dsp:sp>
    <dsp:sp modelId="{F13291B0-4BCB-43E9-9062-33879B35A776}">
      <dsp:nvSpPr>
        <dsp:cNvPr id="8" name="Rounded Rectangle 7"/>
        <dsp:cNvSpPr/>
      </dsp:nvSpPr>
      <dsp:spPr bwMode="white">
        <a:xfrm>
          <a:off x="0" y="4566410"/>
          <a:ext cx="5000124" cy="84772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err="1"/>
            <a:t>Jednoduchosť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 err="1"/>
            <a:t>Intuitívne</a:t>
          </a:r>
          <a:r>
            <a:rPr lang="en-US" dirty="0"/>
            <a:t> </a:t>
          </a:r>
          <a:r>
            <a:rPr lang="en-US" dirty="0" err="1"/>
            <a:t>rozhranie</a:t>
          </a:r>
          <a:endParaRPr lang="en-US" dirty="0"/>
        </a:p>
      </dsp:txBody>
      <dsp:txXfrm>
        <a:off x="0" y="4566410"/>
        <a:ext cx="5000124" cy="84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51F44088-D328-4F8A-8D71-D0109C9E3272}">
      <dsp:nvSpPr>
        <dsp:cNvPr id="3" name="Straight Connector 2"/>
        <dsp:cNvSpPr/>
      </dsp:nvSpPr>
      <dsp:spPr bwMode="white">
        <a:xfrm>
          <a:off x="0" y="0"/>
          <a:ext cx="8229600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8229600" cy="0"/>
      </dsp:txXfrm>
    </dsp:sp>
    <dsp:sp modelId="{7B1276F9-2B8B-4B17-A017-7651215EDE27}">
      <dsp:nvSpPr>
        <dsp:cNvPr id="4" name="Rectangles 3"/>
        <dsp:cNvSpPr/>
      </dsp:nvSpPr>
      <dsp:spPr bwMode="white">
        <a:xfrm>
          <a:off x="0" y="0"/>
          <a:ext cx="8229600" cy="11314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Word Dokument</a:t>
          </a:r>
          <a:endParaRPr>
            <a:solidFill>
              <a:schemeClr val="tx1"/>
            </a:solidFill>
          </a:endParaRPr>
        </a:p>
      </dsp:txBody>
      <dsp:txXfrm>
        <a:off x="0" y="0"/>
        <a:ext cx="8229600" cy="1131491"/>
      </dsp:txXfrm>
    </dsp:sp>
    <dsp:sp modelId="{ACD64943-E1E9-4A1F-BD00-6A44E6456361}">
      <dsp:nvSpPr>
        <dsp:cNvPr id="5" name="Straight Connector 4"/>
        <dsp:cNvSpPr/>
      </dsp:nvSpPr>
      <dsp:spPr bwMode="white">
        <a:xfrm>
          <a:off x="0" y="1131491"/>
          <a:ext cx="8229600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131491"/>
        <a:ext cx="8229600" cy="0"/>
      </dsp:txXfrm>
    </dsp:sp>
    <dsp:sp modelId="{DEBF8548-DDF7-4F00-A645-80D7EFE0F4D7}">
      <dsp:nvSpPr>
        <dsp:cNvPr id="6" name="Rectangles 5"/>
        <dsp:cNvSpPr/>
      </dsp:nvSpPr>
      <dsp:spPr bwMode="white">
        <a:xfrm>
          <a:off x="0" y="1131491"/>
          <a:ext cx="8229600" cy="11314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hlinkClick r:id="rId1"/>
            </a:rPr>
            <a:t>https://www.paypal.com/sk/home</a:t>
          </a:r>
          <a:endParaRPr lang="en-US">
            <a:solidFill>
              <a:schemeClr val="tx1"/>
            </a:solidFill>
          </a:endParaRPr>
        </a:p>
      </dsp:txBody>
      <dsp:txXfrm>
        <a:off x="0" y="1131491"/>
        <a:ext cx="8229600" cy="1131491"/>
      </dsp:txXfrm>
    </dsp:sp>
    <dsp:sp modelId="{D563D56B-1809-460C-BEFE-B0F7B11ADC7A}">
      <dsp:nvSpPr>
        <dsp:cNvPr id="7" name="Straight Connector 6"/>
        <dsp:cNvSpPr/>
      </dsp:nvSpPr>
      <dsp:spPr bwMode="white">
        <a:xfrm>
          <a:off x="0" y="2262982"/>
          <a:ext cx="8229600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262982"/>
        <a:ext cx="8229600" cy="0"/>
      </dsp:txXfrm>
    </dsp:sp>
    <dsp:sp modelId="{2584BD05-8370-41B1-8026-B6E3D9DABF11}">
      <dsp:nvSpPr>
        <dsp:cNvPr id="8" name="Rectangles 7"/>
        <dsp:cNvSpPr/>
      </dsp:nvSpPr>
      <dsp:spPr bwMode="white">
        <a:xfrm>
          <a:off x="0" y="2262982"/>
          <a:ext cx="8229600" cy="11314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hlinkClick r:id="rId2"/>
            </a:rPr>
            <a:t>https://sk.mexem.com/blog/paypals-stock-performance-a-deep-dive-into-its-future-prospects</a:t>
          </a:r>
          <a:endParaRPr lang="en-US">
            <a:solidFill>
              <a:schemeClr val="tx1"/>
            </a:solidFill>
          </a:endParaRPr>
        </a:p>
      </dsp:txBody>
      <dsp:txXfrm>
        <a:off x="0" y="2262982"/>
        <a:ext cx="8229600" cy="1131491"/>
      </dsp:txXfrm>
    </dsp:sp>
    <dsp:sp modelId="{50378A2A-0DF0-47F5-92B0-AD82F2A371A2}">
      <dsp:nvSpPr>
        <dsp:cNvPr id="9" name="Straight Connector 8"/>
        <dsp:cNvSpPr/>
      </dsp:nvSpPr>
      <dsp:spPr bwMode="white">
        <a:xfrm>
          <a:off x="0" y="3394472"/>
          <a:ext cx="8229600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394472"/>
        <a:ext cx="8229600" cy="0"/>
      </dsp:txXfrm>
    </dsp:sp>
    <dsp:sp modelId="{815193E5-8C34-4581-B838-6D7CF451D5F7}">
      <dsp:nvSpPr>
        <dsp:cNvPr id="10" name="Rectangles 9"/>
        <dsp:cNvSpPr/>
      </dsp:nvSpPr>
      <dsp:spPr bwMode="white">
        <a:xfrm>
          <a:off x="0" y="3394472"/>
          <a:ext cx="8229600" cy="11314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t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hlinkClick r:id="rId3"/>
            </a:rPr>
            <a:t>https://fintech.global/2024/11/15/paypal-announces-launch-of-a-group-pooling-feature/</a:t>
          </a:r>
          <a:endParaRPr lang="en-US">
            <a:solidFill>
              <a:schemeClr val="tx1"/>
            </a:solidFill>
          </a:endParaRPr>
        </a:p>
      </dsp:txBody>
      <dsp:txXfrm>
        <a:off x="0" y="3394472"/>
        <a:ext cx="8229600" cy="1131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77A1-839D-44F4-9BE2-64DADD10851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00164-3B15-45EA-8E45-BF5DDC25250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D091-61DF-41CB-965D-F4BD2952AD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38EF-A2C5-49F5-A0FC-588564E90CA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5338-8498-4E9D-9738-190054DE10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BE6-BD2A-4C07-BE11-EE453BEC5A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4843-8A4D-44EA-B14E-A4C226FF49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F8A-DF15-4071-B208-EE3F92AF4FC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B192-9BF1-46CD-998F-693E849B91A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8B46-7C1D-416D-8800-8FB51BE6559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81F-7EE4-4D2E-845F-7F67BCEADDB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DBD-DC79-4C3E-B64C-EF9C6636452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86DB-6DBA-4CD3-A465-44E9B3C925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F45-419D-40EF-B121-E7B3704C543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/>
              <a:t>PayPal – </a:t>
            </a:r>
            <a:r>
              <a:rPr lang="en-US" sz="4200" b="1" dirty="0" err="1"/>
              <a:t>Analýza</a:t>
            </a:r>
            <a:r>
              <a:rPr lang="en-US" sz="4200" b="1" dirty="0"/>
              <a:t> IKT </a:t>
            </a:r>
            <a:r>
              <a:rPr lang="en-US" sz="4200" b="1" dirty="0" err="1"/>
              <a:t>služby</a:t>
            </a:r>
            <a:endParaRPr lang="en-US" sz="4200" b="1" dirty="0"/>
          </a:p>
        </p:txBody>
      </p:sp>
      <p:sp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223657"/>
            <a:ext cx="3497218" cy="2525486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sk-SK" sz="2400" b="1" dirty="0">
                <a:solidFill>
                  <a:srgbClr val="FFFFFF"/>
                </a:solidFill>
              </a:rPr>
              <a:t>Základy riadenia podnikov a projektov</a:t>
            </a:r>
            <a:endParaRPr lang="sk-SK" sz="2400" b="1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sk-SK" sz="2400" b="1" dirty="0">
                <a:solidFill>
                  <a:srgbClr val="FFFFFF"/>
                </a:solidFill>
              </a:rPr>
              <a:t>Trieda: 1.V</a:t>
            </a:r>
            <a:endParaRPr lang="sk-SK" sz="2400" b="1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sk-SK" sz="2400" b="1" dirty="0">
                <a:solidFill>
                  <a:srgbClr val="FFFFFF"/>
                </a:solidFill>
              </a:rPr>
              <a:t>Matej Papaj, Alexander Varga</a:t>
            </a:r>
            <a:endParaRPr lang="sk-SK" sz="2400" b="1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sk-SK" sz="2400" b="1" dirty="0">
                <a:solidFill>
                  <a:srgbClr val="FFFFFF"/>
                </a:solidFill>
              </a:rPr>
              <a:t>17.1.2025</a:t>
            </a:r>
            <a:endParaRPr lang="sk-SK" sz="24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Paypal Logo and symbol, meaning, history, PNG, bra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430" y="2150926"/>
            <a:ext cx="3872266" cy="21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SWOT </a:t>
            </a:r>
            <a:r>
              <a:rPr lang="en-US" sz="4000" b="1" dirty="0" err="1">
                <a:solidFill>
                  <a:srgbClr val="FFFFFF"/>
                </a:solidFill>
              </a:rPr>
              <a:t>analýza</a:t>
            </a:r>
            <a:r>
              <a:rPr lang="en-US" sz="4000" b="1" dirty="0">
                <a:solidFill>
                  <a:srgbClr val="FFFFFF"/>
                </a:solidFill>
              </a:rPr>
              <a:t> IKT </a:t>
            </a:r>
            <a:r>
              <a:rPr lang="en-US" sz="4000" b="1" dirty="0" err="1">
                <a:solidFill>
                  <a:srgbClr val="FFFFFF"/>
                </a:solidFill>
              </a:rPr>
              <a:t>služby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90000" lnSpcReduction="10000"/>
          </a:bodyPr>
          <a:lstStyle/>
          <a:p>
            <a:pPr marL="514350" indent="-514350">
              <a:buSzPct val="150000"/>
              <a:buFont typeface="+mj-lt"/>
              <a:buAutoNum type="arabicParenR" startAt="3"/>
            </a:pPr>
            <a:r>
              <a:rPr lang="en-US" dirty="0"/>
              <a:t> </a:t>
            </a:r>
            <a:r>
              <a:rPr lang="en-US" b="1" dirty="0" err="1"/>
              <a:t>Príležitosti</a:t>
            </a:r>
            <a:r>
              <a:rPr lang="en-US" b="1" dirty="0"/>
              <a:t>:</a:t>
            </a:r>
            <a:r>
              <a:rPr lang="en-US" dirty="0"/>
              <a:t> </a:t>
            </a:r>
            <a:br>
              <a:rPr lang="en-US" dirty="0"/>
            </a:br>
            <a:r>
              <a:rPr lang="sk-SK" altLang="en-US" dirty="0"/>
              <a:t>- </a:t>
            </a:r>
            <a:r>
              <a:rPr lang="en-US" dirty="0" err="1"/>
              <a:t>Expanzia</a:t>
            </a:r>
            <a:br>
              <a:rPr lang="en-US" dirty="0" err="1"/>
            </a:br>
            <a:r>
              <a:rPr lang="sk-SK" altLang="en-US" dirty="0" err="1"/>
              <a:t>- </a:t>
            </a:r>
            <a:r>
              <a:rPr lang="en-US" dirty="0" err="1"/>
              <a:t>inovácie</a:t>
            </a:r>
            <a:br>
              <a:rPr lang="en-US" dirty="0" err="1"/>
            </a:br>
            <a:r>
              <a:rPr lang="sk-SK" altLang="en-US" dirty="0" err="1"/>
              <a:t>-</a:t>
            </a:r>
            <a:r>
              <a:rPr lang="en-US" dirty="0" err="1"/>
              <a:t>rast</a:t>
            </a:r>
            <a:r>
              <a:rPr lang="en-US" dirty="0"/>
              <a:t> e-commerce</a:t>
            </a:r>
            <a:br>
              <a:rPr lang="en-US" dirty="0"/>
            </a:br>
            <a:r>
              <a:rPr lang="sk-SK" altLang="en-US" dirty="0"/>
              <a:t>-</a:t>
            </a:r>
            <a:r>
              <a:rPr lang="sk-SK" altLang="en-US" sz="3000" dirty="0"/>
              <a:t>rozšírenie v nových trhoch</a:t>
            </a:r>
            <a:br>
              <a:rPr lang="sk-SK" altLang="en-US" dirty="0"/>
            </a:br>
            <a:r>
              <a:rPr lang="sk-SK" altLang="en-US" dirty="0"/>
              <a:t>-partnerstvá</a:t>
            </a:r>
            <a:br>
              <a:rPr lang="sk-SK" altLang="en-US" dirty="0"/>
            </a:br>
            <a:r>
              <a:rPr lang="sk-SK" altLang="en-US" dirty="0"/>
              <a:t>-mobilné pladby</a:t>
            </a:r>
            <a:endParaRPr lang="en-US" dirty="0"/>
          </a:p>
          <a:p>
            <a:pPr marL="514350" indent="-514350">
              <a:buSzPct val="150000"/>
              <a:buFont typeface="+mj-lt"/>
              <a:buAutoNum type="arabicParenR" startAt="3"/>
            </a:pPr>
            <a:r>
              <a:rPr lang="en-US" dirty="0"/>
              <a:t> </a:t>
            </a:r>
            <a:r>
              <a:rPr lang="en-US" b="1" dirty="0" err="1"/>
              <a:t>Hrozby</a:t>
            </a:r>
            <a:r>
              <a:rPr lang="en-US" b="1" dirty="0"/>
              <a:t>:</a:t>
            </a:r>
            <a:r>
              <a:rPr lang="en-US" dirty="0"/>
              <a:t> </a:t>
            </a:r>
            <a:br>
              <a:rPr lang="en-US" dirty="0"/>
            </a:br>
            <a:r>
              <a:rPr lang="sk-SK" altLang="en-US" dirty="0"/>
              <a:t>-</a:t>
            </a:r>
            <a:r>
              <a:rPr lang="en-US" dirty="0" err="1"/>
              <a:t>Konkurencia</a:t>
            </a:r>
            <a:br>
              <a:rPr lang="en-US" dirty="0" err="1"/>
            </a:br>
            <a:r>
              <a:rPr lang="sk-SK" altLang="en-US" dirty="0" err="1"/>
              <a:t>-</a:t>
            </a:r>
            <a:r>
              <a:rPr lang="en-US" dirty="0" err="1"/>
              <a:t>regulačné</a:t>
            </a:r>
            <a:r>
              <a:rPr lang="en-US" dirty="0"/>
              <a:t> </a:t>
            </a:r>
            <a:r>
              <a:rPr lang="en-US" dirty="0" err="1"/>
              <a:t>zmeny</a:t>
            </a:r>
            <a:br>
              <a:rPr lang="en-US" dirty="0" err="1"/>
            </a:br>
            <a:r>
              <a:rPr lang="sk-SK" altLang="en-US" dirty="0" err="1"/>
              <a:t>-</a:t>
            </a:r>
            <a:r>
              <a:rPr lang="en-US" dirty="0" err="1"/>
              <a:t>kybernetické</a:t>
            </a:r>
            <a:r>
              <a:rPr lang="en-US" dirty="0"/>
              <a:t> </a:t>
            </a:r>
            <a:r>
              <a:rPr lang="en-US" dirty="0" err="1"/>
              <a:t>hrozby</a:t>
            </a:r>
            <a:br>
              <a:rPr lang="en-US" dirty="0" err="1"/>
            </a:br>
            <a:r>
              <a:rPr lang="sk-SK" altLang="en-US" dirty="0" err="1"/>
              <a:t>-právne spory</a:t>
            </a:r>
            <a:br>
              <a:rPr lang="sk-SK" altLang="en-US" dirty="0" err="1"/>
            </a:br>
            <a:r>
              <a:rPr lang="sk-SK" altLang="en-US" dirty="0" err="1"/>
              <a:t>-makroekonomické faktory</a:t>
            </a:r>
            <a:endParaRPr lang="sk-SK" alt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33" name="Rectangle 32"/>
            <p:cNvSpPr/>
            <p:nvPr/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SWOT tabu</a:t>
            </a:r>
            <a:r>
              <a:rPr lang="sk-SK" sz="4000" b="1" dirty="0" err="1">
                <a:solidFill>
                  <a:srgbClr val="FFFFFF"/>
                </a:solidFill>
              </a:rPr>
              <a:t>ľky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20" name="Picture 19" descr="A table with text on i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861" y="1787654"/>
            <a:ext cx="6820278" cy="225069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10"/>
            <a:ext cx="427482" cy="46447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13025" y="28883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zh-CN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9" y="4204973"/>
            <a:ext cx="6826040" cy="2250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8" name="Rectangle 17"/>
            <p:cNvSpPr/>
            <p:nvPr/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SWOT </a:t>
            </a:r>
            <a:r>
              <a:rPr lang="sk-SK" sz="4000" b="1" dirty="0">
                <a:solidFill>
                  <a:srgbClr val="FFFFFF"/>
                </a:solidFill>
              </a:rPr>
              <a:t>tabuľky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A table with text on i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588" y="1732083"/>
            <a:ext cx="6610823" cy="2198097"/>
          </a:xfrm>
          <a:prstGeom prst="rect">
            <a:avLst/>
          </a:prstGeom>
        </p:spPr>
      </p:pic>
      <p:pic>
        <p:nvPicPr>
          <p:cNvPr id="10" name="Picture 9" descr="A table with text on i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3" y="4257568"/>
            <a:ext cx="6711752" cy="2198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10"/>
            <a:ext cx="427482" cy="46447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SWOT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diamo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0" y="1436971"/>
            <a:ext cx="5737460" cy="4001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518" y="6294072"/>
            <a:ext cx="484763" cy="5267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dirty="0" err="1">
                <a:solidFill>
                  <a:schemeClr val="tx2"/>
                </a:solidFill>
              </a:rPr>
              <a:t>Ďakujeme</a:t>
            </a:r>
            <a:r>
              <a:rPr lang="en-US" b="1" dirty="0">
                <a:solidFill>
                  <a:schemeClr val="tx2"/>
                </a:solidFill>
              </a:rPr>
              <a:t> za </a:t>
            </a:r>
            <a:r>
              <a:rPr lang="en-US" b="1" dirty="0" err="1">
                <a:solidFill>
                  <a:schemeClr val="tx2"/>
                </a:solidFill>
              </a:rPr>
              <a:t>pozornosť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PayPal - nová platobná metóda na DARUJME.sk - DARUJME.s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9682"/>
          <a:stretch>
            <a:fillRect/>
          </a:stretch>
        </p:blipFill>
        <p:spPr bwMode="auto">
          <a:xfrm>
            <a:off x="20" y="10"/>
            <a:ext cx="9143980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036" name="Freeform: Shape 1035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/>
              <a:t>Zdroje</a:t>
            </a:r>
            <a:endParaRPr lang="en-US" b="1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800" b="1" smtClean="0">
                <a:solidFill>
                  <a:schemeClr val="tx2"/>
                </a:solidFill>
              </a:rPr>
            </a:fld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>
            <a:fillRect/>
          </a:stretch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Názov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služby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8" name="Graphic 17" descr="Doll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PayPal – </a:t>
            </a:r>
            <a:r>
              <a:rPr lang="en-US" sz="2800" dirty="0" err="1">
                <a:solidFill>
                  <a:srgbClr val="000000"/>
                </a:solidFill>
              </a:rPr>
              <a:t>kombinácia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slov</a:t>
            </a:r>
            <a:r>
              <a:rPr lang="en-US" sz="2800" dirty="0">
                <a:solidFill>
                  <a:srgbClr val="000000"/>
                </a:solidFill>
              </a:rPr>
              <a:t> 'Pay' (</a:t>
            </a:r>
            <a:r>
              <a:rPr lang="en-US" sz="2800" dirty="0" err="1">
                <a:solidFill>
                  <a:srgbClr val="000000"/>
                </a:solidFill>
              </a:rPr>
              <a:t>platiť</a:t>
            </a:r>
            <a:r>
              <a:rPr lang="en-US" sz="2800" dirty="0">
                <a:solidFill>
                  <a:srgbClr val="000000"/>
                </a:solidFill>
              </a:rPr>
              <a:t>) a 'Pal' (</a:t>
            </a:r>
            <a:r>
              <a:rPr lang="en-US" sz="2800" dirty="0" err="1">
                <a:solidFill>
                  <a:srgbClr val="000000"/>
                </a:solidFill>
              </a:rPr>
              <a:t>kamarát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err="1">
                <a:solidFill>
                  <a:srgbClr val="000000"/>
                </a:solidFill>
              </a:rPr>
              <a:t>Odrážanie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priateľského</a:t>
            </a:r>
            <a:r>
              <a:rPr lang="en-US" sz="2800" dirty="0">
                <a:solidFill>
                  <a:srgbClr val="000000"/>
                </a:solidFill>
              </a:rPr>
              <a:t> a </a:t>
            </a:r>
            <a:r>
              <a:rPr lang="en-US" sz="2800" dirty="0" err="1">
                <a:solidFill>
                  <a:srgbClr val="000000"/>
                </a:solidFill>
              </a:rPr>
              <a:t>jednoduchého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spôsobu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platenia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0602" y="6291943"/>
            <a:ext cx="574894" cy="31635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2300" b="1">
                <a:solidFill>
                  <a:schemeClr val="tx2"/>
                </a:solidFill>
              </a:rPr>
            </a:fld>
            <a:endParaRPr lang="en-US" sz="825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4" name="Rectangle 20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Pay with PayPal | Shop Online and In-Store | PayPal U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29101"/>
          <a:stretch>
            <a:fillRect/>
          </a:stretch>
        </p:blipFill>
        <p:spPr bwMode="auto">
          <a:xfrm>
            <a:off x="2518133" y="10"/>
            <a:ext cx="72522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5" name="Rectangle 209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Cieľ</a:t>
            </a:r>
            <a:r>
              <a:rPr lang="en-US" sz="4000" b="1" dirty="0"/>
              <a:t> </a:t>
            </a:r>
            <a:r>
              <a:rPr lang="en-US" sz="4000" b="1" dirty="0" err="1"/>
              <a:t>služby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0829"/>
            <a:ext cx="3355521" cy="4990646"/>
          </a:xfrm>
        </p:spPr>
        <p:txBody>
          <a:bodyPr>
            <a:normAutofit/>
          </a:bodyPr>
          <a:lstStyle/>
          <a:p>
            <a:r>
              <a:rPr lang="en-US" sz="2800" dirty="0" err="1"/>
              <a:t>Efektívne</a:t>
            </a:r>
            <a:r>
              <a:rPr lang="en-US" sz="2800" dirty="0"/>
              <a:t>, </a:t>
            </a:r>
            <a:r>
              <a:rPr lang="en-US" sz="2800" dirty="0" err="1"/>
              <a:t>bezpečné</a:t>
            </a:r>
            <a:r>
              <a:rPr lang="en-US" sz="2800" dirty="0"/>
              <a:t> a </a:t>
            </a:r>
            <a:r>
              <a:rPr lang="en-US" sz="2800" dirty="0" err="1"/>
              <a:t>jednoduché</a:t>
            </a:r>
            <a:r>
              <a:rPr lang="en-US" sz="2800" dirty="0"/>
              <a:t> </a:t>
            </a:r>
            <a:r>
              <a:rPr lang="en-US" sz="2800" dirty="0" err="1"/>
              <a:t>elektronické</a:t>
            </a:r>
            <a:r>
              <a:rPr lang="en-US" sz="2800" dirty="0"/>
              <a:t> </a:t>
            </a:r>
            <a:r>
              <a:rPr lang="en-US" sz="2800" dirty="0" err="1"/>
              <a:t>platby</a:t>
            </a:r>
            <a:r>
              <a:rPr lang="en-US" sz="2800" dirty="0"/>
              <a:t> a </a:t>
            </a:r>
            <a:r>
              <a:rPr lang="en-US" sz="2800" dirty="0" err="1"/>
              <a:t>prevody</a:t>
            </a:r>
            <a:endParaRPr lang="en-US" sz="2800" dirty="0"/>
          </a:p>
          <a:p>
            <a:r>
              <a:rPr lang="en-US" sz="2800" dirty="0" err="1"/>
              <a:t>Uskutočňovanie</a:t>
            </a:r>
            <a:r>
              <a:rPr lang="en-US" sz="2800" dirty="0"/>
              <a:t> </a:t>
            </a:r>
            <a:r>
              <a:rPr lang="en-US" sz="2800" dirty="0" err="1"/>
              <a:t>platieb</a:t>
            </a:r>
            <a:r>
              <a:rPr lang="en-US" sz="2800" dirty="0"/>
              <a:t>, </a:t>
            </a:r>
            <a:r>
              <a:rPr lang="en-US" sz="2800" dirty="0" err="1"/>
              <a:t>prijímanie</a:t>
            </a:r>
            <a:r>
              <a:rPr lang="en-US" sz="2800" dirty="0"/>
              <a:t> </a:t>
            </a:r>
            <a:r>
              <a:rPr lang="en-US" sz="2800" dirty="0" err="1"/>
              <a:t>peňazí</a:t>
            </a:r>
            <a:r>
              <a:rPr lang="en-US" sz="2800" dirty="0"/>
              <a:t>, </a:t>
            </a:r>
            <a:r>
              <a:rPr lang="en-US" sz="2800" dirty="0" err="1"/>
              <a:t>prevody</a:t>
            </a:r>
            <a:r>
              <a:rPr lang="en-US" sz="2800" dirty="0"/>
              <a:t> </a:t>
            </a:r>
            <a:r>
              <a:rPr lang="en-US" sz="2800" dirty="0" err="1"/>
              <a:t>finančných</a:t>
            </a:r>
            <a:r>
              <a:rPr lang="en-US" sz="2800" dirty="0"/>
              <a:t> </a:t>
            </a:r>
            <a:r>
              <a:rPr lang="en-US" sz="2800" dirty="0" err="1"/>
              <a:t>prostriedkov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Zákazníci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poskytovanej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služby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800" b="1" dirty="0" err="1"/>
              <a:t>Jednotlivci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Nakupujúci</a:t>
            </a:r>
            <a:r>
              <a:rPr lang="en-US" sz="2800" dirty="0"/>
              <a:t> online (eBay, Amazon)</a:t>
            </a:r>
            <a:endParaRPr lang="en-US" sz="2800" dirty="0"/>
          </a:p>
          <a:p>
            <a:r>
              <a:rPr lang="en-US" sz="2800" b="1" dirty="0" err="1"/>
              <a:t>Firmy</a:t>
            </a:r>
            <a:r>
              <a:rPr lang="en-US" sz="2800" b="1" dirty="0"/>
              <a:t>:</a:t>
            </a:r>
            <a:r>
              <a:rPr lang="en-US" sz="2800" dirty="0"/>
              <a:t> Malé a </a:t>
            </a:r>
            <a:r>
              <a:rPr lang="en-US" sz="2800" dirty="0" err="1"/>
              <a:t>stredné</a:t>
            </a:r>
            <a:r>
              <a:rPr lang="en-US" sz="2800" dirty="0"/>
              <a:t> </a:t>
            </a:r>
            <a:r>
              <a:rPr lang="en-US" sz="2800" dirty="0" err="1"/>
              <a:t>podniky</a:t>
            </a:r>
            <a:r>
              <a:rPr lang="en-US" sz="2800" dirty="0"/>
              <a:t>, </a:t>
            </a:r>
            <a:r>
              <a:rPr lang="en-US" sz="2800" dirty="0" err="1"/>
              <a:t>nadnárodné</a:t>
            </a:r>
            <a:r>
              <a:rPr lang="en-US" sz="2800" dirty="0"/>
              <a:t> </a:t>
            </a:r>
            <a:r>
              <a:rPr lang="en-US" sz="2800" dirty="0" err="1"/>
              <a:t>spoločnosti</a:t>
            </a:r>
            <a:endParaRPr lang="en-US" sz="2800" dirty="0"/>
          </a:p>
          <a:p>
            <a:r>
              <a:rPr lang="en-US" sz="2800" b="1" dirty="0" err="1"/>
              <a:t>Neziskové</a:t>
            </a:r>
            <a:r>
              <a:rPr lang="en-US" sz="2800" b="1" dirty="0"/>
              <a:t> </a:t>
            </a:r>
            <a:r>
              <a:rPr lang="en-US" sz="2800" b="1" dirty="0" err="1"/>
              <a:t>organizácie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Prijímanie</a:t>
            </a:r>
            <a:r>
              <a:rPr lang="en-US" sz="2800" dirty="0"/>
              <a:t> </a:t>
            </a:r>
            <a:r>
              <a:rPr lang="en-US" sz="2800" dirty="0" err="1"/>
              <a:t>darov</a:t>
            </a:r>
            <a:endParaRPr lang="en-US" sz="2800" dirty="0"/>
          </a:p>
          <a:p>
            <a:r>
              <a:rPr lang="en-US" sz="2800" b="1" dirty="0" err="1"/>
              <a:t>Medzinárodní</a:t>
            </a:r>
            <a:r>
              <a:rPr lang="en-US" sz="2800" b="1" dirty="0"/>
              <a:t> </a:t>
            </a:r>
            <a:r>
              <a:rPr lang="en-US" sz="2800" b="1" dirty="0" err="1"/>
              <a:t>zákazníci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Podpora</a:t>
            </a:r>
            <a:r>
              <a:rPr lang="en-US" sz="2800" dirty="0"/>
              <a:t> </a:t>
            </a:r>
            <a:r>
              <a:rPr lang="en-US" sz="2800" dirty="0" err="1"/>
              <a:t>viac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100 mien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Očakávaný</a:t>
            </a:r>
            <a:r>
              <a:rPr b="1" dirty="0"/>
              <a:t> </a:t>
            </a:r>
            <a:r>
              <a:rPr b="1" dirty="0" err="1"/>
              <a:t>výsledok</a:t>
            </a:r>
            <a:endParaRPr b="1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800" b="1" smtClean="0">
                <a:solidFill>
                  <a:schemeClr val="tx2"/>
                </a:solidFill>
              </a:rPr>
            </a:fld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 err="1">
                <a:solidFill>
                  <a:srgbClr val="FFFFFF"/>
                </a:solidFill>
              </a:rPr>
              <a:t>Prínos</a:t>
            </a:r>
            <a:endParaRPr lang="en-US" sz="3500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0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US" sz="4000" b="1" dirty="0" err="1"/>
              <a:t>Kritériá</a:t>
            </a:r>
            <a:r>
              <a:rPr lang="en-US" sz="4000" b="1" dirty="0"/>
              <a:t> </a:t>
            </a:r>
            <a:r>
              <a:rPr lang="en-US" sz="4000" b="1" dirty="0" err="1"/>
              <a:t>úspešnosti</a:t>
            </a:r>
            <a:endParaRPr lang="en-US" sz="4000" b="1" dirty="0"/>
          </a:p>
        </p:txBody>
      </p:sp>
      <p:pic>
        <p:nvPicPr>
          <p:cNvPr id="3074" name="Picture 2" descr="Zaškrtávacie Políčko Fajka Značka - Vektorová grafika zdarma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1744908"/>
            <a:ext cx="2907124" cy="29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 lnSpcReduction="10000"/>
          </a:bodyPr>
          <a:lstStyle/>
          <a:p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užívateľov</a:t>
            </a:r>
            <a:r>
              <a:rPr lang="en-US" dirty="0"/>
              <a:t>, </a:t>
            </a:r>
            <a:r>
              <a:rPr lang="en-US" dirty="0" err="1"/>
              <a:t>objem</a:t>
            </a:r>
            <a:r>
              <a:rPr lang="en-US" dirty="0"/>
              <a:t> </a:t>
            </a:r>
            <a:r>
              <a:rPr lang="en-US" dirty="0" err="1"/>
              <a:t>transakcií</a:t>
            </a:r>
            <a:endParaRPr lang="en-US" dirty="0"/>
          </a:p>
          <a:p>
            <a:r>
              <a:rPr lang="en-US" dirty="0" err="1"/>
              <a:t>Bezpečnosť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, </a:t>
            </a:r>
            <a:r>
              <a:rPr lang="en-US" dirty="0" err="1"/>
              <a:t>zákaznícka</a:t>
            </a:r>
            <a:r>
              <a:rPr lang="en-US" dirty="0"/>
              <a:t> </a:t>
            </a:r>
            <a:r>
              <a:rPr lang="en-US" dirty="0" err="1"/>
              <a:t>spokojnosť</a:t>
            </a:r>
            <a:endParaRPr lang="en-US" dirty="0"/>
          </a:p>
          <a:p>
            <a:r>
              <a:rPr lang="en-US" dirty="0" err="1"/>
              <a:t>Medzinárodný</a:t>
            </a:r>
            <a:r>
              <a:rPr lang="en-US" dirty="0"/>
              <a:t> </a:t>
            </a:r>
            <a:r>
              <a:rPr lang="en-US" dirty="0" err="1"/>
              <a:t>dosah</a:t>
            </a:r>
            <a:endParaRPr lang="en-US" dirty="0"/>
          </a:p>
        </p:txBody>
      </p:sp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rgbClr val="FFFFFF"/>
                </a:solidFill>
              </a:rPr>
            </a:fld>
            <a:endParaRPr lang="en-US" sz="1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0"/>
            <a:ext cx="9141713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1" name="Group 4110"/>
          <p:cNvGrpSpPr>
            <a:grpSpLocks noGrp="1" noRot="1" noChangeAspect="1" noMove="1" noResize="1" noUngrp="1"/>
          </p:cNvGrpSpPr>
          <p:nvPr/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112" name="Oval 4111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Oval 4112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Oval 4114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6" name="Oval 4115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Oval 4116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Account Security | Protect Your PayPal Account | PayPal U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73" y="440815"/>
            <a:ext cx="2413635" cy="32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9" name="Group 4118"/>
          <p:cNvGrpSpPr>
            <a:grpSpLocks noGrp="1" noRot="1" noChangeAspect="1" noMove="1" noResize="1" noUngrp="1"/>
          </p:cNvGrpSpPr>
          <p:nvPr/>
        </p:nvGrpSpPr>
        <p:grpSpPr>
          <a:xfrm rot="16200000">
            <a:off x="317544" y="638515"/>
            <a:ext cx="304800" cy="322326"/>
            <a:chOff x="215328" y="-46937"/>
            <a:chExt cx="304800" cy="2773841"/>
          </a:xfrm>
        </p:grpSpPr>
        <p:cxnSp>
          <p:nvCxnSpPr>
            <p:cNvPr id="4120" name="Straight Connector 4119"/>
            <p:cNvCxnSpPr/>
            <p:nvPr/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1" name="Straight Connector 4120"/>
            <p:cNvCxnSpPr/>
            <p:nvPr/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Straight Connector 4121"/>
            <p:cNvCxnSpPr/>
            <p:nvPr/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Straight Connector 4122"/>
            <p:cNvCxnSpPr/>
            <p:nvPr/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2" name="Picture 6" descr="Paypal Logo and symbol, meaning, history, PNG, 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125" y="440815"/>
            <a:ext cx="2637700" cy="14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5" name="Rectangle 41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7" name="Group 4126"/>
          <p:cNvGrpSpPr>
            <a:grpSpLocks noGrp="1" noRot="1" noChangeAspect="1" noMove="1" noResize="1" noUngrp="1"/>
          </p:cNvGrpSpPr>
          <p:nvPr/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128" name="Straight Connector 4127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9" name="Straight Connector 4128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Straight Connector 4129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1" name="Straight Connector 4130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Welcome to the PayPal Help Center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3676" y="440815"/>
            <a:ext cx="2637700" cy="14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3" name="Rectangle 41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35" name="Group 4134"/>
          <p:cNvGrpSpPr>
            <a:grpSpLocks noGrp="1" noRot="1" noChangeAspect="1" noMove="1" noResize="1" noUngrp="1"/>
          </p:cNvGrpSpPr>
          <p:nvPr/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136" name="Straight Connector 4135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7" name="Straight Connector 4136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8" name="Straight Connector 4137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Straight Connector 4138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12998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</a:rPr>
              <a:t>Krátky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popis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služby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2239095"/>
            <a:ext cx="4495999" cy="3908648"/>
          </a:xfrm>
          <a:noFill/>
        </p:spPr>
        <p:txBody>
          <a:bodyPr anchor="t">
            <a:normAutofit fontScale="92500" lnSpcReduction="20000"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Digitálny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peňažný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prostriedok</a:t>
            </a:r>
            <a:r>
              <a:rPr lang="en-US" sz="2800" b="1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chemeClr val="bg1"/>
                </a:solidFill>
              </a:rPr>
              <a:t>Online </a:t>
            </a:r>
            <a:r>
              <a:rPr lang="en-US" sz="2800" dirty="0" err="1">
                <a:solidFill>
                  <a:schemeClr val="bg1"/>
                </a:solidFill>
              </a:rPr>
              <a:t>platby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prevody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Bezpečnosť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Ochrana</a:t>
            </a:r>
            <a:r>
              <a:rPr lang="en-US" sz="2800" dirty="0">
                <a:solidFill>
                  <a:schemeClr val="bg1"/>
                </a:solidFill>
              </a:rPr>
              <a:t> pred </a:t>
            </a:r>
            <a:r>
              <a:rPr lang="en-US" sz="2800" dirty="0" err="1">
                <a:solidFill>
                  <a:schemeClr val="bg1"/>
                </a:solidFill>
              </a:rPr>
              <a:t>podvodmi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Podpora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Kreditné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debetné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karty</a:t>
            </a:r>
            <a:r>
              <a:rPr lang="en-US" sz="2800" dirty="0">
                <a:solidFill>
                  <a:schemeClr val="bg1"/>
                </a:solidFill>
              </a:rPr>
              <a:t>, e-wallets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Globálna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dostupnosť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Viac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ako</a:t>
            </a:r>
            <a:r>
              <a:rPr lang="en-US" sz="2800" dirty="0">
                <a:solidFill>
                  <a:schemeClr val="bg1"/>
                </a:solidFill>
              </a:rPr>
              <a:t> 200 </a:t>
            </a:r>
            <a:r>
              <a:rPr lang="en-US" sz="2800" dirty="0" err="1">
                <a:solidFill>
                  <a:schemeClr val="bg1"/>
                </a:solidFill>
              </a:rPr>
              <a:t>krajín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Jednoduché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rozhranie</a:t>
            </a:r>
            <a:r>
              <a:rPr lang="en-US" sz="2800" b="1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Prívetivé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prostredie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48006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SWOT </a:t>
            </a:r>
            <a:r>
              <a:rPr lang="en-US" sz="4000" b="1" dirty="0" err="1">
                <a:solidFill>
                  <a:srgbClr val="FFFFFF"/>
                </a:solidFill>
              </a:rPr>
              <a:t>analýza</a:t>
            </a:r>
            <a:r>
              <a:rPr lang="en-US" sz="4000" b="1" dirty="0">
                <a:solidFill>
                  <a:srgbClr val="FFFFFF"/>
                </a:solidFill>
              </a:rPr>
              <a:t> IKT </a:t>
            </a:r>
            <a:r>
              <a:rPr lang="en-US" sz="4000" b="1" dirty="0" err="1">
                <a:solidFill>
                  <a:srgbClr val="FFFFFF"/>
                </a:solidFill>
              </a:rPr>
              <a:t>služby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435" y="649605"/>
            <a:ext cx="5351145" cy="5546090"/>
          </a:xfrm>
        </p:spPr>
        <p:txBody>
          <a:bodyPr anchor="ctr">
            <a:normAutofit fontScale="90000"/>
          </a:bodyPr>
          <a:lstStyle/>
          <a:p>
            <a:pPr marL="514350" indent="-514350">
              <a:buSzPct val="150000"/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/>
              <a:t>Silné</a:t>
            </a:r>
            <a:r>
              <a:rPr lang="en-US" b="1" dirty="0"/>
              <a:t> </a:t>
            </a:r>
            <a:r>
              <a:rPr lang="en-US" b="1" dirty="0" err="1"/>
              <a:t>stránky</a:t>
            </a:r>
            <a:r>
              <a:rPr lang="en-US" b="1" dirty="0"/>
              <a:t>: </a:t>
            </a:r>
            <a:br>
              <a:rPr lang="en-US" b="1" dirty="0"/>
            </a:br>
            <a:r>
              <a:rPr lang="sk-SK" altLang="en-US" dirty="0" err="1"/>
              <a:t>-</a:t>
            </a:r>
            <a:r>
              <a:rPr lang="en-US" dirty="0" err="1"/>
              <a:t>Značka</a:t>
            </a:r>
            <a:r>
              <a:rPr lang="en-US" dirty="0"/>
              <a:t> </a:t>
            </a:r>
            <a:r>
              <a:rPr lang="sk-SK" altLang="en-US" dirty="0"/>
              <a:t>         </a:t>
            </a:r>
            <a:br>
              <a:rPr lang="sk-SK" altLang="en-US" dirty="0"/>
            </a:br>
            <a:r>
              <a:rPr lang="sk-SK" altLang="en-US" dirty="0"/>
              <a:t>-</a:t>
            </a:r>
            <a:r>
              <a:rPr lang="en-US" dirty="0" err="1"/>
              <a:t>bezpečnosť</a:t>
            </a:r>
            <a:r>
              <a:rPr lang="en-US" dirty="0"/>
              <a:t> </a:t>
            </a:r>
            <a:br>
              <a:rPr lang="en-US" dirty="0"/>
            </a:br>
            <a:r>
              <a:rPr lang="sk-SK" altLang="en-US" dirty="0" err="1"/>
              <a:t>-</a:t>
            </a:r>
            <a:r>
              <a:rPr lang="en-US" dirty="0" err="1"/>
              <a:t>dostupnosť</a:t>
            </a:r>
            <a:r>
              <a:rPr lang="sk-SK" altLang="en-US" dirty="0" err="1"/>
              <a:t>  </a:t>
            </a:r>
            <a:br>
              <a:rPr lang="sk-SK" altLang="en-US" dirty="0" err="1"/>
            </a:br>
            <a:r>
              <a:rPr lang="sk-SK" altLang="en-US" dirty="0" err="1"/>
              <a:t>-rýchlosť</a:t>
            </a:r>
            <a:br>
              <a:rPr lang="sk-SK" altLang="en-US" dirty="0" err="1"/>
            </a:br>
            <a:r>
              <a:rPr lang="sk-SK" altLang="en-US" dirty="0" err="1"/>
              <a:t>-podpora</a:t>
            </a:r>
            <a:endParaRPr lang="en-US" dirty="0"/>
          </a:p>
          <a:p>
            <a:pPr marL="514350" indent="-514350">
              <a:buSzPct val="150000"/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/>
              <a:t>Slabé</a:t>
            </a:r>
            <a:r>
              <a:rPr lang="en-US" b="1" dirty="0"/>
              <a:t> </a:t>
            </a:r>
            <a:r>
              <a:rPr lang="en-US" b="1" dirty="0" err="1"/>
              <a:t>stránky</a:t>
            </a:r>
            <a:r>
              <a:rPr lang="en-US" b="1" dirty="0"/>
              <a:t>: </a:t>
            </a:r>
            <a:br>
              <a:rPr lang="en-US" b="1" dirty="0"/>
            </a:br>
            <a:r>
              <a:rPr lang="sk-SK" altLang="en-US" dirty="0" err="1"/>
              <a:t>-</a:t>
            </a:r>
            <a:r>
              <a:rPr lang="en-US" dirty="0" err="1"/>
              <a:t>Poplatky</a:t>
            </a:r>
            <a:r>
              <a:rPr lang="en-US" dirty="0"/>
              <a:t> </a:t>
            </a:r>
            <a:br>
              <a:rPr lang="en-US" dirty="0"/>
            </a:br>
            <a:r>
              <a:rPr lang="sk-SK" altLang="en-US" dirty="0"/>
              <a:t>-</a:t>
            </a:r>
            <a:r>
              <a:rPr lang="en-US" dirty="0" err="1"/>
              <a:t>závislosť</a:t>
            </a:r>
            <a:r>
              <a:rPr lang="en-US" dirty="0"/>
              <a:t> od </a:t>
            </a:r>
            <a:r>
              <a:rPr lang="en-US" dirty="0" err="1"/>
              <a:t>internetu</a:t>
            </a:r>
            <a:br>
              <a:rPr lang="en-US" dirty="0" err="1"/>
            </a:br>
            <a:r>
              <a:rPr lang="sk-SK" altLang="en-US" dirty="0" err="1"/>
              <a:t>-riziko zamrznutia účtov</a:t>
            </a:r>
            <a:br>
              <a:rPr lang="sk-SK" altLang="en-US" dirty="0" err="1"/>
            </a:br>
            <a:r>
              <a:rPr lang="sk-SK" altLang="en-US" sz="2900" dirty="0" err="1">
                <a:sym typeface="+mn-ea"/>
              </a:rPr>
              <a:t>-nepodpora určitých tranzakcií</a:t>
            </a:r>
            <a:br>
              <a:rPr lang="sk-SK" altLang="en-US" sz="2900" dirty="0" err="1">
                <a:sym typeface="+mn-ea"/>
              </a:rPr>
            </a:br>
            <a:r>
              <a:rPr lang="sk-SK" altLang="en-US" sz="2900" dirty="0" err="1">
                <a:sym typeface="+mn-ea"/>
              </a:rPr>
              <a:t>-obmedzená podpora regiónov 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800" b="1">
                <a:solidFill>
                  <a:schemeClr val="tx2"/>
                </a:solidFill>
              </a:rPr>
            </a:fld>
            <a:endParaRPr 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Presentation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Aptos</vt:lpstr>
      <vt:lpstr>Segoe Print</vt:lpstr>
      <vt:lpstr>Office Theme</vt:lpstr>
      <vt:lpstr>PayPal – Analýza IKT služby</vt:lpstr>
      <vt:lpstr>Názov služby</vt:lpstr>
      <vt:lpstr>Cieľ služby</vt:lpstr>
      <vt:lpstr>Zákazníci poskytovanej služby</vt:lpstr>
      <vt:lpstr>Očakávaný výsledok</vt:lpstr>
      <vt:lpstr>Prínos</vt:lpstr>
      <vt:lpstr>Kritériá úspešnosti</vt:lpstr>
      <vt:lpstr>Krátky popis služby</vt:lpstr>
      <vt:lpstr>SWOT analýza IKT služby</vt:lpstr>
      <vt:lpstr>SWOT analýza IKT služby</vt:lpstr>
      <vt:lpstr>SWOT tabuľky</vt:lpstr>
      <vt:lpstr>SWOT tabuľky</vt:lpstr>
      <vt:lpstr>SWOT graf</vt:lpstr>
      <vt:lpstr>Ďakujeme za pozornosť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Varga, Alexander</dc:creator>
  <dc:description>generated using python-pptx</dc:description>
  <cp:lastModifiedBy>Mr.M</cp:lastModifiedBy>
  <cp:revision>3</cp:revision>
  <dcterms:created xsi:type="dcterms:W3CDTF">2013-01-27T09:14:00Z</dcterms:created>
  <dcterms:modified xsi:type="dcterms:W3CDTF">2025-02-11T18:20:09Z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F2C4FC174A1A45ABA68908A0751F4331_12</vt:lpwstr>
  </property>
  <property fmtid="{D5CDD505-2E9C-101B-9397-08002B2CF9AE}" pid="3" name="KSOProductBuildVer">
    <vt:lpwstr>1033-12.2.0.19805</vt:lpwstr>
  </property>
</Properties>
</file>