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140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6BAF28-5D2C-410D-ACF5-30580061A2F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D4B278C-237F-4563-91D5-98271B97AD2E}">
      <dgm:prSet/>
      <dgm:spPr/>
      <dgm:t>
        <a:bodyPr/>
        <a:lstStyle/>
        <a:p>
          <a:r>
            <a:rPr lang="en-US"/>
            <a:t>• Debian - stabilná, vhodná pre servery aj desktopy.</a:t>
          </a:r>
        </a:p>
      </dgm:t>
    </dgm:pt>
    <dgm:pt modelId="{2DB9DCF1-F10B-418D-885B-C89C2E05E4B3}" type="parTrans" cxnId="{343F4DB5-C564-4D50-881B-3B3AC5D29A50}">
      <dgm:prSet/>
      <dgm:spPr/>
      <dgm:t>
        <a:bodyPr/>
        <a:lstStyle/>
        <a:p>
          <a:endParaRPr lang="en-US"/>
        </a:p>
      </dgm:t>
    </dgm:pt>
    <dgm:pt modelId="{ACA964B0-0043-403D-8C96-CD0FD6371890}" type="sibTrans" cxnId="{343F4DB5-C564-4D50-881B-3B3AC5D29A50}">
      <dgm:prSet/>
      <dgm:spPr/>
      <dgm:t>
        <a:bodyPr/>
        <a:lstStyle/>
        <a:p>
          <a:endParaRPr lang="en-US"/>
        </a:p>
      </dgm:t>
    </dgm:pt>
    <dgm:pt modelId="{D1A0F614-DE47-4A37-B2D1-E2A591D8DBE2}">
      <dgm:prSet/>
      <dgm:spPr/>
      <dgm:t>
        <a:bodyPr/>
        <a:lstStyle/>
        <a:p>
          <a:r>
            <a:rPr lang="en-US"/>
            <a:t>• Fedora - najnovšie technológie, vhodná pre vývojárov.</a:t>
          </a:r>
        </a:p>
      </dgm:t>
    </dgm:pt>
    <dgm:pt modelId="{F3A7DCB3-2F69-46E9-B4FC-5CC1832FFE35}" type="parTrans" cxnId="{D9B13A5B-B9D1-4A6D-ADEB-24AE6B6689DD}">
      <dgm:prSet/>
      <dgm:spPr/>
      <dgm:t>
        <a:bodyPr/>
        <a:lstStyle/>
        <a:p>
          <a:endParaRPr lang="en-US"/>
        </a:p>
      </dgm:t>
    </dgm:pt>
    <dgm:pt modelId="{3DBDBD05-4169-4E66-8772-F913B96DB1A5}" type="sibTrans" cxnId="{D9B13A5B-B9D1-4A6D-ADEB-24AE6B6689DD}">
      <dgm:prSet/>
      <dgm:spPr/>
      <dgm:t>
        <a:bodyPr/>
        <a:lstStyle/>
        <a:p>
          <a:endParaRPr lang="en-US"/>
        </a:p>
      </dgm:t>
    </dgm:pt>
    <dgm:pt modelId="{F00B9317-9B86-4E62-850E-28D2C766D449}">
      <dgm:prSet/>
      <dgm:spPr/>
      <dgm:t>
        <a:bodyPr/>
        <a:lstStyle/>
        <a:p>
          <a:r>
            <a:rPr lang="en-US"/>
            <a:t>• Arch - minimalistická, flexibilná, pre pokročilých používateľov.</a:t>
          </a:r>
        </a:p>
      </dgm:t>
    </dgm:pt>
    <dgm:pt modelId="{1949DC1C-070A-40EA-B6AF-E69E1C3D9BE7}" type="parTrans" cxnId="{FF9B3194-98B2-41DB-A36D-3D148B003518}">
      <dgm:prSet/>
      <dgm:spPr/>
      <dgm:t>
        <a:bodyPr/>
        <a:lstStyle/>
        <a:p>
          <a:endParaRPr lang="en-US"/>
        </a:p>
      </dgm:t>
    </dgm:pt>
    <dgm:pt modelId="{83AD9578-209A-419A-9E2F-FEA76EF80C3D}" type="sibTrans" cxnId="{FF9B3194-98B2-41DB-A36D-3D148B003518}">
      <dgm:prSet/>
      <dgm:spPr/>
      <dgm:t>
        <a:bodyPr/>
        <a:lstStyle/>
        <a:p>
          <a:endParaRPr lang="en-US"/>
        </a:p>
      </dgm:t>
    </dgm:pt>
    <dgm:pt modelId="{75DB124C-D6C8-4BCF-863A-3272C403C09C}">
      <dgm:prSet/>
      <dgm:spPr/>
      <dgm:t>
        <a:bodyPr/>
        <a:lstStyle/>
        <a:p>
          <a:r>
            <a:rPr lang="en-US"/>
            <a:t>• Ubuntu - priateľská pre začiatočníkov.</a:t>
          </a:r>
        </a:p>
      </dgm:t>
    </dgm:pt>
    <dgm:pt modelId="{79F5311D-D4D9-4E03-9193-7BE29536A2E2}" type="parTrans" cxnId="{368018FF-CDC2-4E0C-9AD4-49E7A1158B49}">
      <dgm:prSet/>
      <dgm:spPr/>
      <dgm:t>
        <a:bodyPr/>
        <a:lstStyle/>
        <a:p>
          <a:endParaRPr lang="en-US"/>
        </a:p>
      </dgm:t>
    </dgm:pt>
    <dgm:pt modelId="{028834AA-D8BD-4344-AA1A-B2E2A6AE0376}" type="sibTrans" cxnId="{368018FF-CDC2-4E0C-9AD4-49E7A1158B49}">
      <dgm:prSet/>
      <dgm:spPr/>
      <dgm:t>
        <a:bodyPr/>
        <a:lstStyle/>
        <a:p>
          <a:endParaRPr lang="en-US"/>
        </a:p>
      </dgm:t>
    </dgm:pt>
    <dgm:pt modelId="{9EABA912-24E6-4497-9F92-125998E25C03}" type="pres">
      <dgm:prSet presAssocID="{A16BAF28-5D2C-410D-ACF5-30580061A2F1}" presName="linear" presStyleCnt="0">
        <dgm:presLayoutVars>
          <dgm:animLvl val="lvl"/>
          <dgm:resizeHandles val="exact"/>
        </dgm:presLayoutVars>
      </dgm:prSet>
      <dgm:spPr/>
    </dgm:pt>
    <dgm:pt modelId="{D3B75142-1D80-4028-B4F7-94DBE1A5EE2E}" type="pres">
      <dgm:prSet presAssocID="{AD4B278C-237F-4563-91D5-98271B97AD2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067B1FD-9A22-40BE-A787-7B7C9E6B0AF7}" type="pres">
      <dgm:prSet presAssocID="{ACA964B0-0043-403D-8C96-CD0FD6371890}" presName="spacer" presStyleCnt="0"/>
      <dgm:spPr/>
    </dgm:pt>
    <dgm:pt modelId="{C9541163-7454-433E-BF58-B13AEA81328D}" type="pres">
      <dgm:prSet presAssocID="{D1A0F614-DE47-4A37-B2D1-E2A591D8DBE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EEB1C8C-A0BB-41DF-8D74-DB4FC2E50396}" type="pres">
      <dgm:prSet presAssocID="{3DBDBD05-4169-4E66-8772-F913B96DB1A5}" presName="spacer" presStyleCnt="0"/>
      <dgm:spPr/>
    </dgm:pt>
    <dgm:pt modelId="{5093BD5B-FC38-4EB9-ABFB-23DDFA640EDC}" type="pres">
      <dgm:prSet presAssocID="{F00B9317-9B86-4E62-850E-28D2C766D44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5091035-4BE2-4ED9-B340-97ED4914C19E}" type="pres">
      <dgm:prSet presAssocID="{83AD9578-209A-419A-9E2F-FEA76EF80C3D}" presName="spacer" presStyleCnt="0"/>
      <dgm:spPr/>
    </dgm:pt>
    <dgm:pt modelId="{50F66811-4A65-4E1F-A825-477A729E19F5}" type="pres">
      <dgm:prSet presAssocID="{75DB124C-D6C8-4BCF-863A-3272C403C09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A2F242B-064B-47CC-B167-299F5FF3F35C}" type="presOf" srcId="{F00B9317-9B86-4E62-850E-28D2C766D449}" destId="{5093BD5B-FC38-4EB9-ABFB-23DDFA640EDC}" srcOrd="0" destOrd="0" presId="urn:microsoft.com/office/officeart/2005/8/layout/vList2"/>
    <dgm:cxn modelId="{0D4DC43E-8E5D-438B-970B-19D45A768444}" type="presOf" srcId="{75DB124C-D6C8-4BCF-863A-3272C403C09C}" destId="{50F66811-4A65-4E1F-A825-477A729E19F5}" srcOrd="0" destOrd="0" presId="urn:microsoft.com/office/officeart/2005/8/layout/vList2"/>
    <dgm:cxn modelId="{D9B13A5B-B9D1-4A6D-ADEB-24AE6B6689DD}" srcId="{A16BAF28-5D2C-410D-ACF5-30580061A2F1}" destId="{D1A0F614-DE47-4A37-B2D1-E2A591D8DBE2}" srcOrd="1" destOrd="0" parTransId="{F3A7DCB3-2F69-46E9-B4FC-5CC1832FFE35}" sibTransId="{3DBDBD05-4169-4E66-8772-F913B96DB1A5}"/>
    <dgm:cxn modelId="{FF9B3194-98B2-41DB-A36D-3D148B003518}" srcId="{A16BAF28-5D2C-410D-ACF5-30580061A2F1}" destId="{F00B9317-9B86-4E62-850E-28D2C766D449}" srcOrd="2" destOrd="0" parTransId="{1949DC1C-070A-40EA-B6AF-E69E1C3D9BE7}" sibTransId="{83AD9578-209A-419A-9E2F-FEA76EF80C3D}"/>
    <dgm:cxn modelId="{343F4DB5-C564-4D50-881B-3B3AC5D29A50}" srcId="{A16BAF28-5D2C-410D-ACF5-30580061A2F1}" destId="{AD4B278C-237F-4563-91D5-98271B97AD2E}" srcOrd="0" destOrd="0" parTransId="{2DB9DCF1-F10B-418D-885B-C89C2E05E4B3}" sibTransId="{ACA964B0-0043-403D-8C96-CD0FD6371890}"/>
    <dgm:cxn modelId="{4E4114D3-7BE1-463C-8524-94DB05D59BED}" type="presOf" srcId="{A16BAF28-5D2C-410D-ACF5-30580061A2F1}" destId="{9EABA912-24E6-4497-9F92-125998E25C03}" srcOrd="0" destOrd="0" presId="urn:microsoft.com/office/officeart/2005/8/layout/vList2"/>
    <dgm:cxn modelId="{964F4DE3-321A-4AF9-80AE-F602743A76B0}" type="presOf" srcId="{D1A0F614-DE47-4A37-B2D1-E2A591D8DBE2}" destId="{C9541163-7454-433E-BF58-B13AEA81328D}" srcOrd="0" destOrd="0" presId="urn:microsoft.com/office/officeart/2005/8/layout/vList2"/>
    <dgm:cxn modelId="{DF4595EA-A3E6-4F88-A2B4-368B999DB190}" type="presOf" srcId="{AD4B278C-237F-4563-91D5-98271B97AD2E}" destId="{D3B75142-1D80-4028-B4F7-94DBE1A5EE2E}" srcOrd="0" destOrd="0" presId="urn:microsoft.com/office/officeart/2005/8/layout/vList2"/>
    <dgm:cxn modelId="{368018FF-CDC2-4E0C-9AD4-49E7A1158B49}" srcId="{A16BAF28-5D2C-410D-ACF5-30580061A2F1}" destId="{75DB124C-D6C8-4BCF-863A-3272C403C09C}" srcOrd="3" destOrd="0" parTransId="{79F5311D-D4D9-4E03-9193-7BE29536A2E2}" sibTransId="{028834AA-D8BD-4344-AA1A-B2E2A6AE0376}"/>
    <dgm:cxn modelId="{248E5FD6-C3CC-4033-BD7F-E16445A43F84}" type="presParOf" srcId="{9EABA912-24E6-4497-9F92-125998E25C03}" destId="{D3B75142-1D80-4028-B4F7-94DBE1A5EE2E}" srcOrd="0" destOrd="0" presId="urn:microsoft.com/office/officeart/2005/8/layout/vList2"/>
    <dgm:cxn modelId="{DDACDE6D-51FF-4C35-A4AA-A91515B08974}" type="presParOf" srcId="{9EABA912-24E6-4497-9F92-125998E25C03}" destId="{7067B1FD-9A22-40BE-A787-7B7C9E6B0AF7}" srcOrd="1" destOrd="0" presId="urn:microsoft.com/office/officeart/2005/8/layout/vList2"/>
    <dgm:cxn modelId="{A577C2FC-334A-48CF-BCE1-C16375AFD7C6}" type="presParOf" srcId="{9EABA912-24E6-4497-9F92-125998E25C03}" destId="{C9541163-7454-433E-BF58-B13AEA81328D}" srcOrd="2" destOrd="0" presId="urn:microsoft.com/office/officeart/2005/8/layout/vList2"/>
    <dgm:cxn modelId="{41D5F300-C792-472B-88D2-C6BA275ED6FA}" type="presParOf" srcId="{9EABA912-24E6-4497-9F92-125998E25C03}" destId="{7EEB1C8C-A0BB-41DF-8D74-DB4FC2E50396}" srcOrd="3" destOrd="0" presId="urn:microsoft.com/office/officeart/2005/8/layout/vList2"/>
    <dgm:cxn modelId="{CD7F69F4-4459-40B4-8085-C86CA069388D}" type="presParOf" srcId="{9EABA912-24E6-4497-9F92-125998E25C03}" destId="{5093BD5B-FC38-4EB9-ABFB-23DDFA640EDC}" srcOrd="4" destOrd="0" presId="urn:microsoft.com/office/officeart/2005/8/layout/vList2"/>
    <dgm:cxn modelId="{14D9FC02-6A14-4292-A4AC-50C62F527E81}" type="presParOf" srcId="{9EABA912-24E6-4497-9F92-125998E25C03}" destId="{C5091035-4BE2-4ED9-B340-97ED4914C19E}" srcOrd="5" destOrd="0" presId="urn:microsoft.com/office/officeart/2005/8/layout/vList2"/>
    <dgm:cxn modelId="{B49799EF-A4F3-42A4-AE51-66FF8CFDCBC7}" type="presParOf" srcId="{9EABA912-24E6-4497-9F92-125998E25C03}" destId="{50F66811-4A65-4E1F-A825-477A729E19F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992F5D-D845-41A7-AF4D-8E432031B49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0C53EF4-0196-4CA3-B165-4A73AB9E702F}">
      <dgm:prSet/>
      <dgm:spPr/>
      <dgm:t>
        <a:bodyPr/>
        <a:lstStyle/>
        <a:p>
          <a:r>
            <a:rPr lang="en-US"/>
            <a:t>• Serverové: Debian, CentOS, Ubuntu Server</a:t>
          </a:r>
        </a:p>
      </dgm:t>
    </dgm:pt>
    <dgm:pt modelId="{B0D63742-883E-456C-9383-6446952B2C58}" type="parTrans" cxnId="{4D590417-28BE-475F-8064-B35EF944680E}">
      <dgm:prSet/>
      <dgm:spPr/>
      <dgm:t>
        <a:bodyPr/>
        <a:lstStyle/>
        <a:p>
          <a:endParaRPr lang="en-US"/>
        </a:p>
      </dgm:t>
    </dgm:pt>
    <dgm:pt modelId="{5E9786ED-AFAC-41F1-BC48-E6B7005DC5C4}" type="sibTrans" cxnId="{4D590417-28BE-475F-8064-B35EF944680E}">
      <dgm:prSet/>
      <dgm:spPr/>
      <dgm:t>
        <a:bodyPr/>
        <a:lstStyle/>
        <a:p>
          <a:endParaRPr lang="en-US"/>
        </a:p>
      </dgm:t>
    </dgm:pt>
    <dgm:pt modelId="{C31DF3F5-B54D-4D30-A753-C9B7F4B09D65}">
      <dgm:prSet/>
      <dgm:spPr/>
      <dgm:t>
        <a:bodyPr/>
        <a:lstStyle/>
        <a:p>
          <a:r>
            <a:rPr lang="en-US"/>
            <a:t>• Desktopové: Ubuntu, Fedora, Linux Mint</a:t>
          </a:r>
        </a:p>
      </dgm:t>
    </dgm:pt>
    <dgm:pt modelId="{25C6E6CB-C250-45B9-BB09-199409EEC77F}" type="parTrans" cxnId="{84DA8ADB-537E-46D9-91BE-BF97EDB2BAB1}">
      <dgm:prSet/>
      <dgm:spPr/>
      <dgm:t>
        <a:bodyPr/>
        <a:lstStyle/>
        <a:p>
          <a:endParaRPr lang="en-US"/>
        </a:p>
      </dgm:t>
    </dgm:pt>
    <dgm:pt modelId="{2E0BFCDB-9128-4EB8-AC7F-8F512B93B2EF}" type="sibTrans" cxnId="{84DA8ADB-537E-46D9-91BE-BF97EDB2BAB1}">
      <dgm:prSet/>
      <dgm:spPr/>
      <dgm:t>
        <a:bodyPr/>
        <a:lstStyle/>
        <a:p>
          <a:endParaRPr lang="en-US"/>
        </a:p>
      </dgm:t>
    </dgm:pt>
    <dgm:pt modelId="{37CF801F-F652-46C9-BA50-F19FAD313178}">
      <dgm:prSet/>
      <dgm:spPr/>
      <dgm:t>
        <a:bodyPr/>
        <a:lstStyle/>
        <a:p>
          <a:r>
            <a:rPr lang="en-US"/>
            <a:t>• Pre vývojárov: Arch, Fedora</a:t>
          </a:r>
        </a:p>
      </dgm:t>
    </dgm:pt>
    <dgm:pt modelId="{2C45B1F5-597C-4044-8244-323591F01A02}" type="parTrans" cxnId="{FE4DC64F-F79A-48BB-AC33-5A9133F1DC04}">
      <dgm:prSet/>
      <dgm:spPr/>
      <dgm:t>
        <a:bodyPr/>
        <a:lstStyle/>
        <a:p>
          <a:endParaRPr lang="en-US"/>
        </a:p>
      </dgm:t>
    </dgm:pt>
    <dgm:pt modelId="{116357CE-5691-400B-B69E-B9F383C9C593}" type="sibTrans" cxnId="{FE4DC64F-F79A-48BB-AC33-5A9133F1DC04}">
      <dgm:prSet/>
      <dgm:spPr/>
      <dgm:t>
        <a:bodyPr/>
        <a:lstStyle/>
        <a:p>
          <a:endParaRPr lang="en-US"/>
        </a:p>
      </dgm:t>
    </dgm:pt>
    <dgm:pt modelId="{74A84AE3-5ED4-482D-A4AC-671B952BEDCA}" type="pres">
      <dgm:prSet presAssocID="{13992F5D-D845-41A7-AF4D-8E432031B49C}" presName="linear" presStyleCnt="0">
        <dgm:presLayoutVars>
          <dgm:animLvl val="lvl"/>
          <dgm:resizeHandles val="exact"/>
        </dgm:presLayoutVars>
      </dgm:prSet>
      <dgm:spPr/>
    </dgm:pt>
    <dgm:pt modelId="{8747F471-8904-4058-81F6-50470F1CB8EE}" type="pres">
      <dgm:prSet presAssocID="{D0C53EF4-0196-4CA3-B165-4A73AB9E702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BFD52C6-2421-45C1-9BFA-947882C6F51E}" type="pres">
      <dgm:prSet presAssocID="{5E9786ED-AFAC-41F1-BC48-E6B7005DC5C4}" presName="spacer" presStyleCnt="0"/>
      <dgm:spPr/>
    </dgm:pt>
    <dgm:pt modelId="{5DB911C0-9168-4523-ABA6-E53363A04B9D}" type="pres">
      <dgm:prSet presAssocID="{C31DF3F5-B54D-4D30-A753-C9B7F4B09D6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74AC599-A7B4-4755-ADEB-EB17682178E0}" type="pres">
      <dgm:prSet presAssocID="{2E0BFCDB-9128-4EB8-AC7F-8F512B93B2EF}" presName="spacer" presStyleCnt="0"/>
      <dgm:spPr/>
    </dgm:pt>
    <dgm:pt modelId="{6F8D642A-1F58-4D53-8BF8-891C75B6F1D8}" type="pres">
      <dgm:prSet presAssocID="{37CF801F-F652-46C9-BA50-F19FAD31317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D590417-28BE-475F-8064-B35EF944680E}" srcId="{13992F5D-D845-41A7-AF4D-8E432031B49C}" destId="{D0C53EF4-0196-4CA3-B165-4A73AB9E702F}" srcOrd="0" destOrd="0" parTransId="{B0D63742-883E-456C-9383-6446952B2C58}" sibTransId="{5E9786ED-AFAC-41F1-BC48-E6B7005DC5C4}"/>
    <dgm:cxn modelId="{042B392A-CB1B-4561-A670-4C2BB3816919}" type="presOf" srcId="{13992F5D-D845-41A7-AF4D-8E432031B49C}" destId="{74A84AE3-5ED4-482D-A4AC-671B952BEDCA}" srcOrd="0" destOrd="0" presId="urn:microsoft.com/office/officeart/2005/8/layout/vList2"/>
    <dgm:cxn modelId="{D15EC53C-23B6-4B30-97D6-5266C3576273}" type="presOf" srcId="{D0C53EF4-0196-4CA3-B165-4A73AB9E702F}" destId="{8747F471-8904-4058-81F6-50470F1CB8EE}" srcOrd="0" destOrd="0" presId="urn:microsoft.com/office/officeart/2005/8/layout/vList2"/>
    <dgm:cxn modelId="{FE4DC64F-F79A-48BB-AC33-5A9133F1DC04}" srcId="{13992F5D-D845-41A7-AF4D-8E432031B49C}" destId="{37CF801F-F652-46C9-BA50-F19FAD313178}" srcOrd="2" destOrd="0" parTransId="{2C45B1F5-597C-4044-8244-323591F01A02}" sibTransId="{116357CE-5691-400B-B69E-B9F383C9C593}"/>
    <dgm:cxn modelId="{E65BBCA2-5871-46C7-9A4F-2942DBEC7606}" type="presOf" srcId="{C31DF3F5-B54D-4D30-A753-C9B7F4B09D65}" destId="{5DB911C0-9168-4523-ABA6-E53363A04B9D}" srcOrd="0" destOrd="0" presId="urn:microsoft.com/office/officeart/2005/8/layout/vList2"/>
    <dgm:cxn modelId="{BBD78BB5-F3F6-4617-8A69-8AED39C28936}" type="presOf" srcId="{37CF801F-F652-46C9-BA50-F19FAD313178}" destId="{6F8D642A-1F58-4D53-8BF8-891C75B6F1D8}" srcOrd="0" destOrd="0" presId="urn:microsoft.com/office/officeart/2005/8/layout/vList2"/>
    <dgm:cxn modelId="{84DA8ADB-537E-46D9-91BE-BF97EDB2BAB1}" srcId="{13992F5D-D845-41A7-AF4D-8E432031B49C}" destId="{C31DF3F5-B54D-4D30-A753-C9B7F4B09D65}" srcOrd="1" destOrd="0" parTransId="{25C6E6CB-C250-45B9-BB09-199409EEC77F}" sibTransId="{2E0BFCDB-9128-4EB8-AC7F-8F512B93B2EF}"/>
    <dgm:cxn modelId="{9C4D324D-48E9-4A2E-B8BF-5177D61773D4}" type="presParOf" srcId="{74A84AE3-5ED4-482D-A4AC-671B952BEDCA}" destId="{8747F471-8904-4058-81F6-50470F1CB8EE}" srcOrd="0" destOrd="0" presId="urn:microsoft.com/office/officeart/2005/8/layout/vList2"/>
    <dgm:cxn modelId="{C6DAE6DB-AA26-44DA-8DB7-F9A8B42C3204}" type="presParOf" srcId="{74A84AE3-5ED4-482D-A4AC-671B952BEDCA}" destId="{EBFD52C6-2421-45C1-9BFA-947882C6F51E}" srcOrd="1" destOrd="0" presId="urn:microsoft.com/office/officeart/2005/8/layout/vList2"/>
    <dgm:cxn modelId="{179CA77E-7475-4B1A-97C8-1B755ADF2A13}" type="presParOf" srcId="{74A84AE3-5ED4-482D-A4AC-671B952BEDCA}" destId="{5DB911C0-9168-4523-ABA6-E53363A04B9D}" srcOrd="2" destOrd="0" presId="urn:microsoft.com/office/officeart/2005/8/layout/vList2"/>
    <dgm:cxn modelId="{6B654B28-BE05-41BC-B6EF-B8F7C83E33DA}" type="presParOf" srcId="{74A84AE3-5ED4-482D-A4AC-671B952BEDCA}" destId="{374AC599-A7B4-4755-ADEB-EB17682178E0}" srcOrd="3" destOrd="0" presId="urn:microsoft.com/office/officeart/2005/8/layout/vList2"/>
    <dgm:cxn modelId="{F0290AC3-E82F-4929-9A9B-B1B821652F6E}" type="presParOf" srcId="{74A84AE3-5ED4-482D-A4AC-671B952BEDCA}" destId="{6F8D642A-1F58-4D53-8BF8-891C75B6F1D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3DCA0A-E2FA-4202-977D-F41B338B1BC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B1EC8DD-444C-4522-B812-3C05734BC76A}">
      <dgm:prSet/>
      <dgm:spPr/>
      <dgm:t>
        <a:bodyPr/>
        <a:lstStyle/>
        <a:p>
          <a:r>
            <a:rPr lang="en-US" dirty="0"/>
            <a:t>• APT (Debian, Ubuntu) - </a:t>
          </a:r>
          <a:r>
            <a:rPr lang="en-US" dirty="0" err="1"/>
            <a:t>jednoduché</a:t>
          </a:r>
          <a:r>
            <a:rPr lang="en-US" dirty="0"/>
            <a:t> </a:t>
          </a:r>
          <a:r>
            <a:rPr lang="en-US" dirty="0" err="1"/>
            <a:t>používanie</a:t>
          </a:r>
          <a:r>
            <a:rPr lang="en-US" dirty="0"/>
            <a:t>.</a:t>
          </a:r>
        </a:p>
      </dgm:t>
    </dgm:pt>
    <dgm:pt modelId="{5FC1479F-D4BF-4CA2-A1AD-865A9C25055A}" type="parTrans" cxnId="{CEC20328-00F5-4587-A1E0-4695A74315AF}">
      <dgm:prSet/>
      <dgm:spPr/>
      <dgm:t>
        <a:bodyPr/>
        <a:lstStyle/>
        <a:p>
          <a:endParaRPr lang="en-US"/>
        </a:p>
      </dgm:t>
    </dgm:pt>
    <dgm:pt modelId="{2C7FCDB8-5374-4AF1-97BF-CFB541B658CD}" type="sibTrans" cxnId="{CEC20328-00F5-4587-A1E0-4695A74315AF}">
      <dgm:prSet/>
      <dgm:spPr/>
      <dgm:t>
        <a:bodyPr/>
        <a:lstStyle/>
        <a:p>
          <a:endParaRPr lang="en-US"/>
        </a:p>
      </dgm:t>
    </dgm:pt>
    <dgm:pt modelId="{7803810B-07D1-4785-96FB-10B87845BFC7}">
      <dgm:prSet/>
      <dgm:spPr/>
      <dgm:t>
        <a:bodyPr/>
        <a:lstStyle/>
        <a:p>
          <a:r>
            <a:rPr lang="en-US"/>
            <a:t>• YUM/DNF (Fedora, CentOS) - výkonné, vhodné pre servery.</a:t>
          </a:r>
        </a:p>
      </dgm:t>
    </dgm:pt>
    <dgm:pt modelId="{DABCC0DF-597C-4A60-B6E7-F0A5B75EB5DC}" type="parTrans" cxnId="{6432600C-7876-4732-AAE8-8DF3296FF4E7}">
      <dgm:prSet/>
      <dgm:spPr/>
      <dgm:t>
        <a:bodyPr/>
        <a:lstStyle/>
        <a:p>
          <a:endParaRPr lang="en-US"/>
        </a:p>
      </dgm:t>
    </dgm:pt>
    <dgm:pt modelId="{0B531EB9-D80A-47AA-96EE-2C1AD8200F4A}" type="sibTrans" cxnId="{6432600C-7876-4732-AAE8-8DF3296FF4E7}">
      <dgm:prSet/>
      <dgm:spPr/>
      <dgm:t>
        <a:bodyPr/>
        <a:lstStyle/>
        <a:p>
          <a:endParaRPr lang="en-US"/>
        </a:p>
      </dgm:t>
    </dgm:pt>
    <dgm:pt modelId="{79EF1308-BD2A-4A70-83D1-EC95BEAB68FD}">
      <dgm:prSet/>
      <dgm:spPr/>
      <dgm:t>
        <a:bodyPr/>
        <a:lstStyle/>
        <a:p>
          <a:r>
            <a:rPr lang="en-US"/>
            <a:t>• Pacman (Arch) - flexibilné, pre pokročilých.</a:t>
          </a:r>
        </a:p>
      </dgm:t>
    </dgm:pt>
    <dgm:pt modelId="{76132754-A74E-4506-BA26-A45845EF8B9E}" type="parTrans" cxnId="{DDEB5296-94E8-44F7-8D22-5A08CBDA4BFD}">
      <dgm:prSet/>
      <dgm:spPr/>
      <dgm:t>
        <a:bodyPr/>
        <a:lstStyle/>
        <a:p>
          <a:endParaRPr lang="en-US"/>
        </a:p>
      </dgm:t>
    </dgm:pt>
    <dgm:pt modelId="{AC6E9E9B-EB13-48A5-9DB9-BA3EF3420C97}" type="sibTrans" cxnId="{DDEB5296-94E8-44F7-8D22-5A08CBDA4BFD}">
      <dgm:prSet/>
      <dgm:spPr/>
      <dgm:t>
        <a:bodyPr/>
        <a:lstStyle/>
        <a:p>
          <a:endParaRPr lang="en-US"/>
        </a:p>
      </dgm:t>
    </dgm:pt>
    <dgm:pt modelId="{E93D1CC4-DFB8-439E-8BDE-9C1A8E224775}" type="pres">
      <dgm:prSet presAssocID="{CB3DCA0A-E2FA-4202-977D-F41B338B1BC1}" presName="linear" presStyleCnt="0">
        <dgm:presLayoutVars>
          <dgm:animLvl val="lvl"/>
          <dgm:resizeHandles val="exact"/>
        </dgm:presLayoutVars>
      </dgm:prSet>
      <dgm:spPr/>
    </dgm:pt>
    <dgm:pt modelId="{4A02AA8D-F772-4F1E-9FBC-677709C0C12D}" type="pres">
      <dgm:prSet presAssocID="{2B1EC8DD-444C-4522-B812-3C05734BC76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03F7B6A-4967-4583-B220-786AD077BFCD}" type="pres">
      <dgm:prSet presAssocID="{2C7FCDB8-5374-4AF1-97BF-CFB541B658CD}" presName="spacer" presStyleCnt="0"/>
      <dgm:spPr/>
    </dgm:pt>
    <dgm:pt modelId="{FDCC390B-3023-4BF3-B3F6-DDA176F99495}" type="pres">
      <dgm:prSet presAssocID="{7803810B-07D1-4785-96FB-10B87845BFC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0873650-DE6D-4848-A52A-D85031E678D8}" type="pres">
      <dgm:prSet presAssocID="{0B531EB9-D80A-47AA-96EE-2C1AD8200F4A}" presName="spacer" presStyleCnt="0"/>
      <dgm:spPr/>
    </dgm:pt>
    <dgm:pt modelId="{A8B75FDE-8702-4E7A-A135-FD91590B9808}" type="pres">
      <dgm:prSet presAssocID="{79EF1308-BD2A-4A70-83D1-EC95BEAB68F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432600C-7876-4732-AAE8-8DF3296FF4E7}" srcId="{CB3DCA0A-E2FA-4202-977D-F41B338B1BC1}" destId="{7803810B-07D1-4785-96FB-10B87845BFC7}" srcOrd="1" destOrd="0" parTransId="{DABCC0DF-597C-4A60-B6E7-F0A5B75EB5DC}" sibTransId="{0B531EB9-D80A-47AA-96EE-2C1AD8200F4A}"/>
    <dgm:cxn modelId="{CEC20328-00F5-4587-A1E0-4695A74315AF}" srcId="{CB3DCA0A-E2FA-4202-977D-F41B338B1BC1}" destId="{2B1EC8DD-444C-4522-B812-3C05734BC76A}" srcOrd="0" destOrd="0" parTransId="{5FC1479F-D4BF-4CA2-A1AD-865A9C25055A}" sibTransId="{2C7FCDB8-5374-4AF1-97BF-CFB541B658CD}"/>
    <dgm:cxn modelId="{99FF044B-A921-4D77-89AA-A5C703DD44DD}" type="presOf" srcId="{CB3DCA0A-E2FA-4202-977D-F41B338B1BC1}" destId="{E93D1CC4-DFB8-439E-8BDE-9C1A8E224775}" srcOrd="0" destOrd="0" presId="urn:microsoft.com/office/officeart/2005/8/layout/vList2"/>
    <dgm:cxn modelId="{DDEB5296-94E8-44F7-8D22-5A08CBDA4BFD}" srcId="{CB3DCA0A-E2FA-4202-977D-F41B338B1BC1}" destId="{79EF1308-BD2A-4A70-83D1-EC95BEAB68FD}" srcOrd="2" destOrd="0" parTransId="{76132754-A74E-4506-BA26-A45845EF8B9E}" sibTransId="{AC6E9E9B-EB13-48A5-9DB9-BA3EF3420C97}"/>
    <dgm:cxn modelId="{18EA90C2-3F6A-468D-8160-4A2CB4D2B6C0}" type="presOf" srcId="{7803810B-07D1-4785-96FB-10B87845BFC7}" destId="{FDCC390B-3023-4BF3-B3F6-DDA176F99495}" srcOrd="0" destOrd="0" presId="urn:microsoft.com/office/officeart/2005/8/layout/vList2"/>
    <dgm:cxn modelId="{37F8EAC4-4A47-4FCD-A743-442877026C7D}" type="presOf" srcId="{79EF1308-BD2A-4A70-83D1-EC95BEAB68FD}" destId="{A8B75FDE-8702-4E7A-A135-FD91590B9808}" srcOrd="0" destOrd="0" presId="urn:microsoft.com/office/officeart/2005/8/layout/vList2"/>
    <dgm:cxn modelId="{C89B96D5-E0BC-48C0-BD87-33D9768F961D}" type="presOf" srcId="{2B1EC8DD-444C-4522-B812-3C05734BC76A}" destId="{4A02AA8D-F772-4F1E-9FBC-677709C0C12D}" srcOrd="0" destOrd="0" presId="urn:microsoft.com/office/officeart/2005/8/layout/vList2"/>
    <dgm:cxn modelId="{FF018FBC-4FE1-47B0-ADDE-5286DC19E46E}" type="presParOf" srcId="{E93D1CC4-DFB8-439E-8BDE-9C1A8E224775}" destId="{4A02AA8D-F772-4F1E-9FBC-677709C0C12D}" srcOrd="0" destOrd="0" presId="urn:microsoft.com/office/officeart/2005/8/layout/vList2"/>
    <dgm:cxn modelId="{CF238793-F52A-4B58-A0D5-6EAA56598E16}" type="presParOf" srcId="{E93D1CC4-DFB8-439E-8BDE-9C1A8E224775}" destId="{E03F7B6A-4967-4583-B220-786AD077BFCD}" srcOrd="1" destOrd="0" presId="urn:microsoft.com/office/officeart/2005/8/layout/vList2"/>
    <dgm:cxn modelId="{B3997E6A-6E0E-459A-8E4D-EDA16DEB2FF9}" type="presParOf" srcId="{E93D1CC4-DFB8-439E-8BDE-9C1A8E224775}" destId="{FDCC390B-3023-4BF3-B3F6-DDA176F99495}" srcOrd="2" destOrd="0" presId="urn:microsoft.com/office/officeart/2005/8/layout/vList2"/>
    <dgm:cxn modelId="{11B3308D-B899-4DE9-AB35-95E156ED2BE0}" type="presParOf" srcId="{E93D1CC4-DFB8-439E-8BDE-9C1A8E224775}" destId="{E0873650-DE6D-4848-A52A-D85031E678D8}" srcOrd="3" destOrd="0" presId="urn:microsoft.com/office/officeart/2005/8/layout/vList2"/>
    <dgm:cxn modelId="{BE1D184E-737F-4C7D-9850-F35C89284ECB}" type="presParOf" srcId="{E93D1CC4-DFB8-439E-8BDE-9C1A8E224775}" destId="{A8B75FDE-8702-4E7A-A135-FD91590B980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44DE82F-6809-4B95-9159-1045419C835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40F0F6C-33AD-453C-B91D-35493A1957BF}">
      <dgm:prSet/>
      <dgm:spPr/>
      <dgm:t>
        <a:bodyPr/>
        <a:lstStyle/>
        <a:p>
          <a:r>
            <a:rPr lang="en-US"/>
            <a:t>• Debian - veľká komunita, dlhodobá podpora.</a:t>
          </a:r>
        </a:p>
      </dgm:t>
    </dgm:pt>
    <dgm:pt modelId="{FB1670DE-EC3B-488A-B05C-48EA17A96D26}" type="parTrans" cxnId="{98E6E140-E53A-4B29-8EE5-C803784132A0}">
      <dgm:prSet/>
      <dgm:spPr/>
      <dgm:t>
        <a:bodyPr/>
        <a:lstStyle/>
        <a:p>
          <a:endParaRPr lang="en-US"/>
        </a:p>
      </dgm:t>
    </dgm:pt>
    <dgm:pt modelId="{E7A515FF-5BBB-4596-AEEC-845C77DAE076}" type="sibTrans" cxnId="{98E6E140-E53A-4B29-8EE5-C803784132A0}">
      <dgm:prSet/>
      <dgm:spPr/>
      <dgm:t>
        <a:bodyPr/>
        <a:lstStyle/>
        <a:p>
          <a:endParaRPr lang="en-US"/>
        </a:p>
      </dgm:t>
    </dgm:pt>
    <dgm:pt modelId="{A74F71E1-E7F5-446F-9C72-9F8B00383982}">
      <dgm:prSet/>
      <dgm:spPr/>
      <dgm:t>
        <a:bodyPr/>
        <a:lstStyle/>
        <a:p>
          <a:r>
            <a:rPr lang="en-US"/>
            <a:t>• Fedora - podpora od Red Hat, pravidelné aktualizácie.</a:t>
          </a:r>
        </a:p>
      </dgm:t>
    </dgm:pt>
    <dgm:pt modelId="{FF5A9DF5-2FF2-413F-8DC7-6571B1D6414A}" type="parTrans" cxnId="{8915B0BE-D189-4A37-8B6F-3B2FC77ED942}">
      <dgm:prSet/>
      <dgm:spPr/>
      <dgm:t>
        <a:bodyPr/>
        <a:lstStyle/>
        <a:p>
          <a:endParaRPr lang="en-US"/>
        </a:p>
      </dgm:t>
    </dgm:pt>
    <dgm:pt modelId="{77056D62-CF72-4F11-AA06-DE64101020AD}" type="sibTrans" cxnId="{8915B0BE-D189-4A37-8B6F-3B2FC77ED942}">
      <dgm:prSet/>
      <dgm:spPr/>
      <dgm:t>
        <a:bodyPr/>
        <a:lstStyle/>
        <a:p>
          <a:endParaRPr lang="en-US"/>
        </a:p>
      </dgm:t>
    </dgm:pt>
    <dgm:pt modelId="{1F4904D1-FE68-4DDC-A5FE-4528160A9F5F}">
      <dgm:prSet/>
      <dgm:spPr/>
      <dgm:t>
        <a:bodyPr/>
        <a:lstStyle/>
        <a:p>
          <a:r>
            <a:rPr lang="en-US"/>
            <a:t>• Arch - veľká komunita, vhodná pre technických používateľov.</a:t>
          </a:r>
        </a:p>
      </dgm:t>
    </dgm:pt>
    <dgm:pt modelId="{08AB4011-6DC0-48B1-8E99-6A8F113171F1}" type="parTrans" cxnId="{4BAF4D47-16B4-4B6B-864B-A77EC395E596}">
      <dgm:prSet/>
      <dgm:spPr/>
      <dgm:t>
        <a:bodyPr/>
        <a:lstStyle/>
        <a:p>
          <a:endParaRPr lang="en-US"/>
        </a:p>
      </dgm:t>
    </dgm:pt>
    <dgm:pt modelId="{17D29A62-D608-41F4-AD1C-940C4F0A6608}" type="sibTrans" cxnId="{4BAF4D47-16B4-4B6B-864B-A77EC395E596}">
      <dgm:prSet/>
      <dgm:spPr/>
      <dgm:t>
        <a:bodyPr/>
        <a:lstStyle/>
        <a:p>
          <a:endParaRPr lang="en-US"/>
        </a:p>
      </dgm:t>
    </dgm:pt>
    <dgm:pt modelId="{97D0CAB0-FCE7-48EC-A2CC-D591031721C5}">
      <dgm:prSet/>
      <dgm:spPr/>
      <dgm:t>
        <a:bodyPr/>
        <a:lstStyle/>
        <a:p>
          <a:r>
            <a:rPr lang="en-US"/>
            <a:t>• Ubuntu - široká komunita, jednoduché riešenie problémov.</a:t>
          </a:r>
        </a:p>
      </dgm:t>
    </dgm:pt>
    <dgm:pt modelId="{9A02A867-9B77-4FAB-970B-F7E73546F9D2}" type="parTrans" cxnId="{452093C1-A784-4EAB-9C4C-509CEA843DF5}">
      <dgm:prSet/>
      <dgm:spPr/>
      <dgm:t>
        <a:bodyPr/>
        <a:lstStyle/>
        <a:p>
          <a:endParaRPr lang="en-US"/>
        </a:p>
      </dgm:t>
    </dgm:pt>
    <dgm:pt modelId="{4CC8FB3C-0724-43DE-9FE5-C274FE5C29EA}" type="sibTrans" cxnId="{452093C1-A784-4EAB-9C4C-509CEA843DF5}">
      <dgm:prSet/>
      <dgm:spPr/>
      <dgm:t>
        <a:bodyPr/>
        <a:lstStyle/>
        <a:p>
          <a:endParaRPr lang="en-US"/>
        </a:p>
      </dgm:t>
    </dgm:pt>
    <dgm:pt modelId="{E8DAA66C-48F8-4A94-8413-F30A7CA07B99}" type="pres">
      <dgm:prSet presAssocID="{744DE82F-6809-4B95-9159-1045419C835F}" presName="linear" presStyleCnt="0">
        <dgm:presLayoutVars>
          <dgm:animLvl val="lvl"/>
          <dgm:resizeHandles val="exact"/>
        </dgm:presLayoutVars>
      </dgm:prSet>
      <dgm:spPr/>
    </dgm:pt>
    <dgm:pt modelId="{70BE2B88-C832-43C5-BA98-DB017AD1E68E}" type="pres">
      <dgm:prSet presAssocID="{B40F0F6C-33AD-453C-B91D-35493A1957B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F466EE6-6C62-443D-ABED-E2844B41AA08}" type="pres">
      <dgm:prSet presAssocID="{E7A515FF-5BBB-4596-AEEC-845C77DAE076}" presName="spacer" presStyleCnt="0"/>
      <dgm:spPr/>
    </dgm:pt>
    <dgm:pt modelId="{CBE86073-B375-4AEE-82FA-92429D67547C}" type="pres">
      <dgm:prSet presAssocID="{A74F71E1-E7F5-446F-9C72-9F8B0038398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156EB19-39B5-49A5-925B-5E2302C9E85B}" type="pres">
      <dgm:prSet presAssocID="{77056D62-CF72-4F11-AA06-DE64101020AD}" presName="spacer" presStyleCnt="0"/>
      <dgm:spPr/>
    </dgm:pt>
    <dgm:pt modelId="{D221AF64-0A53-4175-9D54-725AE927CBC6}" type="pres">
      <dgm:prSet presAssocID="{1F4904D1-FE68-4DDC-A5FE-4528160A9F5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5C5694F-9C93-414A-B05A-D3D2C5D6F413}" type="pres">
      <dgm:prSet presAssocID="{17D29A62-D608-41F4-AD1C-940C4F0A6608}" presName="spacer" presStyleCnt="0"/>
      <dgm:spPr/>
    </dgm:pt>
    <dgm:pt modelId="{088CE6BB-4E37-486F-B7F8-E8145F5A7A23}" type="pres">
      <dgm:prSet presAssocID="{97D0CAB0-FCE7-48EC-A2CC-D591031721C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EAE6B1D-D738-4E90-9889-2CC311BA2ECE}" type="presOf" srcId="{A74F71E1-E7F5-446F-9C72-9F8B00383982}" destId="{CBE86073-B375-4AEE-82FA-92429D67547C}" srcOrd="0" destOrd="0" presId="urn:microsoft.com/office/officeart/2005/8/layout/vList2"/>
    <dgm:cxn modelId="{F4299E1D-8457-49DC-8689-EEC25E65C5C9}" type="presOf" srcId="{B40F0F6C-33AD-453C-B91D-35493A1957BF}" destId="{70BE2B88-C832-43C5-BA98-DB017AD1E68E}" srcOrd="0" destOrd="0" presId="urn:microsoft.com/office/officeart/2005/8/layout/vList2"/>
    <dgm:cxn modelId="{9A781526-A069-467C-AE0B-90F7A226C348}" type="presOf" srcId="{97D0CAB0-FCE7-48EC-A2CC-D591031721C5}" destId="{088CE6BB-4E37-486F-B7F8-E8145F5A7A23}" srcOrd="0" destOrd="0" presId="urn:microsoft.com/office/officeart/2005/8/layout/vList2"/>
    <dgm:cxn modelId="{9BE30831-983A-48B1-B0C2-DC47FAA91E99}" type="presOf" srcId="{744DE82F-6809-4B95-9159-1045419C835F}" destId="{E8DAA66C-48F8-4A94-8413-F30A7CA07B99}" srcOrd="0" destOrd="0" presId="urn:microsoft.com/office/officeart/2005/8/layout/vList2"/>
    <dgm:cxn modelId="{98E6E140-E53A-4B29-8EE5-C803784132A0}" srcId="{744DE82F-6809-4B95-9159-1045419C835F}" destId="{B40F0F6C-33AD-453C-B91D-35493A1957BF}" srcOrd="0" destOrd="0" parTransId="{FB1670DE-EC3B-488A-B05C-48EA17A96D26}" sibTransId="{E7A515FF-5BBB-4596-AEEC-845C77DAE076}"/>
    <dgm:cxn modelId="{4BAF4D47-16B4-4B6B-864B-A77EC395E596}" srcId="{744DE82F-6809-4B95-9159-1045419C835F}" destId="{1F4904D1-FE68-4DDC-A5FE-4528160A9F5F}" srcOrd="2" destOrd="0" parTransId="{08AB4011-6DC0-48B1-8E99-6A8F113171F1}" sibTransId="{17D29A62-D608-41F4-AD1C-940C4F0A6608}"/>
    <dgm:cxn modelId="{BF2D567E-0331-4A48-B8B0-6970D8952592}" type="presOf" srcId="{1F4904D1-FE68-4DDC-A5FE-4528160A9F5F}" destId="{D221AF64-0A53-4175-9D54-725AE927CBC6}" srcOrd="0" destOrd="0" presId="urn:microsoft.com/office/officeart/2005/8/layout/vList2"/>
    <dgm:cxn modelId="{8915B0BE-D189-4A37-8B6F-3B2FC77ED942}" srcId="{744DE82F-6809-4B95-9159-1045419C835F}" destId="{A74F71E1-E7F5-446F-9C72-9F8B00383982}" srcOrd="1" destOrd="0" parTransId="{FF5A9DF5-2FF2-413F-8DC7-6571B1D6414A}" sibTransId="{77056D62-CF72-4F11-AA06-DE64101020AD}"/>
    <dgm:cxn modelId="{452093C1-A784-4EAB-9C4C-509CEA843DF5}" srcId="{744DE82F-6809-4B95-9159-1045419C835F}" destId="{97D0CAB0-FCE7-48EC-A2CC-D591031721C5}" srcOrd="3" destOrd="0" parTransId="{9A02A867-9B77-4FAB-970B-F7E73546F9D2}" sibTransId="{4CC8FB3C-0724-43DE-9FE5-C274FE5C29EA}"/>
    <dgm:cxn modelId="{79222A36-FE62-4441-BBE8-D37B2E28C6B2}" type="presParOf" srcId="{E8DAA66C-48F8-4A94-8413-F30A7CA07B99}" destId="{70BE2B88-C832-43C5-BA98-DB017AD1E68E}" srcOrd="0" destOrd="0" presId="urn:microsoft.com/office/officeart/2005/8/layout/vList2"/>
    <dgm:cxn modelId="{5107B886-66D0-4A15-91D2-563E81EEA065}" type="presParOf" srcId="{E8DAA66C-48F8-4A94-8413-F30A7CA07B99}" destId="{AF466EE6-6C62-443D-ABED-E2844B41AA08}" srcOrd="1" destOrd="0" presId="urn:microsoft.com/office/officeart/2005/8/layout/vList2"/>
    <dgm:cxn modelId="{4303323F-CD7E-4AF1-A61E-52F3DB9C3F14}" type="presParOf" srcId="{E8DAA66C-48F8-4A94-8413-F30A7CA07B99}" destId="{CBE86073-B375-4AEE-82FA-92429D67547C}" srcOrd="2" destOrd="0" presId="urn:microsoft.com/office/officeart/2005/8/layout/vList2"/>
    <dgm:cxn modelId="{D8B90966-7A03-4767-B07E-00BFAFCC667C}" type="presParOf" srcId="{E8DAA66C-48F8-4A94-8413-F30A7CA07B99}" destId="{F156EB19-39B5-49A5-925B-5E2302C9E85B}" srcOrd="3" destOrd="0" presId="urn:microsoft.com/office/officeart/2005/8/layout/vList2"/>
    <dgm:cxn modelId="{DD93A81A-889A-42F1-BBF8-4894F75CB516}" type="presParOf" srcId="{E8DAA66C-48F8-4A94-8413-F30A7CA07B99}" destId="{D221AF64-0A53-4175-9D54-725AE927CBC6}" srcOrd="4" destOrd="0" presId="urn:microsoft.com/office/officeart/2005/8/layout/vList2"/>
    <dgm:cxn modelId="{6219181D-20D9-45E5-BC2D-80992B9571B8}" type="presParOf" srcId="{E8DAA66C-48F8-4A94-8413-F30A7CA07B99}" destId="{95C5694F-9C93-414A-B05A-D3D2C5D6F413}" srcOrd="5" destOrd="0" presId="urn:microsoft.com/office/officeart/2005/8/layout/vList2"/>
    <dgm:cxn modelId="{6FF096A4-5330-4E8B-ADE9-96A38F815E74}" type="presParOf" srcId="{E8DAA66C-48F8-4A94-8413-F30A7CA07B99}" destId="{088CE6BB-4E37-486F-B7F8-E8145F5A7A2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07581B4-D8BC-43EF-B185-F729EA80E5C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26787B5-DAC1-43E3-925C-520B4387E010}">
      <dgm:prSet/>
      <dgm:spPr/>
      <dgm:t>
        <a:bodyPr/>
        <a:lstStyle/>
        <a:p>
          <a:r>
            <a:rPr lang="en-US"/>
            <a:t>• Pre začiatočníkov: Ubuntu, Linux Mint</a:t>
          </a:r>
        </a:p>
      </dgm:t>
    </dgm:pt>
    <dgm:pt modelId="{3377BE31-2A86-407F-BF87-635F6722268D}" type="parTrans" cxnId="{A77C5486-6D9F-4452-A94B-FAF374C1C8BF}">
      <dgm:prSet/>
      <dgm:spPr/>
      <dgm:t>
        <a:bodyPr/>
        <a:lstStyle/>
        <a:p>
          <a:endParaRPr lang="en-US"/>
        </a:p>
      </dgm:t>
    </dgm:pt>
    <dgm:pt modelId="{1B1636B2-A93C-4126-9260-2FE907B34DF2}" type="sibTrans" cxnId="{A77C5486-6D9F-4452-A94B-FAF374C1C8BF}">
      <dgm:prSet/>
      <dgm:spPr/>
      <dgm:t>
        <a:bodyPr/>
        <a:lstStyle/>
        <a:p>
          <a:endParaRPr lang="en-US"/>
        </a:p>
      </dgm:t>
    </dgm:pt>
    <dgm:pt modelId="{F4E248AD-CE82-466C-B0B9-D207E00A80F0}">
      <dgm:prSet/>
      <dgm:spPr/>
      <dgm:t>
        <a:bodyPr/>
        <a:lstStyle/>
        <a:p>
          <a:r>
            <a:rPr lang="en-US"/>
            <a:t>• Pre vývojárov: Fedora, Arch</a:t>
          </a:r>
        </a:p>
      </dgm:t>
    </dgm:pt>
    <dgm:pt modelId="{6051649E-FCE3-4F0D-ADE1-81AF2A181EC9}" type="parTrans" cxnId="{BDAAA39D-24FD-4D8A-AF22-0DAFECE1D535}">
      <dgm:prSet/>
      <dgm:spPr/>
      <dgm:t>
        <a:bodyPr/>
        <a:lstStyle/>
        <a:p>
          <a:endParaRPr lang="en-US"/>
        </a:p>
      </dgm:t>
    </dgm:pt>
    <dgm:pt modelId="{ED74D8FF-F124-4232-B046-F474CC5A5A88}" type="sibTrans" cxnId="{BDAAA39D-24FD-4D8A-AF22-0DAFECE1D535}">
      <dgm:prSet/>
      <dgm:spPr/>
      <dgm:t>
        <a:bodyPr/>
        <a:lstStyle/>
        <a:p>
          <a:endParaRPr lang="en-US"/>
        </a:p>
      </dgm:t>
    </dgm:pt>
    <dgm:pt modelId="{ACB30E6F-B1D6-44C8-80F2-084F775CDDEF}">
      <dgm:prSet/>
      <dgm:spPr/>
      <dgm:t>
        <a:bodyPr/>
        <a:lstStyle/>
        <a:p>
          <a:r>
            <a:rPr lang="en-US"/>
            <a:t>• Pre servery: Debian, CentOS</a:t>
          </a:r>
        </a:p>
      </dgm:t>
    </dgm:pt>
    <dgm:pt modelId="{23E5C1DD-FF1E-4DA6-8008-C13A8659DE04}" type="parTrans" cxnId="{F50B5146-6D75-4593-AB62-23B71844A44B}">
      <dgm:prSet/>
      <dgm:spPr/>
      <dgm:t>
        <a:bodyPr/>
        <a:lstStyle/>
        <a:p>
          <a:endParaRPr lang="en-US"/>
        </a:p>
      </dgm:t>
    </dgm:pt>
    <dgm:pt modelId="{DBFB329B-3EE4-4165-BB88-53F955690D6F}" type="sibTrans" cxnId="{F50B5146-6D75-4593-AB62-23B71844A44B}">
      <dgm:prSet/>
      <dgm:spPr/>
      <dgm:t>
        <a:bodyPr/>
        <a:lstStyle/>
        <a:p>
          <a:endParaRPr lang="en-US"/>
        </a:p>
      </dgm:t>
    </dgm:pt>
    <dgm:pt modelId="{D7E48DEC-5D3D-4071-A132-8F936E422CC1}" type="pres">
      <dgm:prSet presAssocID="{A07581B4-D8BC-43EF-B185-F729EA80E5C2}" presName="linear" presStyleCnt="0">
        <dgm:presLayoutVars>
          <dgm:animLvl val="lvl"/>
          <dgm:resizeHandles val="exact"/>
        </dgm:presLayoutVars>
      </dgm:prSet>
      <dgm:spPr/>
    </dgm:pt>
    <dgm:pt modelId="{DF072EB8-67A6-4D33-81C6-B335DD4EEE53}" type="pres">
      <dgm:prSet presAssocID="{F26787B5-DAC1-43E3-925C-520B4387E01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122812D-C3F8-4343-9BCA-1D7A62450A58}" type="pres">
      <dgm:prSet presAssocID="{1B1636B2-A93C-4126-9260-2FE907B34DF2}" presName="spacer" presStyleCnt="0"/>
      <dgm:spPr/>
    </dgm:pt>
    <dgm:pt modelId="{5573A912-67C8-4B5A-BA44-C00AE324C30F}" type="pres">
      <dgm:prSet presAssocID="{F4E248AD-CE82-466C-B0B9-D207E00A80F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B41EF02-290D-4D57-A63F-3729193667D5}" type="pres">
      <dgm:prSet presAssocID="{ED74D8FF-F124-4232-B046-F474CC5A5A88}" presName="spacer" presStyleCnt="0"/>
      <dgm:spPr/>
    </dgm:pt>
    <dgm:pt modelId="{3F088F43-CFA7-452B-9AC8-C02FEB3EAE07}" type="pres">
      <dgm:prSet presAssocID="{ACB30E6F-B1D6-44C8-80F2-084F775CDDE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50B5146-6D75-4593-AB62-23B71844A44B}" srcId="{A07581B4-D8BC-43EF-B185-F729EA80E5C2}" destId="{ACB30E6F-B1D6-44C8-80F2-084F775CDDEF}" srcOrd="2" destOrd="0" parTransId="{23E5C1DD-FF1E-4DA6-8008-C13A8659DE04}" sibTransId="{DBFB329B-3EE4-4165-BB88-53F955690D6F}"/>
    <dgm:cxn modelId="{6550B647-A683-4EF1-B8F0-A8D1B9B994CF}" type="presOf" srcId="{F26787B5-DAC1-43E3-925C-520B4387E010}" destId="{DF072EB8-67A6-4D33-81C6-B335DD4EEE53}" srcOrd="0" destOrd="0" presId="urn:microsoft.com/office/officeart/2005/8/layout/vList2"/>
    <dgm:cxn modelId="{DF69A674-3985-49FF-84B2-3C29FA169EDA}" type="presOf" srcId="{F4E248AD-CE82-466C-B0B9-D207E00A80F0}" destId="{5573A912-67C8-4B5A-BA44-C00AE324C30F}" srcOrd="0" destOrd="0" presId="urn:microsoft.com/office/officeart/2005/8/layout/vList2"/>
    <dgm:cxn modelId="{A77C5486-6D9F-4452-A94B-FAF374C1C8BF}" srcId="{A07581B4-D8BC-43EF-B185-F729EA80E5C2}" destId="{F26787B5-DAC1-43E3-925C-520B4387E010}" srcOrd="0" destOrd="0" parTransId="{3377BE31-2A86-407F-BF87-635F6722268D}" sibTransId="{1B1636B2-A93C-4126-9260-2FE907B34DF2}"/>
    <dgm:cxn modelId="{BDAAA39D-24FD-4D8A-AF22-0DAFECE1D535}" srcId="{A07581B4-D8BC-43EF-B185-F729EA80E5C2}" destId="{F4E248AD-CE82-466C-B0B9-D207E00A80F0}" srcOrd="1" destOrd="0" parTransId="{6051649E-FCE3-4F0D-ADE1-81AF2A181EC9}" sibTransId="{ED74D8FF-F124-4232-B046-F474CC5A5A88}"/>
    <dgm:cxn modelId="{3F2A7BB4-A679-43C6-9DEF-32EC6D295AA0}" type="presOf" srcId="{A07581B4-D8BC-43EF-B185-F729EA80E5C2}" destId="{D7E48DEC-5D3D-4071-A132-8F936E422CC1}" srcOrd="0" destOrd="0" presId="urn:microsoft.com/office/officeart/2005/8/layout/vList2"/>
    <dgm:cxn modelId="{98AA70BF-E30B-484B-A669-172B5073414F}" type="presOf" srcId="{ACB30E6F-B1D6-44C8-80F2-084F775CDDEF}" destId="{3F088F43-CFA7-452B-9AC8-C02FEB3EAE07}" srcOrd="0" destOrd="0" presId="urn:microsoft.com/office/officeart/2005/8/layout/vList2"/>
    <dgm:cxn modelId="{10B4FA16-4A1D-41D3-9833-6F640F510FED}" type="presParOf" srcId="{D7E48DEC-5D3D-4071-A132-8F936E422CC1}" destId="{DF072EB8-67A6-4D33-81C6-B335DD4EEE53}" srcOrd="0" destOrd="0" presId="urn:microsoft.com/office/officeart/2005/8/layout/vList2"/>
    <dgm:cxn modelId="{09C02312-233A-45C1-9021-5374BC86F334}" type="presParOf" srcId="{D7E48DEC-5D3D-4071-A132-8F936E422CC1}" destId="{A122812D-C3F8-4343-9BCA-1D7A62450A58}" srcOrd="1" destOrd="0" presId="urn:microsoft.com/office/officeart/2005/8/layout/vList2"/>
    <dgm:cxn modelId="{C3713877-43E6-4D29-89F3-80C6F6FF9623}" type="presParOf" srcId="{D7E48DEC-5D3D-4071-A132-8F936E422CC1}" destId="{5573A912-67C8-4B5A-BA44-C00AE324C30F}" srcOrd="2" destOrd="0" presId="urn:microsoft.com/office/officeart/2005/8/layout/vList2"/>
    <dgm:cxn modelId="{1136217C-5046-4A92-8F29-67F4464EC3C9}" type="presParOf" srcId="{D7E48DEC-5D3D-4071-A132-8F936E422CC1}" destId="{AB41EF02-290D-4D57-A63F-3729193667D5}" srcOrd="3" destOrd="0" presId="urn:microsoft.com/office/officeart/2005/8/layout/vList2"/>
    <dgm:cxn modelId="{7C01980C-9DA4-443B-9071-948FFB6204FF}" type="presParOf" srcId="{D7E48DEC-5D3D-4071-A132-8F936E422CC1}" destId="{3F088F43-CFA7-452B-9AC8-C02FEB3EAE0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B75142-1D80-4028-B4F7-94DBE1A5EE2E}">
      <dsp:nvSpPr>
        <dsp:cNvPr id="0" name=""/>
        <dsp:cNvSpPr/>
      </dsp:nvSpPr>
      <dsp:spPr>
        <a:xfrm>
          <a:off x="0" y="419430"/>
          <a:ext cx="5175384" cy="1113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• Debian - stabilná, vhodná pre servery aj desktopy.</a:t>
          </a:r>
        </a:p>
      </dsp:txBody>
      <dsp:txXfrm>
        <a:off x="54373" y="473803"/>
        <a:ext cx="5066638" cy="1005094"/>
      </dsp:txXfrm>
    </dsp:sp>
    <dsp:sp modelId="{C9541163-7454-433E-BF58-B13AEA81328D}">
      <dsp:nvSpPr>
        <dsp:cNvPr id="0" name=""/>
        <dsp:cNvSpPr/>
      </dsp:nvSpPr>
      <dsp:spPr>
        <a:xfrm>
          <a:off x="0" y="1613910"/>
          <a:ext cx="5175384" cy="1113840"/>
        </a:xfrm>
        <a:prstGeom prst="round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• Fedora - najnovšie technológie, vhodná pre vývojárov.</a:t>
          </a:r>
        </a:p>
      </dsp:txBody>
      <dsp:txXfrm>
        <a:off x="54373" y="1668283"/>
        <a:ext cx="5066638" cy="1005094"/>
      </dsp:txXfrm>
    </dsp:sp>
    <dsp:sp modelId="{5093BD5B-FC38-4EB9-ABFB-23DDFA640EDC}">
      <dsp:nvSpPr>
        <dsp:cNvPr id="0" name=""/>
        <dsp:cNvSpPr/>
      </dsp:nvSpPr>
      <dsp:spPr>
        <a:xfrm>
          <a:off x="0" y="2808390"/>
          <a:ext cx="5175384" cy="1113840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• Arch - minimalistická, flexibilná, pre pokročilých používateľov.</a:t>
          </a:r>
        </a:p>
      </dsp:txBody>
      <dsp:txXfrm>
        <a:off x="54373" y="2862763"/>
        <a:ext cx="5066638" cy="1005094"/>
      </dsp:txXfrm>
    </dsp:sp>
    <dsp:sp modelId="{50F66811-4A65-4E1F-A825-477A729E19F5}">
      <dsp:nvSpPr>
        <dsp:cNvPr id="0" name=""/>
        <dsp:cNvSpPr/>
      </dsp:nvSpPr>
      <dsp:spPr>
        <a:xfrm>
          <a:off x="0" y="4002870"/>
          <a:ext cx="5175384" cy="111384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• Ubuntu - priateľská pre začiatočníkov.</a:t>
          </a:r>
        </a:p>
      </dsp:txBody>
      <dsp:txXfrm>
        <a:off x="54373" y="4057243"/>
        <a:ext cx="5066638" cy="10050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47F471-8904-4058-81F6-50470F1CB8EE}">
      <dsp:nvSpPr>
        <dsp:cNvPr id="0" name=""/>
        <dsp:cNvSpPr/>
      </dsp:nvSpPr>
      <dsp:spPr>
        <a:xfrm>
          <a:off x="0" y="328620"/>
          <a:ext cx="5175384" cy="15514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• Serverové: Debian, CentOS, Ubuntu Server</a:t>
          </a:r>
        </a:p>
      </dsp:txBody>
      <dsp:txXfrm>
        <a:off x="75734" y="404354"/>
        <a:ext cx="5023916" cy="1399952"/>
      </dsp:txXfrm>
    </dsp:sp>
    <dsp:sp modelId="{5DB911C0-9168-4523-ABA6-E53363A04B9D}">
      <dsp:nvSpPr>
        <dsp:cNvPr id="0" name=""/>
        <dsp:cNvSpPr/>
      </dsp:nvSpPr>
      <dsp:spPr>
        <a:xfrm>
          <a:off x="0" y="1992360"/>
          <a:ext cx="5175384" cy="155142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• Desktopové: Ubuntu, Fedora, Linux Mint</a:t>
          </a:r>
        </a:p>
      </dsp:txBody>
      <dsp:txXfrm>
        <a:off x="75734" y="2068094"/>
        <a:ext cx="5023916" cy="1399952"/>
      </dsp:txXfrm>
    </dsp:sp>
    <dsp:sp modelId="{6F8D642A-1F58-4D53-8BF8-891C75B6F1D8}">
      <dsp:nvSpPr>
        <dsp:cNvPr id="0" name=""/>
        <dsp:cNvSpPr/>
      </dsp:nvSpPr>
      <dsp:spPr>
        <a:xfrm>
          <a:off x="0" y="3656100"/>
          <a:ext cx="5175384" cy="155142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• Pre vývojárov: Arch, Fedora</a:t>
          </a:r>
        </a:p>
      </dsp:txBody>
      <dsp:txXfrm>
        <a:off x="75734" y="3731834"/>
        <a:ext cx="5023916" cy="13999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02AA8D-F772-4F1E-9FBC-677709C0C12D}">
      <dsp:nvSpPr>
        <dsp:cNvPr id="0" name=""/>
        <dsp:cNvSpPr/>
      </dsp:nvSpPr>
      <dsp:spPr>
        <a:xfrm>
          <a:off x="0" y="77551"/>
          <a:ext cx="5175384" cy="17341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• APT (Debian, Ubuntu) - </a:t>
          </a:r>
          <a:r>
            <a:rPr lang="en-US" sz="3100" kern="1200" dirty="0" err="1"/>
            <a:t>jednoduché</a:t>
          </a:r>
          <a:r>
            <a:rPr lang="en-US" sz="3100" kern="1200" dirty="0"/>
            <a:t> </a:t>
          </a:r>
          <a:r>
            <a:rPr lang="en-US" sz="3100" kern="1200" dirty="0" err="1"/>
            <a:t>používanie</a:t>
          </a:r>
          <a:r>
            <a:rPr lang="en-US" sz="3100" kern="1200" dirty="0"/>
            <a:t>.</a:t>
          </a:r>
        </a:p>
      </dsp:txBody>
      <dsp:txXfrm>
        <a:off x="84655" y="162206"/>
        <a:ext cx="5006074" cy="1564849"/>
      </dsp:txXfrm>
    </dsp:sp>
    <dsp:sp modelId="{FDCC390B-3023-4BF3-B3F6-DDA176F99495}">
      <dsp:nvSpPr>
        <dsp:cNvPr id="0" name=""/>
        <dsp:cNvSpPr/>
      </dsp:nvSpPr>
      <dsp:spPr>
        <a:xfrm>
          <a:off x="0" y="1900990"/>
          <a:ext cx="5175384" cy="1734159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 YUM/DNF (Fedora, CentOS) - výkonné, vhodné pre servery.</a:t>
          </a:r>
        </a:p>
      </dsp:txBody>
      <dsp:txXfrm>
        <a:off x="84655" y="1985645"/>
        <a:ext cx="5006074" cy="1564849"/>
      </dsp:txXfrm>
    </dsp:sp>
    <dsp:sp modelId="{A8B75FDE-8702-4E7A-A135-FD91590B9808}">
      <dsp:nvSpPr>
        <dsp:cNvPr id="0" name=""/>
        <dsp:cNvSpPr/>
      </dsp:nvSpPr>
      <dsp:spPr>
        <a:xfrm>
          <a:off x="0" y="3724430"/>
          <a:ext cx="5175384" cy="1734159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 Pacman (Arch) - flexibilné, pre pokročilých.</a:t>
          </a:r>
        </a:p>
      </dsp:txBody>
      <dsp:txXfrm>
        <a:off x="84655" y="3809085"/>
        <a:ext cx="5006074" cy="15648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BE2B88-C832-43C5-BA98-DB017AD1E68E}">
      <dsp:nvSpPr>
        <dsp:cNvPr id="0" name=""/>
        <dsp:cNvSpPr/>
      </dsp:nvSpPr>
      <dsp:spPr>
        <a:xfrm>
          <a:off x="0" y="335550"/>
          <a:ext cx="5175384" cy="11536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Debian - veľká komunita, dlhodobá podpora.</a:t>
          </a:r>
        </a:p>
      </dsp:txBody>
      <dsp:txXfrm>
        <a:off x="56315" y="391865"/>
        <a:ext cx="5062754" cy="1040990"/>
      </dsp:txXfrm>
    </dsp:sp>
    <dsp:sp modelId="{CBE86073-B375-4AEE-82FA-92429D67547C}">
      <dsp:nvSpPr>
        <dsp:cNvPr id="0" name=""/>
        <dsp:cNvSpPr/>
      </dsp:nvSpPr>
      <dsp:spPr>
        <a:xfrm>
          <a:off x="0" y="1572690"/>
          <a:ext cx="5175384" cy="1153620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Fedora - podpora od Red Hat, pravidelné aktualizácie.</a:t>
          </a:r>
        </a:p>
      </dsp:txBody>
      <dsp:txXfrm>
        <a:off x="56315" y="1629005"/>
        <a:ext cx="5062754" cy="1040990"/>
      </dsp:txXfrm>
    </dsp:sp>
    <dsp:sp modelId="{D221AF64-0A53-4175-9D54-725AE927CBC6}">
      <dsp:nvSpPr>
        <dsp:cNvPr id="0" name=""/>
        <dsp:cNvSpPr/>
      </dsp:nvSpPr>
      <dsp:spPr>
        <a:xfrm>
          <a:off x="0" y="2809830"/>
          <a:ext cx="5175384" cy="1153620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Arch - veľká komunita, vhodná pre technických používateľov.</a:t>
          </a:r>
        </a:p>
      </dsp:txBody>
      <dsp:txXfrm>
        <a:off x="56315" y="2866145"/>
        <a:ext cx="5062754" cy="1040990"/>
      </dsp:txXfrm>
    </dsp:sp>
    <dsp:sp modelId="{088CE6BB-4E37-486F-B7F8-E8145F5A7A23}">
      <dsp:nvSpPr>
        <dsp:cNvPr id="0" name=""/>
        <dsp:cNvSpPr/>
      </dsp:nvSpPr>
      <dsp:spPr>
        <a:xfrm>
          <a:off x="0" y="4046970"/>
          <a:ext cx="5175384" cy="115362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Ubuntu - široká komunita, jednoduché riešenie problémov.</a:t>
          </a:r>
        </a:p>
      </dsp:txBody>
      <dsp:txXfrm>
        <a:off x="56315" y="4103285"/>
        <a:ext cx="5062754" cy="10409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072EB8-67A6-4D33-81C6-B335DD4EEE53}">
      <dsp:nvSpPr>
        <dsp:cNvPr id="0" name=""/>
        <dsp:cNvSpPr/>
      </dsp:nvSpPr>
      <dsp:spPr>
        <a:xfrm>
          <a:off x="0" y="15870"/>
          <a:ext cx="5175384" cy="1750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• Pre začiatočníkov: Ubuntu, Linux Mint</a:t>
          </a:r>
        </a:p>
      </dsp:txBody>
      <dsp:txXfrm>
        <a:off x="85444" y="101314"/>
        <a:ext cx="5004496" cy="1579432"/>
      </dsp:txXfrm>
    </dsp:sp>
    <dsp:sp modelId="{5573A912-67C8-4B5A-BA44-C00AE324C30F}">
      <dsp:nvSpPr>
        <dsp:cNvPr id="0" name=""/>
        <dsp:cNvSpPr/>
      </dsp:nvSpPr>
      <dsp:spPr>
        <a:xfrm>
          <a:off x="0" y="1892910"/>
          <a:ext cx="5175384" cy="175032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• Pre vývojárov: Fedora, Arch</a:t>
          </a:r>
        </a:p>
      </dsp:txBody>
      <dsp:txXfrm>
        <a:off x="85444" y="1978354"/>
        <a:ext cx="5004496" cy="1579432"/>
      </dsp:txXfrm>
    </dsp:sp>
    <dsp:sp modelId="{3F088F43-CFA7-452B-9AC8-C02FEB3EAE07}">
      <dsp:nvSpPr>
        <dsp:cNvPr id="0" name=""/>
        <dsp:cNvSpPr/>
      </dsp:nvSpPr>
      <dsp:spPr>
        <a:xfrm>
          <a:off x="0" y="3769950"/>
          <a:ext cx="5175384" cy="175032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• Pre servery: Debian, CentOS</a:t>
          </a:r>
        </a:p>
      </dsp:txBody>
      <dsp:txXfrm>
        <a:off x="85444" y="3855394"/>
        <a:ext cx="5004496" cy="15794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200">
                <a:solidFill>
                  <a:srgbClr val="FFFFFF"/>
                </a:solidFill>
              </a:rPr>
              <a:t>Prehľad distribúcií Linuxu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Maro</a:t>
            </a:r>
            <a:r>
              <a:rPr lang="sk-SK" dirty="0"/>
              <a:t>š Sokolák 1.V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404502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/>
              <a:t>Úvod do Linuxu a distribúcií</a:t>
            </a:r>
          </a:p>
        </p:txBody>
      </p:sp>
      <p:sp>
        <p:nvSpPr>
          <p:cNvPr id="1042" name="Freeform: Shape 1041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48992" y="1"/>
            <a:ext cx="866357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045020" cy="4351338"/>
          </a:xfrm>
        </p:spPr>
        <p:txBody>
          <a:bodyPr>
            <a:normAutofit/>
          </a:bodyPr>
          <a:lstStyle/>
          <a:p>
            <a:r>
              <a:rPr lang="en-US" dirty="0" err="1"/>
              <a:t>Distribúcie</a:t>
            </a:r>
            <a:r>
              <a:rPr lang="en-US" dirty="0"/>
              <a:t> </a:t>
            </a:r>
            <a:r>
              <a:rPr lang="en-US" dirty="0" err="1"/>
              <a:t>Linuxu</a:t>
            </a:r>
            <a:r>
              <a:rPr lang="en-US" dirty="0"/>
              <a:t> </a:t>
            </a:r>
            <a:r>
              <a:rPr lang="en-US" dirty="0" err="1"/>
              <a:t>sú</a:t>
            </a:r>
            <a:r>
              <a:rPr lang="en-US" dirty="0"/>
              <a:t> </a:t>
            </a:r>
            <a:r>
              <a:rPr lang="en-US" dirty="0" err="1"/>
              <a:t>verzie</a:t>
            </a:r>
            <a:r>
              <a:rPr lang="en-US" dirty="0"/>
              <a:t> </a:t>
            </a:r>
            <a:r>
              <a:rPr lang="en-US" dirty="0" err="1"/>
              <a:t>systému</a:t>
            </a:r>
            <a:r>
              <a:rPr lang="en-US" dirty="0"/>
              <a:t> s </a:t>
            </a:r>
            <a:r>
              <a:rPr lang="en-US" dirty="0" err="1"/>
              <a:t>iným</a:t>
            </a:r>
            <a:r>
              <a:rPr lang="en-US" dirty="0"/>
              <a:t> </a:t>
            </a:r>
            <a:r>
              <a:rPr lang="en-US" dirty="0" err="1"/>
              <a:t>softvérom</a:t>
            </a:r>
            <a:r>
              <a:rPr lang="en-US" dirty="0"/>
              <a:t> a </a:t>
            </a:r>
            <a:r>
              <a:rPr lang="en-US" dirty="0" err="1"/>
              <a:t>konfiguráciami</a:t>
            </a:r>
            <a:r>
              <a:rPr lang="en-US" dirty="0"/>
              <a:t>.</a:t>
            </a:r>
          </a:p>
          <a:p>
            <a:r>
              <a:rPr lang="en-US" dirty="0" err="1"/>
              <a:t>Každá</a:t>
            </a:r>
            <a:r>
              <a:rPr lang="en-US" dirty="0"/>
              <a:t> </a:t>
            </a:r>
            <a:r>
              <a:rPr lang="en-US" dirty="0" err="1"/>
              <a:t>distribúcia</a:t>
            </a:r>
            <a:r>
              <a:rPr lang="en-US" dirty="0"/>
              <a:t> </a:t>
            </a:r>
            <a:r>
              <a:rPr lang="en-US" dirty="0" err="1"/>
              <a:t>má</a:t>
            </a:r>
            <a:r>
              <a:rPr lang="en-US" dirty="0"/>
              <a:t> </a:t>
            </a:r>
            <a:r>
              <a:rPr lang="en-US" dirty="0" err="1"/>
              <a:t>svoje</a:t>
            </a:r>
            <a:r>
              <a:rPr lang="en-US" dirty="0"/>
              <a:t> </a:t>
            </a:r>
            <a:r>
              <a:rPr lang="en-US" dirty="0" err="1"/>
              <a:t>špecifiká</a:t>
            </a:r>
            <a:r>
              <a:rPr lang="en-US" dirty="0"/>
              <a:t> </a:t>
            </a:r>
            <a:r>
              <a:rPr lang="en-US" dirty="0" err="1"/>
              <a:t>podľa</a:t>
            </a:r>
            <a:r>
              <a:rPr lang="en-US" dirty="0"/>
              <a:t> </a:t>
            </a:r>
            <a:r>
              <a:rPr lang="en-US" dirty="0" err="1"/>
              <a:t>použitia</a:t>
            </a:r>
            <a:r>
              <a:rPr lang="en-US" dirty="0"/>
              <a:t> (desktop, server, </a:t>
            </a:r>
            <a:r>
              <a:rPr lang="en-US" dirty="0" err="1"/>
              <a:t>vývoj</a:t>
            </a:r>
            <a:r>
              <a:rPr lang="en-US" dirty="0"/>
              <a:t>).</a:t>
            </a:r>
          </a:p>
        </p:txBody>
      </p:sp>
      <p:sp>
        <p:nvSpPr>
          <p:cNvPr id="1044" name="Oval 1043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6138" y="3423959"/>
            <a:ext cx="405617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Linux slaví 20 let, používáte ho každý den, i když o tom netušíte |  Hospodářské noviny (HN.cz)">
            <a:extLst>
              <a:ext uri="{FF2B5EF4-FFF2-40B4-BE49-F238E27FC236}">
                <a16:creationId xmlns:a16="http://schemas.microsoft.com/office/drawing/2014/main" id="{DB85F2EB-5683-49E9-3D55-20C972B1B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4" r="29596" b="1"/>
          <a:stretch/>
        </p:blipFill>
        <p:spPr bwMode="auto">
          <a:xfrm>
            <a:off x="5915388" y="1379019"/>
            <a:ext cx="2835788" cy="3455984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6" name="Freeform: Shape 1045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2201" y="1"/>
            <a:ext cx="1550211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048" name="Straight Connector 1047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104058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Freeform: Shape 1049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5592435" y="5166682"/>
            <a:ext cx="1376793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52" name="Freeform: Shape 1051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7145" y="6033795"/>
            <a:ext cx="1493298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54" name="Freeform: Shape 1053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8772" y="5519196"/>
            <a:ext cx="1005228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AutoShape 2" descr="1. diel - Úvod do operačného systému Linux">
            <a:extLst>
              <a:ext uri="{FF2B5EF4-FFF2-40B4-BE49-F238E27FC236}">
                <a16:creationId xmlns:a16="http://schemas.microsoft.com/office/drawing/2014/main" id="{F9E05EBE-342B-AABF-79CC-C86164217C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2052918" cy="205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700" dirty="0" err="1"/>
              <a:t>Hlavné</a:t>
            </a:r>
            <a:r>
              <a:rPr lang="en-US" sz="4700" dirty="0"/>
              <a:t> </a:t>
            </a:r>
            <a:r>
              <a:rPr lang="en-US" dirty="0" err="1"/>
              <a:t>distribúcie</a:t>
            </a:r>
            <a:endParaRPr lang="en-US" dirty="0"/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23AE1506-E1A9-5989-E61C-070B1EC569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7622021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000"/>
              <a:t>Porovnanie distribúcií podľa použitia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07FC405-F99B-2DEB-E282-71491F4303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7305265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700"/>
              <a:t>Správa balíkov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BC4F05B-9D60-EC6A-B34B-4C29855A5F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3745155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700"/>
              <a:t>Komunita a podpora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D945F5-9E30-4B3B-4D51-8797D94725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8960482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300"/>
              <a:t>Výber distribúcie na základe potreby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BD75772-AE1E-D56D-A630-3B82F2AE7D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558803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161" y="639193"/>
            <a:ext cx="2678858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Ďakujem za pozornosť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4409267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oopme Drunk Linux Funny for Developers Programmers Laptop Trackpad  Stickers Vinyl Laptop Decal 15.6 Price in India - Buy woopme Drunk Linux  Funny for Developers Programmers Laptop Trackpad Stickers Vinyl Laptop Decal">
            <a:extLst>
              <a:ext uri="{FF2B5EF4-FFF2-40B4-BE49-F238E27FC236}">
                <a16:creationId xmlns:a16="http://schemas.microsoft.com/office/drawing/2014/main" id="{BD29A73F-91FB-5210-3450-6B7DBDACDE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90722" y="983776"/>
            <a:ext cx="5410962" cy="486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Application>Microsoft Office PowerPoint</Application>
  <PresentationFormat>On-screen Show (4:3)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Prehľad distribúcií Linuxu</vt:lpstr>
      <vt:lpstr>Úvod do Linuxu a distribúcií</vt:lpstr>
      <vt:lpstr>Hlavné distribúcie</vt:lpstr>
      <vt:lpstr>Porovnanie distribúcií podľa použitia</vt:lpstr>
      <vt:lpstr>Správa balíkov</vt:lpstr>
      <vt:lpstr>Komunita a podpora</vt:lpstr>
      <vt:lpstr>Výber distribúcie na základe potreby</vt:lpstr>
      <vt:lpstr>Ďakujem za pozornosť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Prehľad distribúcií Linuxu</dc:title>
  <dc:subject/>
  <dc:creator/>
  <cp:keywords/>
  <dc:description>generated using python-pptx</dc:description>
  <cp:lastModifiedBy>Sokolak, Maros</cp:lastModifiedBy>
  <cp:revision>8</cp:revision>
  <dcterms:created xsi:type="dcterms:W3CDTF">2013-01-27T09:14:16Z</dcterms:created>
  <dcterms:modified xsi:type="dcterms:W3CDTF">2024-11-25T11:16:02Z</dcterms:modified>
  <cp:category/>
</cp:coreProperties>
</file>