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rčík, František" userId="90eb5ea8-7db6-4c4c-b5b3-57472b915206" providerId="ADAL" clId="{6C0B4253-7E1A-46C2-A6DE-7A6498BC1A14}"/>
    <pc:docChg chg="undo custSel delSld modSld">
      <pc:chgData name="Turčík, František" userId="90eb5ea8-7db6-4c4c-b5b3-57472b915206" providerId="ADAL" clId="{6C0B4253-7E1A-46C2-A6DE-7A6498BC1A14}" dt="2024-11-17T23:33:30.140" v="787" actId="20577"/>
      <pc:docMkLst>
        <pc:docMk/>
      </pc:docMkLst>
      <pc:sldChg chg="modSp mod">
        <pc:chgData name="Turčík, František" userId="90eb5ea8-7db6-4c4c-b5b3-57472b915206" providerId="ADAL" clId="{6C0B4253-7E1A-46C2-A6DE-7A6498BC1A14}" dt="2024-11-17T22:50:22.201" v="193" actId="20577"/>
        <pc:sldMkLst>
          <pc:docMk/>
          <pc:sldMk cId="820063541" sldId="257"/>
        </pc:sldMkLst>
        <pc:spChg chg="mod">
          <ac:chgData name="Turčík, František" userId="90eb5ea8-7db6-4c4c-b5b3-57472b915206" providerId="ADAL" clId="{6C0B4253-7E1A-46C2-A6DE-7A6498BC1A14}" dt="2024-11-17T22:50:22.201" v="193" actId="20577"/>
          <ac:spMkLst>
            <pc:docMk/>
            <pc:sldMk cId="820063541" sldId="257"/>
            <ac:spMk id="3" creationId="{D7795BF3-29A4-214B-082B-22D97F0B0D37}"/>
          </ac:spMkLst>
        </pc:spChg>
      </pc:sldChg>
      <pc:sldChg chg="modSp mod">
        <pc:chgData name="Turčík, František" userId="90eb5ea8-7db6-4c4c-b5b3-57472b915206" providerId="ADAL" clId="{6C0B4253-7E1A-46C2-A6DE-7A6498BC1A14}" dt="2024-11-17T22:55:50.728" v="487" actId="20577"/>
        <pc:sldMkLst>
          <pc:docMk/>
          <pc:sldMk cId="18666554" sldId="258"/>
        </pc:sldMkLst>
        <pc:spChg chg="mod">
          <ac:chgData name="Turčík, František" userId="90eb5ea8-7db6-4c4c-b5b3-57472b915206" providerId="ADAL" clId="{6C0B4253-7E1A-46C2-A6DE-7A6498BC1A14}" dt="2024-11-17T22:55:50.728" v="487" actId="20577"/>
          <ac:spMkLst>
            <pc:docMk/>
            <pc:sldMk cId="18666554" sldId="258"/>
            <ac:spMk id="3" creationId="{D3C6668C-AF3A-823D-E941-8E6C0F83A8B4}"/>
          </ac:spMkLst>
        </pc:spChg>
      </pc:sldChg>
      <pc:sldChg chg="modSp mod">
        <pc:chgData name="Turčík, František" userId="90eb5ea8-7db6-4c4c-b5b3-57472b915206" providerId="ADAL" clId="{6C0B4253-7E1A-46C2-A6DE-7A6498BC1A14}" dt="2024-11-17T23:00:40.796" v="612" actId="1076"/>
        <pc:sldMkLst>
          <pc:docMk/>
          <pc:sldMk cId="3348760843" sldId="259"/>
        </pc:sldMkLst>
        <pc:spChg chg="mod">
          <ac:chgData name="Turčík, František" userId="90eb5ea8-7db6-4c4c-b5b3-57472b915206" providerId="ADAL" clId="{6C0B4253-7E1A-46C2-A6DE-7A6498BC1A14}" dt="2024-11-17T23:00:37.721" v="611" actId="1076"/>
          <ac:spMkLst>
            <pc:docMk/>
            <pc:sldMk cId="3348760843" sldId="259"/>
            <ac:spMk id="3" creationId="{C56E1205-18AC-0623-E7D3-9A973047AEEE}"/>
          </ac:spMkLst>
        </pc:spChg>
        <pc:spChg chg="mod">
          <ac:chgData name="Turčík, František" userId="90eb5ea8-7db6-4c4c-b5b3-57472b915206" providerId="ADAL" clId="{6C0B4253-7E1A-46C2-A6DE-7A6498BC1A14}" dt="2024-11-17T23:00:31.461" v="610" actId="403"/>
          <ac:spMkLst>
            <pc:docMk/>
            <pc:sldMk cId="3348760843" sldId="259"/>
            <ac:spMk id="4" creationId="{5774D1D8-0B40-B921-4D6C-6CF3DB5D0F0A}"/>
          </ac:spMkLst>
        </pc:spChg>
        <pc:spChg chg="mod">
          <ac:chgData name="Turčík, František" userId="90eb5ea8-7db6-4c4c-b5b3-57472b915206" providerId="ADAL" clId="{6C0B4253-7E1A-46C2-A6DE-7A6498BC1A14}" dt="2024-11-17T23:00:28.438" v="609" actId="403"/>
          <ac:spMkLst>
            <pc:docMk/>
            <pc:sldMk cId="3348760843" sldId="259"/>
            <ac:spMk id="5" creationId="{5378025E-9275-51C0-1734-70DC8DD3EC4D}"/>
          </ac:spMkLst>
        </pc:spChg>
        <pc:spChg chg="mod">
          <ac:chgData name="Turčík, František" userId="90eb5ea8-7db6-4c4c-b5b3-57472b915206" providerId="ADAL" clId="{6C0B4253-7E1A-46C2-A6DE-7A6498BC1A14}" dt="2024-11-17T23:00:40.796" v="612" actId="1076"/>
          <ac:spMkLst>
            <pc:docMk/>
            <pc:sldMk cId="3348760843" sldId="259"/>
            <ac:spMk id="6" creationId="{1A4AD9C1-F239-3C47-B6B3-82EC9B7E4E86}"/>
          </ac:spMkLst>
        </pc:spChg>
      </pc:sldChg>
      <pc:sldChg chg="modSp mod">
        <pc:chgData name="Turčík, František" userId="90eb5ea8-7db6-4c4c-b5b3-57472b915206" providerId="ADAL" clId="{6C0B4253-7E1A-46C2-A6DE-7A6498BC1A14}" dt="2024-11-17T23:30:49.131" v="769" actId="20577"/>
        <pc:sldMkLst>
          <pc:docMk/>
          <pc:sldMk cId="1919467582" sldId="260"/>
        </pc:sldMkLst>
        <pc:spChg chg="mod">
          <ac:chgData name="Turčík, František" userId="90eb5ea8-7db6-4c4c-b5b3-57472b915206" providerId="ADAL" clId="{6C0B4253-7E1A-46C2-A6DE-7A6498BC1A14}" dt="2024-11-17T23:30:49.131" v="769" actId="20577"/>
          <ac:spMkLst>
            <pc:docMk/>
            <pc:sldMk cId="1919467582" sldId="260"/>
            <ac:spMk id="3" creationId="{8B518BE1-6061-CA6C-D5D0-71B1F692EE8D}"/>
          </ac:spMkLst>
        </pc:spChg>
      </pc:sldChg>
      <pc:sldChg chg="addSp delSp modSp mod">
        <pc:chgData name="Turčík, František" userId="90eb5ea8-7db6-4c4c-b5b3-57472b915206" providerId="ADAL" clId="{6C0B4253-7E1A-46C2-A6DE-7A6498BC1A14}" dt="2024-11-17T23:33:30.140" v="787" actId="20577"/>
        <pc:sldMkLst>
          <pc:docMk/>
          <pc:sldMk cId="1553065693" sldId="261"/>
        </pc:sldMkLst>
        <pc:spChg chg="add del mod">
          <ac:chgData name="Turčík, František" userId="90eb5ea8-7db6-4c4c-b5b3-57472b915206" providerId="ADAL" clId="{6C0B4253-7E1A-46C2-A6DE-7A6498BC1A14}" dt="2024-11-17T23:33:30.140" v="787" actId="20577"/>
          <ac:spMkLst>
            <pc:docMk/>
            <pc:sldMk cId="1553065693" sldId="261"/>
            <ac:spMk id="3" creationId="{1BFEB496-1E43-AEE1-2BEC-FFB074917FD1}"/>
          </ac:spMkLst>
        </pc:spChg>
        <pc:spChg chg="add del mod">
          <ac:chgData name="Turčík, František" userId="90eb5ea8-7db6-4c4c-b5b3-57472b915206" providerId="ADAL" clId="{6C0B4253-7E1A-46C2-A6DE-7A6498BC1A14}" dt="2024-11-17T23:05:15.291" v="653" actId="478"/>
          <ac:spMkLst>
            <pc:docMk/>
            <pc:sldMk cId="1553065693" sldId="261"/>
            <ac:spMk id="5" creationId="{0C7959F7-FC40-C442-81E7-6C2E592DDE58}"/>
          </ac:spMkLst>
        </pc:spChg>
        <pc:picChg chg="add del">
          <ac:chgData name="Turčík, František" userId="90eb5ea8-7db6-4c4c-b5b3-57472b915206" providerId="ADAL" clId="{6C0B4253-7E1A-46C2-A6DE-7A6498BC1A14}" dt="2024-11-17T23:24:33.349" v="716" actId="478"/>
          <ac:picMkLst>
            <pc:docMk/>
            <pc:sldMk cId="1553065693" sldId="261"/>
            <ac:picMk id="7" creationId="{E102C312-511B-E15D-D8A8-B81A24850C94}"/>
          </ac:picMkLst>
        </pc:picChg>
        <pc:picChg chg="add del">
          <ac:chgData name="Turčík, František" userId="90eb5ea8-7db6-4c4c-b5b3-57472b915206" providerId="ADAL" clId="{6C0B4253-7E1A-46C2-A6DE-7A6498BC1A14}" dt="2024-11-17T23:33:02.264" v="771" actId="478"/>
          <ac:picMkLst>
            <pc:docMk/>
            <pc:sldMk cId="1553065693" sldId="261"/>
            <ac:picMk id="9" creationId="{85E38BE4-4B3A-A35E-B500-96CD7C94F556}"/>
          </ac:picMkLst>
        </pc:picChg>
      </pc:sldChg>
      <pc:sldChg chg="del">
        <pc:chgData name="Turčík, František" userId="90eb5ea8-7db6-4c4c-b5b3-57472b915206" providerId="ADAL" clId="{6C0B4253-7E1A-46C2-A6DE-7A6498BC1A14}" dt="2024-11-17T23:27:49.222" v="761" actId="2696"/>
        <pc:sldMkLst>
          <pc:docMk/>
          <pc:sldMk cId="810851901" sldId="262"/>
        </pc:sldMkLst>
      </pc:sldChg>
    </pc:docChg>
  </pc:docChgLst>
  <pc:docChgLst>
    <pc:chgData name="Turčík, František" userId="90eb5ea8-7db6-4c4c-b5b3-57472b915206" providerId="ADAL" clId="{27859AF9-B80D-499E-AA76-33CF1E1EADFD}"/>
    <pc:docChg chg="undo custSel modSld">
      <pc:chgData name="Turčík, František" userId="90eb5ea8-7db6-4c4c-b5b3-57472b915206" providerId="ADAL" clId="{27859AF9-B80D-499E-AA76-33CF1E1EADFD}" dt="2024-11-18T11:26:35.730" v="493" actId="20577"/>
      <pc:docMkLst>
        <pc:docMk/>
      </pc:docMkLst>
      <pc:sldChg chg="modSp mod">
        <pc:chgData name="Turčík, František" userId="90eb5ea8-7db6-4c4c-b5b3-57472b915206" providerId="ADAL" clId="{27859AF9-B80D-499E-AA76-33CF1E1EADFD}" dt="2024-11-18T06:53:12.744" v="199" actId="20577"/>
        <pc:sldMkLst>
          <pc:docMk/>
          <pc:sldMk cId="18666554" sldId="258"/>
        </pc:sldMkLst>
        <pc:spChg chg="mod">
          <ac:chgData name="Turčík, František" userId="90eb5ea8-7db6-4c4c-b5b3-57472b915206" providerId="ADAL" clId="{27859AF9-B80D-499E-AA76-33CF1E1EADFD}" dt="2024-11-18T06:53:12.744" v="199" actId="20577"/>
          <ac:spMkLst>
            <pc:docMk/>
            <pc:sldMk cId="18666554" sldId="258"/>
            <ac:spMk id="3" creationId="{D3C6668C-AF3A-823D-E941-8E6C0F83A8B4}"/>
          </ac:spMkLst>
        </pc:spChg>
      </pc:sldChg>
      <pc:sldChg chg="modSp mod">
        <pc:chgData name="Turčík, František" userId="90eb5ea8-7db6-4c4c-b5b3-57472b915206" providerId="ADAL" clId="{27859AF9-B80D-499E-AA76-33CF1E1EADFD}" dt="2024-11-18T06:53:59.003" v="217" actId="1036"/>
        <pc:sldMkLst>
          <pc:docMk/>
          <pc:sldMk cId="1919467582" sldId="260"/>
        </pc:sldMkLst>
        <pc:spChg chg="mod">
          <ac:chgData name="Turčík, František" userId="90eb5ea8-7db6-4c4c-b5b3-57472b915206" providerId="ADAL" clId="{27859AF9-B80D-499E-AA76-33CF1E1EADFD}" dt="2024-11-18T06:53:59.003" v="217" actId="1036"/>
          <ac:spMkLst>
            <pc:docMk/>
            <pc:sldMk cId="1919467582" sldId="260"/>
            <ac:spMk id="3" creationId="{8B518BE1-6061-CA6C-D5D0-71B1F692EE8D}"/>
          </ac:spMkLst>
        </pc:spChg>
      </pc:sldChg>
      <pc:sldChg chg="modNotesTx">
        <pc:chgData name="Turčík, František" userId="90eb5ea8-7db6-4c4c-b5b3-57472b915206" providerId="ADAL" clId="{27859AF9-B80D-499E-AA76-33CF1E1EADFD}" dt="2024-11-18T11:26:35.730" v="493" actId="20577"/>
        <pc:sldMkLst>
          <pc:docMk/>
          <pc:sldMk cId="1553065693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DC7F52-654B-4FAB-970B-82E7A2F53C52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A7373B-15C4-4998-8B24-AF8C06C82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DEFAULT_HOME – </a:t>
            </a:r>
            <a:r>
              <a:rPr lang="en-US" dirty="0" err="1"/>
              <a:t>urcuje</a:t>
            </a:r>
            <a:r>
              <a:rPr lang="en-US" dirty="0"/>
              <a:t>, ci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pouzivatel</a:t>
            </a:r>
            <a:r>
              <a:rPr lang="en-US" dirty="0"/>
              <a:t> </a:t>
            </a:r>
            <a:r>
              <a:rPr lang="en-US" dirty="0" err="1"/>
              <a:t>moze</a:t>
            </a:r>
            <a:r>
              <a:rPr lang="en-US" dirty="0"/>
              <a:t> </a:t>
            </a:r>
            <a:r>
              <a:rPr lang="en-US" dirty="0" err="1"/>
              <a:t>prihlasit</a:t>
            </a:r>
            <a:r>
              <a:rPr lang="en-US" dirty="0"/>
              <a:t> do </a:t>
            </a:r>
            <a:r>
              <a:rPr lang="en-US" dirty="0" err="1"/>
              <a:t>systemu</a:t>
            </a:r>
            <a:r>
              <a:rPr lang="en-US" dirty="0"/>
              <a:t> bez </a:t>
            </a:r>
            <a:r>
              <a:rPr lang="en-US" dirty="0" err="1"/>
              <a:t>domovskeho</a:t>
            </a:r>
            <a:r>
              <a:rPr lang="en-US" dirty="0"/>
              <a:t> </a:t>
            </a:r>
            <a:r>
              <a:rPr lang="en-US" dirty="0" err="1"/>
              <a:t>priecinku</a:t>
            </a:r>
            <a:endParaRPr lang="en-US" dirty="0"/>
          </a:p>
          <a:p>
            <a:r>
              <a:rPr lang="en-US" dirty="0"/>
              <a:t>CREATE_HOME – </a:t>
            </a:r>
            <a:r>
              <a:rPr lang="en-US" dirty="0" err="1"/>
              <a:t>vytvori</a:t>
            </a:r>
            <a:r>
              <a:rPr lang="en-US" dirty="0"/>
              <a:t> </a:t>
            </a:r>
            <a:r>
              <a:rPr lang="en-US" dirty="0" err="1"/>
              <a:t>vzdy</a:t>
            </a:r>
            <a:r>
              <a:rPr lang="en-US" dirty="0"/>
              <a:t> </a:t>
            </a:r>
            <a:r>
              <a:rPr lang="en-US" dirty="0" err="1"/>
              <a:t>domovsky</a:t>
            </a:r>
            <a:r>
              <a:rPr lang="en-US" dirty="0"/>
              <a:t> </a:t>
            </a:r>
            <a:r>
              <a:rPr lang="en-US" dirty="0" err="1"/>
              <a:t>priecinok</a:t>
            </a:r>
            <a:endParaRPr lang="en-US" dirty="0"/>
          </a:p>
          <a:p>
            <a:r>
              <a:rPr lang="en-US" dirty="0"/>
              <a:t>CHFN_RESTRICT – </a:t>
            </a:r>
            <a:r>
              <a:rPr lang="en-US" dirty="0" err="1"/>
              <a:t>urcuje</a:t>
            </a:r>
            <a:r>
              <a:rPr lang="en-US" dirty="0"/>
              <a:t>, </a:t>
            </a:r>
            <a:r>
              <a:rPr lang="en-US" dirty="0" err="1"/>
              <a:t>ktore</a:t>
            </a:r>
            <a:r>
              <a:rPr lang="en-US" dirty="0"/>
              <a:t> </a:t>
            </a:r>
            <a:r>
              <a:rPr lang="en-US" dirty="0" err="1"/>
              <a:t>udaje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pouzivatelia</a:t>
            </a:r>
            <a:r>
              <a:rPr lang="en-US" dirty="0"/>
              <a:t> </a:t>
            </a:r>
            <a:r>
              <a:rPr lang="en-US" dirty="0" err="1"/>
              <a:t>mozu</a:t>
            </a:r>
            <a:r>
              <a:rPr lang="en-US" dirty="0"/>
              <a:t> </a:t>
            </a:r>
            <a:r>
              <a:rPr lang="en-US" dirty="0" err="1"/>
              <a:t>menit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A7373B-15C4-4998-8B24-AF8C06C820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397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601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68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66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04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95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8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281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47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641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11/18/2024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7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11/18/2024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016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698" r:id="rId6"/>
    <p:sldLayoutId id="2147483694" r:id="rId7"/>
    <p:sldLayoutId id="2147483695" r:id="rId8"/>
    <p:sldLayoutId id="2147483696" r:id="rId9"/>
    <p:sldLayoutId id="2147483697" r:id="rId10"/>
    <p:sldLayoutId id="214748369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96BE8D93-12B6-A4B6-333E-7A246CE6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07" b="7624"/>
          <a:stretch/>
        </p:blipFill>
        <p:spPr>
          <a:xfrm>
            <a:off x="20" y="-19249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F346-BC9A-A01F-50F8-DB959E3FA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46762" y="1855047"/>
            <a:ext cx="5501771" cy="3893582"/>
          </a:xfrm>
        </p:spPr>
        <p:txBody>
          <a:bodyPr>
            <a:normAutofit/>
          </a:bodyPr>
          <a:lstStyle/>
          <a:p>
            <a:pPr algn="r"/>
            <a:r>
              <a:rPr lang="en-US" dirty="0" err="1">
                <a:solidFill>
                  <a:srgbClr val="FFFFFF"/>
                </a:solidFill>
              </a:rPr>
              <a:t>Pr</a:t>
            </a:r>
            <a:r>
              <a:rPr lang="sk-SK" dirty="0" err="1">
                <a:solidFill>
                  <a:srgbClr val="FFFFFF"/>
                </a:solidFill>
              </a:rPr>
              <a:t>áca</a:t>
            </a:r>
            <a:r>
              <a:rPr lang="sk-SK" dirty="0">
                <a:solidFill>
                  <a:srgbClr val="FFFFFF"/>
                </a:solidFill>
              </a:rPr>
              <a:t> s používateľmi v Linuxe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207F49-DBEA-3370-F521-423194BF70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r>
              <a:rPr lang="sk-SK" dirty="0">
                <a:solidFill>
                  <a:srgbClr val="FFFFFF"/>
                </a:solidFill>
              </a:rPr>
              <a:t>František Turčík</a:t>
            </a:r>
          </a:p>
          <a:p>
            <a:pPr algn="r"/>
            <a:r>
              <a:rPr lang="sk-SK" dirty="0">
                <a:solidFill>
                  <a:srgbClr val="FFFFFF"/>
                </a:solidFill>
              </a:rPr>
              <a:t>I.V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40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96BA7-AC04-1DEF-2DCF-4AFBB2ACE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Vytváranie používateľov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95BF3-29A4-214B-082B-22D97F0B0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/>
              <a:t>sudo</a:t>
            </a:r>
            <a:r>
              <a:rPr lang="sk-SK" sz="3200" dirty="0"/>
              <a:t> </a:t>
            </a:r>
            <a:r>
              <a:rPr lang="sk-SK" sz="3200" dirty="0" err="1"/>
              <a:t>useradd</a:t>
            </a:r>
            <a:r>
              <a:rPr lang="sk-SK" sz="3200" dirty="0"/>
              <a:t> </a:t>
            </a:r>
            <a:r>
              <a:rPr lang="sk-SK" sz="3200" dirty="0" err="1"/>
              <a:t>janosik</a:t>
            </a:r>
            <a:endParaRPr lang="sk-SK" sz="3200" dirty="0"/>
          </a:p>
          <a:p>
            <a:pPr lvl="1"/>
            <a:r>
              <a:rPr lang="sk-SK" sz="2800" dirty="0"/>
              <a:t>vytvorí používateľa bez hesla a bez domovského priečinka</a:t>
            </a:r>
          </a:p>
          <a:p>
            <a:r>
              <a:rPr lang="sk-SK" sz="3200" dirty="0" err="1"/>
              <a:t>sudo</a:t>
            </a:r>
            <a:r>
              <a:rPr lang="sk-SK" sz="3200" dirty="0"/>
              <a:t> </a:t>
            </a:r>
            <a:r>
              <a:rPr lang="sk-SK" sz="3200" dirty="0" err="1"/>
              <a:t>useradd</a:t>
            </a:r>
            <a:r>
              <a:rPr lang="sk-SK" sz="3200" dirty="0"/>
              <a:t> –m </a:t>
            </a:r>
            <a:r>
              <a:rPr lang="sk-SK" sz="3200" dirty="0" err="1"/>
              <a:t>janosik</a:t>
            </a:r>
            <a:endParaRPr lang="sk-SK" sz="3200" dirty="0"/>
          </a:p>
          <a:p>
            <a:pPr lvl="1"/>
            <a:r>
              <a:rPr lang="sk-SK" sz="2800" dirty="0"/>
              <a:t>vytvorí používateľa s domovským priečinkom</a:t>
            </a:r>
          </a:p>
          <a:p>
            <a:r>
              <a:rPr lang="sk-SK" sz="3200" dirty="0" err="1"/>
              <a:t>sudo</a:t>
            </a:r>
            <a:r>
              <a:rPr lang="sk-SK" sz="3200" dirty="0"/>
              <a:t> </a:t>
            </a:r>
            <a:r>
              <a:rPr lang="sk-SK" sz="3200" dirty="0" err="1"/>
              <a:t>adduser</a:t>
            </a:r>
            <a:r>
              <a:rPr lang="sk-SK" sz="3200" dirty="0"/>
              <a:t> malina</a:t>
            </a:r>
          </a:p>
          <a:p>
            <a:pPr lvl="1"/>
            <a:r>
              <a:rPr lang="sk-SK" sz="2800" dirty="0"/>
              <a:t>vytvorí používateľa; postupne sa pýta na údaje</a:t>
            </a:r>
          </a:p>
        </p:txBody>
      </p:sp>
    </p:spTree>
    <p:extLst>
      <p:ext uri="{BB962C8B-B14F-4D97-AF65-F5344CB8AC3E}">
        <p14:creationId xmlns:p14="http://schemas.microsoft.com/office/powerpoint/2010/main" val="820063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FDA0A-D4C4-F4F3-1B78-19BF48F9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Mazanie používateľov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6668C-AF3A-823D-E941-8E6C0F83A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/>
              <a:t>sudo</a:t>
            </a:r>
            <a:r>
              <a:rPr lang="sk-SK" sz="3200" dirty="0"/>
              <a:t> </a:t>
            </a:r>
            <a:r>
              <a:rPr lang="sk-SK" sz="3200" dirty="0" err="1"/>
              <a:t>userdel</a:t>
            </a:r>
            <a:r>
              <a:rPr lang="sk-SK" sz="3200" dirty="0"/>
              <a:t> </a:t>
            </a:r>
            <a:r>
              <a:rPr lang="sk-SK" sz="3200" dirty="0" err="1"/>
              <a:t>janosik</a:t>
            </a:r>
            <a:endParaRPr lang="en-US" sz="3200" dirty="0"/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userdel</a:t>
            </a:r>
            <a:r>
              <a:rPr lang="en-US" sz="2800" dirty="0"/>
              <a:t> –r </a:t>
            </a:r>
            <a:r>
              <a:rPr lang="en-US" sz="2800" dirty="0" err="1"/>
              <a:t>janosik</a:t>
            </a:r>
            <a:endParaRPr lang="sk-SK" sz="2800" dirty="0"/>
          </a:p>
          <a:p>
            <a:r>
              <a:rPr lang="sk-SK" sz="3200" dirty="0" err="1"/>
              <a:t>sudo</a:t>
            </a:r>
            <a:r>
              <a:rPr lang="sk-SK" sz="3200" dirty="0"/>
              <a:t> </a:t>
            </a:r>
            <a:r>
              <a:rPr lang="sk-SK" sz="3200" dirty="0" err="1"/>
              <a:t>deluser</a:t>
            </a:r>
            <a:r>
              <a:rPr lang="sk-SK" sz="3200" dirty="0"/>
              <a:t> malina</a:t>
            </a:r>
            <a:endParaRPr lang="en-US" sz="3200" dirty="0"/>
          </a:p>
          <a:p>
            <a:pPr lvl="1"/>
            <a:r>
              <a:rPr lang="sk-SK" sz="2800" dirty="0" err="1"/>
              <a:t>sudo</a:t>
            </a:r>
            <a:r>
              <a:rPr lang="sk-SK" sz="2800" dirty="0"/>
              <a:t> </a:t>
            </a:r>
            <a:r>
              <a:rPr lang="sk-SK" sz="2800" dirty="0" err="1"/>
              <a:t>deluser</a:t>
            </a:r>
            <a:r>
              <a:rPr lang="sk-SK" sz="2800" dirty="0"/>
              <a:t> </a:t>
            </a:r>
            <a:r>
              <a:rPr lang="en-US" sz="2800" dirty="0"/>
              <a:t>--</a:t>
            </a:r>
            <a:r>
              <a:rPr lang="sk-SK" sz="2800" dirty="0" err="1"/>
              <a:t>remove-home</a:t>
            </a:r>
            <a:r>
              <a:rPr lang="sk-SK" sz="2800" dirty="0"/>
              <a:t> malina</a:t>
            </a:r>
            <a:endParaRPr lang="en-US" sz="2800" dirty="0"/>
          </a:p>
          <a:p>
            <a:pPr lvl="1"/>
            <a:r>
              <a:rPr lang="en-US" sz="2800" dirty="0" err="1"/>
              <a:t>sudo</a:t>
            </a:r>
            <a:r>
              <a:rPr lang="en-US" sz="2800" dirty="0"/>
              <a:t> </a:t>
            </a:r>
            <a:r>
              <a:rPr lang="en-US" sz="2800" dirty="0" err="1"/>
              <a:t>deluser</a:t>
            </a:r>
            <a:r>
              <a:rPr lang="en-US" sz="2800" dirty="0"/>
              <a:t> –remove-all-files </a:t>
            </a:r>
            <a:r>
              <a:rPr lang="en-US" sz="2800" dirty="0" err="1"/>
              <a:t>malina</a:t>
            </a:r>
            <a:endParaRPr lang="sk-SK" sz="2800" dirty="0"/>
          </a:p>
          <a:p>
            <a:r>
              <a:rPr lang="sk-SK" sz="3200" dirty="0" err="1"/>
              <a:t>sudo</a:t>
            </a:r>
            <a:r>
              <a:rPr lang="sk-SK" sz="3200" dirty="0"/>
              <a:t> </a:t>
            </a:r>
            <a:r>
              <a:rPr lang="sk-SK" sz="3200" dirty="0" err="1"/>
              <a:t>rm</a:t>
            </a:r>
            <a:r>
              <a:rPr lang="sk-SK" sz="3200" dirty="0"/>
              <a:t> –</a:t>
            </a:r>
            <a:r>
              <a:rPr lang="sk-SK" sz="3200" dirty="0" err="1"/>
              <a:t>rf</a:t>
            </a:r>
            <a:r>
              <a:rPr lang="sk-SK" sz="3200" dirty="0"/>
              <a:t> </a:t>
            </a:r>
            <a:r>
              <a:rPr lang="sk-SK" sz="3200" dirty="0" err="1"/>
              <a:t>jahod</a:t>
            </a:r>
            <a:r>
              <a:rPr lang="en-US" sz="3200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66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E186-087C-B717-DF09-2FD173812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635" y="845098"/>
            <a:ext cx="10802729" cy="881796"/>
          </a:xfrm>
        </p:spPr>
        <p:txBody>
          <a:bodyPr/>
          <a:lstStyle/>
          <a:p>
            <a:pPr algn="ctr"/>
            <a:r>
              <a:rPr lang="sk-SK" dirty="0"/>
              <a:t>Rozdiel medzi USERADD a ADDUSER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4D1D8-0B40-B921-4D6C-6CF3DB5D0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925067"/>
            <a:ext cx="5281507" cy="742638"/>
          </a:xfrm>
        </p:spPr>
        <p:txBody>
          <a:bodyPr>
            <a:normAutofit/>
          </a:bodyPr>
          <a:lstStyle/>
          <a:p>
            <a:pPr algn="ctr"/>
            <a:r>
              <a:rPr lang="sk-SK" sz="2800" dirty="0" err="1">
                <a:solidFill>
                  <a:schemeClr val="accent1"/>
                </a:solidFill>
              </a:rPr>
              <a:t>useradd</a:t>
            </a:r>
            <a:r>
              <a:rPr lang="sk-SK" sz="2800" dirty="0">
                <a:solidFill>
                  <a:schemeClr val="accent1"/>
                </a:solidFill>
              </a:rPr>
              <a:t> </a:t>
            </a:r>
            <a:r>
              <a:rPr lang="en-US" sz="2800" dirty="0">
                <a:solidFill>
                  <a:schemeClr val="accent1"/>
                </a:solidFill>
              </a:rPr>
              <a:t>&amp; </a:t>
            </a:r>
            <a:r>
              <a:rPr lang="en-US" sz="2800" dirty="0" err="1">
                <a:solidFill>
                  <a:schemeClr val="accent1"/>
                </a:solidFill>
              </a:rPr>
              <a:t>userdel</a:t>
            </a:r>
            <a:endParaRPr lang="sk-SK" sz="28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E1205-18AC-0623-E7D3-9A973047A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18" y="3161336"/>
            <a:ext cx="5281507" cy="3684588"/>
          </a:xfrm>
        </p:spPr>
        <p:txBody>
          <a:bodyPr>
            <a:normAutofit/>
          </a:bodyPr>
          <a:lstStyle/>
          <a:p>
            <a:pPr algn="ctr"/>
            <a:r>
              <a:rPr lang="sk-SK" sz="3200" dirty="0"/>
              <a:t>Binárne programy</a:t>
            </a:r>
          </a:p>
          <a:p>
            <a:pPr algn="ctr"/>
            <a:r>
              <a:rPr lang="sk-SK" sz="3200" dirty="0"/>
              <a:t>Nevypisujú detaily</a:t>
            </a:r>
            <a:endParaRPr lang="en-US" sz="3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78025E-9275-51C0-1734-70DC8DD3EC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925067"/>
            <a:ext cx="5283202" cy="742638"/>
          </a:xfrm>
        </p:spPr>
        <p:txBody>
          <a:bodyPr>
            <a:normAutofit/>
          </a:bodyPr>
          <a:lstStyle/>
          <a:p>
            <a:pPr algn="ctr"/>
            <a:r>
              <a:rPr lang="en-US" sz="2800" dirty="0" err="1">
                <a:solidFill>
                  <a:schemeClr val="accent1"/>
                </a:solidFill>
              </a:rPr>
              <a:t>adduser</a:t>
            </a:r>
            <a:r>
              <a:rPr lang="en-US" sz="2800" dirty="0">
                <a:solidFill>
                  <a:schemeClr val="accent1"/>
                </a:solidFill>
              </a:rPr>
              <a:t> &amp; </a:t>
            </a:r>
            <a:r>
              <a:rPr lang="en-US" sz="2800" dirty="0" err="1">
                <a:solidFill>
                  <a:schemeClr val="accent1"/>
                </a:solidFill>
              </a:rPr>
              <a:t>deluser</a:t>
            </a:r>
            <a:endParaRPr lang="sk-SK" sz="2800" dirty="0">
              <a:solidFill>
                <a:schemeClr val="accent1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4AD9C1-F239-3C47-B6B3-82EC9B7E4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3158886"/>
            <a:ext cx="5283202" cy="3684588"/>
          </a:xfrm>
        </p:spPr>
        <p:txBody>
          <a:bodyPr/>
          <a:lstStyle/>
          <a:p>
            <a:pPr algn="ctr"/>
            <a:r>
              <a:rPr lang="sk-SK" sz="3200" dirty="0"/>
              <a:t>Skripty v perle</a:t>
            </a:r>
          </a:p>
          <a:p>
            <a:pPr algn="ctr"/>
            <a:r>
              <a:rPr lang="sk-SK" sz="3200" dirty="0"/>
              <a:t>Vypisujú, čo robia</a:t>
            </a:r>
            <a:endParaRPr lang="en-US" sz="3200" dirty="0"/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760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165B4-F052-D604-BCE7-767A931FB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Úprava používateľských údajov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18BE1-6061-CA6C-D5D0-71B1F692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2538965"/>
            <a:ext cx="10995660" cy="4029074"/>
          </a:xfrm>
        </p:spPr>
        <p:txBody>
          <a:bodyPr>
            <a:normAutofit/>
          </a:bodyPr>
          <a:lstStyle/>
          <a:p>
            <a:r>
              <a:rPr lang="en-US" sz="3200" dirty="0"/>
              <a:t>s</a:t>
            </a:r>
            <a:r>
              <a:rPr lang="sk-SK" sz="3200" dirty="0" err="1"/>
              <a:t>udo</a:t>
            </a:r>
            <a:r>
              <a:rPr lang="sk-SK" sz="3200" dirty="0"/>
              <a:t> </a:t>
            </a:r>
            <a:r>
              <a:rPr lang="sk-SK" sz="3200" dirty="0" err="1"/>
              <a:t>passwd</a:t>
            </a:r>
            <a:r>
              <a:rPr lang="sk-SK" sz="3200" dirty="0"/>
              <a:t> </a:t>
            </a:r>
            <a:r>
              <a:rPr lang="sk-SK" sz="3200" dirty="0" err="1"/>
              <a:t>janosik</a:t>
            </a:r>
            <a:endParaRPr lang="sk-SK" sz="3200" dirty="0"/>
          </a:p>
          <a:p>
            <a:r>
              <a:rPr lang="en-US" sz="3200" dirty="0"/>
              <a:t>s</a:t>
            </a:r>
            <a:r>
              <a:rPr lang="sk-SK" sz="3200" dirty="0" err="1"/>
              <a:t>udo</a:t>
            </a:r>
            <a:r>
              <a:rPr lang="sk-SK" sz="3200" dirty="0"/>
              <a:t> </a:t>
            </a:r>
            <a:r>
              <a:rPr lang="sk-SK" sz="3200" dirty="0" err="1"/>
              <a:t>usermod</a:t>
            </a:r>
            <a:r>
              <a:rPr lang="sk-SK" sz="3200" dirty="0"/>
              <a:t> –u 2005 </a:t>
            </a:r>
            <a:r>
              <a:rPr lang="sk-SK" sz="3200" dirty="0" err="1"/>
              <a:t>janosik</a:t>
            </a:r>
            <a:endParaRPr lang="sk-SK" sz="3200" dirty="0"/>
          </a:p>
          <a:p>
            <a:r>
              <a:rPr lang="en-US" sz="3200" dirty="0"/>
              <a:t>s</a:t>
            </a:r>
            <a:r>
              <a:rPr lang="sk-SK" sz="3200" dirty="0" err="1"/>
              <a:t>udo</a:t>
            </a:r>
            <a:r>
              <a:rPr lang="sk-SK" sz="3200" dirty="0"/>
              <a:t> </a:t>
            </a:r>
            <a:r>
              <a:rPr lang="sk-SK" sz="3200" dirty="0" err="1"/>
              <a:t>groupmod</a:t>
            </a:r>
            <a:r>
              <a:rPr lang="sk-SK" sz="3200" dirty="0"/>
              <a:t> –g 3000 </a:t>
            </a:r>
            <a:r>
              <a:rPr lang="sk-SK" sz="3200" dirty="0" err="1"/>
              <a:t>janosik</a:t>
            </a:r>
            <a:endParaRPr lang="sk-SK" sz="3200" dirty="0"/>
          </a:p>
          <a:p>
            <a:r>
              <a:rPr lang="en-US" sz="3200" dirty="0"/>
              <a:t>s</a:t>
            </a:r>
            <a:r>
              <a:rPr lang="sk-SK" sz="3200" dirty="0" err="1"/>
              <a:t>udo</a:t>
            </a:r>
            <a:r>
              <a:rPr lang="sk-SK" sz="3200" dirty="0"/>
              <a:t> </a:t>
            </a:r>
            <a:r>
              <a:rPr lang="sk-SK" sz="3200" dirty="0" err="1"/>
              <a:t>usermod</a:t>
            </a:r>
            <a:r>
              <a:rPr lang="sk-SK" sz="3200" dirty="0"/>
              <a:t> –c „Milan </a:t>
            </a:r>
            <a:r>
              <a:rPr lang="sk-SK" sz="3200" dirty="0" err="1"/>
              <a:t>Hrajnoha</a:t>
            </a:r>
            <a:r>
              <a:rPr lang="sk-SK" sz="3200" dirty="0"/>
              <a:t>“ </a:t>
            </a:r>
            <a:r>
              <a:rPr lang="sk-SK" sz="3200" dirty="0" err="1"/>
              <a:t>hrajnoha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19467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7396F-806C-3485-10C1-1087FD1E1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Prehľad údajov a konfigurácia nastavení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EB496-1E43-AEE1-2BEC-FFB074917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200" dirty="0" err="1"/>
              <a:t>cat</a:t>
            </a:r>
            <a:r>
              <a:rPr lang="sk-SK" sz="3200" dirty="0"/>
              <a:t> </a:t>
            </a:r>
            <a:r>
              <a:rPr lang="en-US" sz="3200" dirty="0"/>
              <a:t>/</a:t>
            </a:r>
            <a:r>
              <a:rPr lang="en-US" sz="3200" dirty="0" err="1"/>
              <a:t>etc</a:t>
            </a:r>
            <a:r>
              <a:rPr lang="en-US" sz="3200" dirty="0"/>
              <a:t>/passwd</a:t>
            </a:r>
          </a:p>
          <a:p>
            <a:pPr marL="274320" lvl="1" indent="0">
              <a:buNone/>
            </a:pPr>
            <a:r>
              <a:rPr lang="en-US" sz="2800" dirty="0"/>
              <a:t>janosik:x:2005:3000:Juraj </a:t>
            </a:r>
            <a:r>
              <a:rPr lang="en-US" sz="2800" dirty="0" err="1"/>
              <a:t>Janosik</a:t>
            </a:r>
            <a:r>
              <a:rPr lang="en-US" sz="2800" dirty="0"/>
              <a:t>:/home/</a:t>
            </a:r>
            <a:r>
              <a:rPr lang="en-US" sz="2800" dirty="0" err="1"/>
              <a:t>janosik</a:t>
            </a:r>
            <a:r>
              <a:rPr lang="en-US" sz="2800" dirty="0"/>
              <a:t>:/bin/bash</a:t>
            </a:r>
          </a:p>
          <a:p>
            <a:r>
              <a:rPr lang="sk-SK" sz="3200" dirty="0"/>
              <a:t>s</a:t>
            </a:r>
            <a:r>
              <a:rPr lang="en-US" sz="3200" dirty="0"/>
              <a:t>udo nano /</a:t>
            </a:r>
            <a:r>
              <a:rPr lang="en-US" sz="3200" dirty="0" err="1"/>
              <a:t>etc</a:t>
            </a:r>
            <a:r>
              <a:rPr lang="en-US" sz="3200" dirty="0"/>
              <a:t>/</a:t>
            </a:r>
            <a:r>
              <a:rPr lang="en-US" sz="3200" dirty="0" err="1"/>
              <a:t>login.defs</a:t>
            </a:r>
            <a:endParaRPr lang="sk-SK" sz="3200" dirty="0"/>
          </a:p>
          <a:p>
            <a:pPr marL="274320" lvl="1" indent="0">
              <a:buNone/>
            </a:pPr>
            <a:r>
              <a:rPr lang="en-US" sz="3000" dirty="0"/>
              <a:t>=&gt; DEFAULT_HOME yes</a:t>
            </a:r>
          </a:p>
          <a:p>
            <a:pPr marL="274320" lvl="1" indent="0">
              <a:buNone/>
            </a:pPr>
            <a:r>
              <a:rPr lang="en-US" sz="3000" dirty="0"/>
              <a:t>=&gt; CREATE_HOME yes</a:t>
            </a:r>
          </a:p>
          <a:p>
            <a:pPr marL="274320" lvl="1" indent="0">
              <a:buNone/>
            </a:pPr>
            <a:r>
              <a:rPr lang="en-US" sz="3000" dirty="0"/>
              <a:t>=&gt; CHFN_RESTRICT </a:t>
            </a:r>
            <a:r>
              <a:rPr lang="en-US" sz="3000" dirty="0" err="1"/>
              <a:t>frhw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553065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ulticolored smoke gradient">
            <a:extLst>
              <a:ext uri="{FF2B5EF4-FFF2-40B4-BE49-F238E27FC236}">
                <a16:creationId xmlns:a16="http://schemas.microsoft.com/office/drawing/2014/main" id="{96BE8D93-12B6-A4B6-333E-7A246CE619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107" b="7624"/>
          <a:stretch/>
        </p:blipFill>
        <p:spPr>
          <a:xfrm>
            <a:off x="20" y="-192490"/>
            <a:ext cx="12191981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1F346-BC9A-A01F-50F8-DB959E3FA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97055" y="2090333"/>
            <a:ext cx="5501771" cy="3893582"/>
          </a:xfrm>
        </p:spPr>
        <p:txBody>
          <a:bodyPr>
            <a:normAutofit/>
          </a:bodyPr>
          <a:lstStyle/>
          <a:p>
            <a:pPr algn="r"/>
            <a:r>
              <a:rPr lang="sk-SK" sz="6600" dirty="0">
                <a:solidFill>
                  <a:srgbClr val="FFFFFF"/>
                </a:solidFill>
              </a:rPr>
              <a:t>Ďakujem za pozornosť!</a:t>
            </a:r>
            <a:endParaRPr lang="en-US" sz="6600" dirty="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ubtitle 5">
            <a:extLst>
              <a:ext uri="{FF2B5EF4-FFF2-40B4-BE49-F238E27FC236}">
                <a16:creationId xmlns:a16="http://schemas.microsoft.com/office/drawing/2014/main" id="{0C21ADD6-0CCC-3E6D-94B1-BB7AE48D3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006915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nalogousFromDarkSeedLeftStep">
      <a:dk1>
        <a:srgbClr val="000000"/>
      </a:dk1>
      <a:lt1>
        <a:srgbClr val="FFFFFF"/>
      </a:lt1>
      <a:dk2>
        <a:srgbClr val="1A212E"/>
      </a:dk2>
      <a:lt2>
        <a:srgbClr val="F0F3F1"/>
      </a:lt2>
      <a:accent1>
        <a:srgbClr val="E729A7"/>
      </a:accent1>
      <a:accent2>
        <a:srgbClr val="C517D5"/>
      </a:accent2>
      <a:accent3>
        <a:srgbClr val="8829E7"/>
      </a:accent3>
      <a:accent4>
        <a:srgbClr val="3E30D9"/>
      </a:accent4>
      <a:accent5>
        <a:srgbClr val="2968E7"/>
      </a:accent5>
      <a:accent6>
        <a:srgbClr val="17A5D5"/>
      </a:accent6>
      <a:hlink>
        <a:srgbClr val="3F54BF"/>
      </a:hlink>
      <a:folHlink>
        <a:srgbClr val="7F7F7F"/>
      </a:folHlink>
    </a:clrScheme>
    <a:fontScheme name="Amasis-Univers">
      <a:majorFont>
        <a:latin typeface="Amasis MT Pro Medium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de4dffc-4b60-4cf6-8b04-a5eeb25f5c4f}" enabled="0" method="" siteId="{bde4dffc-4b60-4cf6-8b04-a5eeb25f5c4f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218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Amasis MT Pro Medium</vt:lpstr>
      <vt:lpstr>Arial</vt:lpstr>
      <vt:lpstr>Calibri</vt:lpstr>
      <vt:lpstr>Univers Light</vt:lpstr>
      <vt:lpstr>TribuneVTI</vt:lpstr>
      <vt:lpstr>Práca s používateľmi v Linuxe</vt:lpstr>
      <vt:lpstr>Vytváranie používateľov</vt:lpstr>
      <vt:lpstr>Mazanie používateľov</vt:lpstr>
      <vt:lpstr>Rozdiel medzi USERADD a ADDUSER</vt:lpstr>
      <vt:lpstr>Úprava používateľských údajov </vt:lpstr>
      <vt:lpstr>Prehľad údajov a konfigurácia nastavení</vt:lpstr>
      <vt:lpstr>Ďakujem za pozornosť!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Práca s používateľmi v Linuxe</dc:title>
  <dc:creator>Turčík, František</dc:creator>
  <cp:lastModifiedBy>Turčík, František</cp:lastModifiedBy>
  <cp:revision>1</cp:revision>
  <dcterms:created xsi:type="dcterms:W3CDTF">2024-11-17T22:20:02Z</dcterms:created>
  <dcterms:modified xsi:type="dcterms:W3CDTF">2024-11-18T11:26:38Z</dcterms:modified>
</cp:coreProperties>
</file>