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3" r:id="rId4"/>
    <p:sldId id="284" r:id="rId5"/>
    <p:sldId id="285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F9EBE-CC8D-47AE-9905-D1772D5C1DF9}" v="11" dt="2024-09-24T19:36:21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o, Timotej" userId="152f2ad6-3c97-47cf-bd89-58c5c0a29e21" providerId="ADAL" clId="{757F9EBE-CC8D-47AE-9905-D1772D5C1DF9}"/>
    <pc:docChg chg="undo redo custSel addSld delSld modSld">
      <pc:chgData name="Baco, Timotej" userId="152f2ad6-3c97-47cf-bd89-58c5c0a29e21" providerId="ADAL" clId="{757F9EBE-CC8D-47AE-9905-D1772D5C1DF9}" dt="2024-09-24T19:38:13.681" v="270" actId="20577"/>
      <pc:docMkLst>
        <pc:docMk/>
      </pc:docMkLst>
      <pc:sldChg chg="del">
        <pc:chgData name="Baco, Timotej" userId="152f2ad6-3c97-47cf-bd89-58c5c0a29e21" providerId="ADAL" clId="{757F9EBE-CC8D-47AE-9905-D1772D5C1DF9}" dt="2024-09-24T19:24:14.094" v="136" actId="47"/>
        <pc:sldMkLst>
          <pc:docMk/>
          <pc:sldMk cId="2142962667" sldId="287"/>
        </pc:sldMkLst>
      </pc:sldChg>
      <pc:sldChg chg="modSp mod">
        <pc:chgData name="Baco, Timotej" userId="152f2ad6-3c97-47cf-bd89-58c5c0a29e21" providerId="ADAL" clId="{757F9EBE-CC8D-47AE-9905-D1772D5C1DF9}" dt="2024-09-24T19:26:06.984" v="140" actId="1076"/>
        <pc:sldMkLst>
          <pc:docMk/>
          <pc:sldMk cId="4057808738" sldId="288"/>
        </pc:sldMkLst>
        <pc:spChg chg="mod">
          <ac:chgData name="Baco, Timotej" userId="152f2ad6-3c97-47cf-bd89-58c5c0a29e21" providerId="ADAL" clId="{757F9EBE-CC8D-47AE-9905-D1772D5C1DF9}" dt="2024-09-24T19:26:06.984" v="140" actId="1076"/>
          <ac:spMkLst>
            <pc:docMk/>
            <pc:sldMk cId="4057808738" sldId="288"/>
            <ac:spMk id="2" creationId="{78BDABF5-8F51-701C-41A3-648EFE25590F}"/>
          </ac:spMkLst>
        </pc:spChg>
      </pc:sldChg>
      <pc:sldChg chg="modSp mod">
        <pc:chgData name="Baco, Timotej" userId="152f2ad6-3c97-47cf-bd89-58c5c0a29e21" providerId="ADAL" clId="{757F9EBE-CC8D-47AE-9905-D1772D5C1DF9}" dt="2024-09-24T19:14:55.202" v="2" actId="207"/>
        <pc:sldMkLst>
          <pc:docMk/>
          <pc:sldMk cId="981290105" sldId="291"/>
        </pc:sldMkLst>
        <pc:spChg chg="mod">
          <ac:chgData name="Baco, Timotej" userId="152f2ad6-3c97-47cf-bd89-58c5c0a29e21" providerId="ADAL" clId="{757F9EBE-CC8D-47AE-9905-D1772D5C1DF9}" dt="2024-09-24T19:14:55.202" v="2" actId="207"/>
          <ac:spMkLst>
            <pc:docMk/>
            <pc:sldMk cId="981290105" sldId="291"/>
            <ac:spMk id="8" creationId="{D4394263-17C4-107C-501F-C19FC6080FA3}"/>
          </ac:spMkLst>
        </pc:spChg>
      </pc:sldChg>
      <pc:sldChg chg="addSp delSp modSp add mod">
        <pc:chgData name="Baco, Timotej" userId="152f2ad6-3c97-47cf-bd89-58c5c0a29e21" providerId="ADAL" clId="{757F9EBE-CC8D-47AE-9905-D1772D5C1DF9}" dt="2024-09-24T19:17:50.092" v="42" actId="207"/>
        <pc:sldMkLst>
          <pc:docMk/>
          <pc:sldMk cId="2953291498" sldId="292"/>
        </pc:sldMkLst>
        <pc:spChg chg="add del mod">
          <ac:chgData name="Baco, Timotej" userId="152f2ad6-3c97-47cf-bd89-58c5c0a29e21" providerId="ADAL" clId="{757F9EBE-CC8D-47AE-9905-D1772D5C1DF9}" dt="2024-09-24T19:17:50.092" v="42" actId="207"/>
          <ac:spMkLst>
            <pc:docMk/>
            <pc:sldMk cId="2953291498" sldId="292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757F9EBE-CC8D-47AE-9905-D1772D5C1DF9}" dt="2024-09-24T19:20:03.868" v="85" actId="1076"/>
        <pc:sldMkLst>
          <pc:docMk/>
          <pc:sldMk cId="1959814618" sldId="293"/>
        </pc:sldMkLst>
        <pc:spChg chg="mod">
          <ac:chgData name="Baco, Timotej" userId="152f2ad6-3c97-47cf-bd89-58c5c0a29e21" providerId="ADAL" clId="{757F9EBE-CC8D-47AE-9905-D1772D5C1DF9}" dt="2024-09-24T19:18:55.529" v="68" actId="14100"/>
          <ac:spMkLst>
            <pc:docMk/>
            <pc:sldMk cId="1959814618" sldId="293"/>
            <ac:spMk id="2" creationId="{78BDABF5-8F51-701C-41A3-648EFE25590F}"/>
          </ac:spMkLst>
        </pc:spChg>
        <pc:spChg chg="mod">
          <ac:chgData name="Baco, Timotej" userId="152f2ad6-3c97-47cf-bd89-58c5c0a29e21" providerId="ADAL" clId="{757F9EBE-CC8D-47AE-9905-D1772D5C1DF9}" dt="2024-09-24T19:20:03.868" v="85" actId="1076"/>
          <ac:spMkLst>
            <pc:docMk/>
            <pc:sldMk cId="1959814618" sldId="293"/>
            <ac:spMk id="8" creationId="{D4394263-17C4-107C-501F-C19FC6080FA3}"/>
          </ac:spMkLst>
        </pc:spChg>
      </pc:sldChg>
      <pc:sldChg chg="add del">
        <pc:chgData name="Baco, Timotej" userId="152f2ad6-3c97-47cf-bd89-58c5c0a29e21" providerId="ADAL" clId="{757F9EBE-CC8D-47AE-9905-D1772D5C1DF9}" dt="2024-09-24T19:15:54.196" v="11" actId="47"/>
        <pc:sldMkLst>
          <pc:docMk/>
          <pc:sldMk cId="2036038831" sldId="293"/>
        </pc:sldMkLst>
      </pc:sldChg>
      <pc:sldChg chg="add del">
        <pc:chgData name="Baco, Timotej" userId="152f2ad6-3c97-47cf-bd89-58c5c0a29e21" providerId="ADAL" clId="{757F9EBE-CC8D-47AE-9905-D1772D5C1DF9}" dt="2024-09-24T19:15:43.747" v="5" actId="47"/>
        <pc:sldMkLst>
          <pc:docMk/>
          <pc:sldMk cId="3681500499" sldId="293"/>
        </pc:sldMkLst>
      </pc:sldChg>
      <pc:sldChg chg="modSp add mod">
        <pc:chgData name="Baco, Timotej" userId="152f2ad6-3c97-47cf-bd89-58c5c0a29e21" providerId="ADAL" clId="{757F9EBE-CC8D-47AE-9905-D1772D5C1DF9}" dt="2024-09-24T19:23:24.460" v="135" actId="1076"/>
        <pc:sldMkLst>
          <pc:docMk/>
          <pc:sldMk cId="842826604" sldId="294"/>
        </pc:sldMkLst>
        <pc:spChg chg="mod">
          <ac:chgData name="Baco, Timotej" userId="152f2ad6-3c97-47cf-bd89-58c5c0a29e21" providerId="ADAL" clId="{757F9EBE-CC8D-47AE-9905-D1772D5C1DF9}" dt="2024-09-24T19:22:19.525" v="94" actId="1076"/>
          <ac:spMkLst>
            <pc:docMk/>
            <pc:sldMk cId="842826604" sldId="294"/>
            <ac:spMk id="2" creationId="{78BDABF5-8F51-701C-41A3-648EFE25590F}"/>
          </ac:spMkLst>
        </pc:spChg>
        <pc:spChg chg="mod">
          <ac:chgData name="Baco, Timotej" userId="152f2ad6-3c97-47cf-bd89-58c5c0a29e21" providerId="ADAL" clId="{757F9EBE-CC8D-47AE-9905-D1772D5C1DF9}" dt="2024-09-24T19:23:24.460" v="135" actId="1076"/>
          <ac:spMkLst>
            <pc:docMk/>
            <pc:sldMk cId="842826604" sldId="294"/>
            <ac:spMk id="8" creationId="{D4394263-17C4-107C-501F-C19FC6080FA3}"/>
          </ac:spMkLst>
        </pc:spChg>
      </pc:sldChg>
      <pc:sldChg chg="addSp delSp modSp add mod">
        <pc:chgData name="Baco, Timotej" userId="152f2ad6-3c97-47cf-bd89-58c5c0a29e21" providerId="ADAL" clId="{757F9EBE-CC8D-47AE-9905-D1772D5C1DF9}" dt="2024-09-24T19:28:57.430" v="161" actId="22"/>
        <pc:sldMkLst>
          <pc:docMk/>
          <pc:sldMk cId="3778399907" sldId="295"/>
        </pc:sldMkLst>
        <pc:spChg chg="mod">
          <ac:chgData name="Baco, Timotej" userId="152f2ad6-3c97-47cf-bd89-58c5c0a29e21" providerId="ADAL" clId="{757F9EBE-CC8D-47AE-9905-D1772D5C1DF9}" dt="2024-09-24T19:27:41.452" v="150" actId="1076"/>
          <ac:spMkLst>
            <pc:docMk/>
            <pc:sldMk cId="3778399907" sldId="295"/>
            <ac:spMk id="2" creationId="{78BDABF5-8F51-701C-41A3-648EFE25590F}"/>
          </ac:spMkLst>
        </pc:spChg>
        <pc:spChg chg="add del">
          <ac:chgData name="Baco, Timotej" userId="152f2ad6-3c97-47cf-bd89-58c5c0a29e21" providerId="ADAL" clId="{757F9EBE-CC8D-47AE-9905-D1772D5C1DF9}" dt="2024-09-24T19:28:57.430" v="161" actId="22"/>
          <ac:spMkLst>
            <pc:docMk/>
            <pc:sldMk cId="3778399907" sldId="295"/>
            <ac:spMk id="7" creationId="{54BDD600-4E6B-1E92-A7F2-84DEB5FB2670}"/>
          </ac:spMkLst>
        </pc:spChg>
        <pc:spChg chg="mod">
          <ac:chgData name="Baco, Timotej" userId="152f2ad6-3c97-47cf-bd89-58c5c0a29e21" providerId="ADAL" clId="{757F9EBE-CC8D-47AE-9905-D1772D5C1DF9}" dt="2024-09-24T19:28:29.939" v="159" actId="5793"/>
          <ac:spMkLst>
            <pc:docMk/>
            <pc:sldMk cId="3778399907" sldId="295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757F9EBE-CC8D-47AE-9905-D1772D5C1DF9}" dt="2024-09-24T19:30:25.547" v="185" actId="20577"/>
        <pc:sldMkLst>
          <pc:docMk/>
          <pc:sldMk cId="3482535899" sldId="296"/>
        </pc:sldMkLst>
        <pc:spChg chg="mod">
          <ac:chgData name="Baco, Timotej" userId="152f2ad6-3c97-47cf-bd89-58c5c0a29e21" providerId="ADAL" clId="{757F9EBE-CC8D-47AE-9905-D1772D5C1DF9}" dt="2024-09-24T19:29:13.981" v="168" actId="1076"/>
          <ac:spMkLst>
            <pc:docMk/>
            <pc:sldMk cId="3482535899" sldId="296"/>
            <ac:spMk id="2" creationId="{78BDABF5-8F51-701C-41A3-648EFE25590F}"/>
          </ac:spMkLst>
        </pc:spChg>
        <pc:spChg chg="mod">
          <ac:chgData name="Baco, Timotej" userId="152f2ad6-3c97-47cf-bd89-58c5c0a29e21" providerId="ADAL" clId="{757F9EBE-CC8D-47AE-9905-D1772D5C1DF9}" dt="2024-09-24T19:30:25.547" v="185" actId="20577"/>
          <ac:spMkLst>
            <pc:docMk/>
            <pc:sldMk cId="3482535899" sldId="296"/>
            <ac:spMk id="8" creationId="{D4394263-17C4-107C-501F-C19FC6080FA3}"/>
          </ac:spMkLst>
        </pc:spChg>
      </pc:sldChg>
      <pc:sldChg chg="add del">
        <pc:chgData name="Baco, Timotej" userId="152f2ad6-3c97-47cf-bd89-58c5c0a29e21" providerId="ADAL" clId="{757F9EBE-CC8D-47AE-9905-D1772D5C1DF9}" dt="2024-09-24T19:27:23.434" v="143" actId="47"/>
        <pc:sldMkLst>
          <pc:docMk/>
          <pc:sldMk cId="3952267283" sldId="296"/>
        </pc:sldMkLst>
      </pc:sldChg>
      <pc:sldChg chg="modSp add mod">
        <pc:chgData name="Baco, Timotej" userId="152f2ad6-3c97-47cf-bd89-58c5c0a29e21" providerId="ADAL" clId="{757F9EBE-CC8D-47AE-9905-D1772D5C1DF9}" dt="2024-09-24T19:34:36.622" v="231" actId="207"/>
        <pc:sldMkLst>
          <pc:docMk/>
          <pc:sldMk cId="3758752162" sldId="297"/>
        </pc:sldMkLst>
        <pc:spChg chg="mod">
          <ac:chgData name="Baco, Timotej" userId="152f2ad6-3c97-47cf-bd89-58c5c0a29e21" providerId="ADAL" clId="{757F9EBE-CC8D-47AE-9905-D1772D5C1DF9}" dt="2024-09-24T19:32:09.726" v="214"/>
          <ac:spMkLst>
            <pc:docMk/>
            <pc:sldMk cId="3758752162" sldId="297"/>
            <ac:spMk id="2" creationId="{78BDABF5-8F51-701C-41A3-648EFE25590F}"/>
          </ac:spMkLst>
        </pc:spChg>
        <pc:spChg chg="mod">
          <ac:chgData name="Baco, Timotej" userId="152f2ad6-3c97-47cf-bd89-58c5c0a29e21" providerId="ADAL" clId="{757F9EBE-CC8D-47AE-9905-D1772D5C1DF9}" dt="2024-09-24T19:34:36.622" v="231" actId="207"/>
          <ac:spMkLst>
            <pc:docMk/>
            <pc:sldMk cId="3758752162" sldId="297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757F9EBE-CC8D-47AE-9905-D1772D5C1DF9}" dt="2024-09-24T19:36:16.949" v="257" actId="20577"/>
        <pc:sldMkLst>
          <pc:docMk/>
          <pc:sldMk cId="873460561" sldId="298"/>
        </pc:sldMkLst>
        <pc:spChg chg="mod">
          <ac:chgData name="Baco, Timotej" userId="152f2ad6-3c97-47cf-bd89-58c5c0a29e21" providerId="ADAL" clId="{757F9EBE-CC8D-47AE-9905-D1772D5C1DF9}" dt="2024-09-24T19:35:00.912" v="237"/>
          <ac:spMkLst>
            <pc:docMk/>
            <pc:sldMk cId="873460561" sldId="298"/>
            <ac:spMk id="2" creationId="{78BDABF5-8F51-701C-41A3-648EFE25590F}"/>
          </ac:spMkLst>
        </pc:spChg>
        <pc:spChg chg="mod">
          <ac:chgData name="Baco, Timotej" userId="152f2ad6-3c97-47cf-bd89-58c5c0a29e21" providerId="ADAL" clId="{757F9EBE-CC8D-47AE-9905-D1772D5C1DF9}" dt="2024-09-24T19:36:16.949" v="257" actId="20577"/>
          <ac:spMkLst>
            <pc:docMk/>
            <pc:sldMk cId="873460561" sldId="298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757F9EBE-CC8D-47AE-9905-D1772D5C1DF9}" dt="2024-09-24T19:38:13.681" v="270" actId="20577"/>
        <pc:sldMkLst>
          <pc:docMk/>
          <pc:sldMk cId="4152094758" sldId="299"/>
        </pc:sldMkLst>
        <pc:spChg chg="mod">
          <ac:chgData name="Baco, Timotej" userId="152f2ad6-3c97-47cf-bd89-58c5c0a29e21" providerId="ADAL" clId="{757F9EBE-CC8D-47AE-9905-D1772D5C1DF9}" dt="2024-09-24T19:36:44.001" v="263"/>
          <ac:spMkLst>
            <pc:docMk/>
            <pc:sldMk cId="4152094758" sldId="299"/>
            <ac:spMk id="2" creationId="{78BDABF5-8F51-701C-41A3-648EFE25590F}"/>
          </ac:spMkLst>
        </pc:spChg>
        <pc:spChg chg="mod">
          <ac:chgData name="Baco, Timotej" userId="152f2ad6-3c97-47cf-bd89-58c5c0a29e21" providerId="ADAL" clId="{757F9EBE-CC8D-47AE-9905-D1772D5C1DF9}" dt="2024-09-24T19:38:13.681" v="270" actId="20577"/>
          <ac:spMkLst>
            <pc:docMk/>
            <pc:sldMk cId="4152094758" sldId="299"/>
            <ac:spMk id="8" creationId="{D4394263-17C4-107C-501F-C19FC6080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1B3B-475F-5957-AA7A-8B34E9AC4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39571-C461-09E9-9A05-DC5FA13E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A602-837C-FC58-512C-A9A1DCE1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3292-9C09-1EDF-393A-41561FC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70C5-31DA-35A9-BE95-6EFFFB87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3537-BE44-E014-09FD-C099FE6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5D29-BF27-7F8F-F340-B7000F08C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736F-1DDB-DB69-CCE0-AB7AE2EE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221A-52AF-D151-3144-8E44EF7D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549A-9690-6C0E-2A58-50202132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E70F-8393-2693-7C49-BA6057B6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DAD3-4612-0233-B5A5-E73C48E2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4E9D-DFEE-3F58-70A2-E0F29223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E939-1993-C80E-58B6-0FCA32B0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DD39-D129-A36B-02DC-1471127D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266B-C36F-7910-82B6-11434BCA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94CD-2DC5-1A83-C654-31399B9F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539D-2DA7-2A79-A40F-F593E8F1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15E7-3CC9-FECB-84DC-8334C6F7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6036-686F-554C-37BB-153EC4B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FF83-42FF-5F24-3B1C-E2867A33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6B55-82BE-449C-235E-4438EC6C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9A6A-FEE8-8359-F2FD-E46F4DCC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AC34-C9EB-922C-1DA6-322A1B9A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3B5C-448B-C630-446A-A722BD4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864F-9FBF-D297-99E2-F5B4DC84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A395-6E25-292E-F0BC-3D6CBF265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7233-D7CA-917F-2797-FF8ECB75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E8F6D-3D7D-1E06-9EBC-AD3508E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45C1-6027-2113-4929-4AA6E1C0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83F8-C93B-671B-B471-720152AD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F9F1-1DAA-71FA-0A47-E1D827FD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270B-4093-BD1E-7102-A63DCC0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E8D7-0471-FDDC-A3E1-50FE3853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53376-B748-F48E-0D11-575FB6EF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26FF6-CB43-C476-0155-AC8DC265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CFFB0-8100-71E2-CD83-C9D40F70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9BA90-7D25-6373-82D4-B1CD7EA9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381B8-F5F8-A14D-EEEF-FF212B9B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59CB-08C3-8375-03D4-F0E1AD0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3D734-CF2B-5490-C395-473A93A7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30817-3260-653C-0EF9-32399E34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CA36-0E3C-C4FD-F922-76566E2A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AB31-814E-5E6C-347A-D234D89A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C21BA-55B8-3661-5D6B-47EFE79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7A46C-A0E0-3A56-1F08-216EEF5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F5EA-BCA8-B43C-0D91-3D14C50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8C-8D75-5DB5-0DF9-C05795A1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FC7B-E733-E169-0B1C-88ED7A43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D555-655D-CFEF-4D2A-B21960C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F8054-3EE3-133C-DA23-66473663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87A3-9C32-0EEF-3472-9B0528E1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96F0-F3F6-6635-A0F9-DC5530FB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D6B3A-7CB0-0A29-AD47-F6AE8B86D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5E2E9-8ADD-6B18-A1BF-A2B48CB4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CB8D-A07C-0355-7D9F-9A90911B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66BF-87C8-63EB-EE80-FE53BB0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9366-5AA1-E48F-9CA4-6BC2BBB2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24A77-88E4-BF7A-060E-0D3A9DE4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BAFC-4A16-CAB7-B99E-8B10D3CB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AFEA-0AEA-CEB3-BCA3-2A2E4622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43CA-91F2-4396-BA20-9461D7BD8BF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D68B-5B87-A7C0-AD89-CAAA14B95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69DE-4D67-F0D3-625D-E56D57C3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8F9-4436-ED9C-E30E-680373C6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349" y="1104126"/>
            <a:ext cx="9144000" cy="2387600"/>
          </a:xfrm>
        </p:spPr>
        <p:txBody>
          <a:bodyPr>
            <a:normAutofit/>
          </a:bodyPr>
          <a:lstStyle/>
          <a:p>
            <a:r>
              <a:rPr lang="sk-SK" sz="7200" b="1" dirty="0">
                <a:latin typeface="+mn-lt"/>
              </a:rPr>
              <a:t>S.R.O</a:t>
            </a:r>
            <a:endParaRPr lang="en-US" sz="7200" b="1" dirty="0">
              <a:latin typeface="+mn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4A27D9D-739A-F1BC-9C27-5C7A0DAA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221" y="4481877"/>
            <a:ext cx="8384374" cy="26911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9E86E7-2922-EBCF-34BF-E30ED879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658" y="5699875"/>
            <a:ext cx="3296786" cy="1158125"/>
          </a:xfrm>
        </p:spPr>
        <p:txBody>
          <a:bodyPr/>
          <a:lstStyle/>
          <a:p>
            <a:endParaRPr lang="sk-SK" sz="3200" b="1" dirty="0"/>
          </a:p>
          <a:p>
            <a:r>
              <a:rPr lang="sk-SK" sz="3200" b="1" dirty="0"/>
              <a:t>Timotej Bačo</a:t>
            </a:r>
            <a:endParaRPr lang="en-US" sz="3200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0EEBE84-3510-2B62-CA24-5AF882D4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2007870" y="-221933"/>
            <a:ext cx="5905500" cy="18764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432F7A5-0BD9-EB3C-66C4-098B2124A562}"/>
              </a:ext>
            </a:extLst>
          </p:cNvPr>
          <p:cNvSpPr txBox="1">
            <a:spLocks/>
          </p:cNvSpPr>
          <p:nvPr/>
        </p:nvSpPr>
        <p:spPr>
          <a:xfrm>
            <a:off x="-6655290" y="220382"/>
            <a:ext cx="11161059" cy="159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						</a:t>
            </a:r>
            <a:r>
              <a:rPr lang="sk-SK" sz="3200" b="1" dirty="0" err="1"/>
              <a:t>Round</a:t>
            </a:r>
            <a:r>
              <a:rPr lang="sk-SK" sz="3200" b="1" dirty="0"/>
              <a:t> 3</a:t>
            </a:r>
            <a:endParaRPr lang="en-US" sz="3200" b="1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FDE482A-A808-037D-3747-487707661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9060" y="4796781"/>
            <a:ext cx="499206" cy="4992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B90CFD-2AE3-A25E-DE5C-722006EC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6270" y="1015640"/>
            <a:ext cx="673381" cy="54694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45A8921-B2DA-6769-E144-046AC913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174635" y="1811617"/>
            <a:ext cx="5040144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976BE20-777C-CED1-C957-CA4D62C60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509232">
            <a:off x="8712121" y="-3159801"/>
            <a:ext cx="504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5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6066" y="2593998"/>
            <a:ext cx="110398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s-ES" sz="2800" b="1" dirty="0" err="1">
                <a:latin typeface="+mj-lt"/>
              </a:rPr>
              <a:t>minimálna</a:t>
            </a:r>
            <a:r>
              <a:rPr lang="es-ES" sz="2800" b="1" dirty="0">
                <a:latin typeface="+mj-lt"/>
              </a:rPr>
              <a:t> </a:t>
            </a:r>
            <a:r>
              <a:rPr lang="es-ES" sz="2800" b="1" dirty="0" err="1">
                <a:latin typeface="+mj-lt"/>
              </a:rPr>
              <a:t>výška</a:t>
            </a:r>
            <a:r>
              <a:rPr lang="es-ES" sz="2800" b="1" dirty="0">
                <a:latin typeface="+mj-lt"/>
              </a:rPr>
              <a:t> </a:t>
            </a:r>
            <a:r>
              <a:rPr lang="es-ES" sz="2800" b="1" dirty="0" err="1">
                <a:latin typeface="+mj-lt"/>
              </a:rPr>
              <a:t>základného</a:t>
            </a:r>
            <a:r>
              <a:rPr lang="es-ES" sz="2800" b="1" dirty="0">
                <a:latin typeface="+mj-lt"/>
              </a:rPr>
              <a:t> </a:t>
            </a:r>
            <a:r>
              <a:rPr lang="es-ES" sz="2800" b="1" dirty="0" err="1">
                <a:solidFill>
                  <a:srgbClr val="E30074"/>
                </a:solidFill>
                <a:latin typeface="+mj-lt"/>
              </a:rPr>
              <a:t>imania</a:t>
            </a:r>
            <a:r>
              <a:rPr lang="es-ES" sz="2800" b="1" dirty="0">
                <a:solidFill>
                  <a:srgbClr val="E30074"/>
                </a:solidFill>
                <a:latin typeface="+mj-lt"/>
              </a:rPr>
              <a:t> s. r. o. </a:t>
            </a:r>
            <a:r>
              <a:rPr lang="es-ES" sz="2800" b="1" dirty="0">
                <a:latin typeface="+mj-lt"/>
              </a:rPr>
              <a:t>je </a:t>
            </a:r>
            <a:r>
              <a:rPr lang="es-ES" sz="2800" b="1" dirty="0" err="1">
                <a:latin typeface="+mj-lt"/>
              </a:rPr>
              <a:t>určená</a:t>
            </a:r>
            <a:r>
              <a:rPr lang="es-ES" sz="2800" b="1" dirty="0">
                <a:latin typeface="+mj-lt"/>
              </a:rPr>
              <a:t> </a:t>
            </a:r>
            <a:r>
              <a:rPr lang="es-ES" sz="2800" b="1" dirty="0" err="1">
                <a:latin typeface="+mj-lt"/>
              </a:rPr>
              <a:t>sumou</a:t>
            </a:r>
            <a:r>
              <a:rPr lang="es-ES" sz="2800" b="1" dirty="0">
                <a:latin typeface="+mj-lt"/>
              </a:rPr>
              <a:t> </a:t>
            </a:r>
            <a:r>
              <a:rPr lang="es-ES" sz="2800" b="1" dirty="0">
                <a:solidFill>
                  <a:srgbClr val="E30074"/>
                </a:solidFill>
                <a:latin typeface="+mj-lt"/>
              </a:rPr>
              <a:t>5 000 </a:t>
            </a:r>
            <a:r>
              <a:rPr lang="es-ES" sz="2800" b="1" dirty="0" err="1">
                <a:solidFill>
                  <a:srgbClr val="E30074"/>
                </a:solidFill>
                <a:latin typeface="+mj-lt"/>
              </a:rPr>
              <a:t>eur</a:t>
            </a:r>
            <a:endParaRPr lang="sk-SK" sz="2800" b="1" dirty="0">
              <a:solidFill>
                <a:srgbClr val="E30074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minimálna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výška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vkladu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jedného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spoločníka</a:t>
            </a:r>
            <a:r>
              <a:rPr lang="en-US" sz="2800" b="1" dirty="0">
                <a:latin typeface="+mj-lt"/>
              </a:rPr>
              <a:t> je 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750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eur</a:t>
            </a:r>
            <a:endParaRPr lang="sk-SK" sz="2800" b="1" dirty="0">
              <a:solidFill>
                <a:srgbClr val="E30074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>
                <a:latin typeface="+mj-lt"/>
              </a:rPr>
              <a:t>pred </a:t>
            </a:r>
            <a:r>
              <a:rPr lang="en-US" sz="2800" b="1" dirty="0" err="1">
                <a:latin typeface="+mj-lt"/>
              </a:rPr>
              <a:t>podaním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návrhu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zápis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 do OR </a:t>
            </a:r>
            <a:r>
              <a:rPr lang="en-US" sz="2800" b="1" dirty="0" err="1">
                <a:latin typeface="+mj-lt"/>
              </a:rPr>
              <a:t>musí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byť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každý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peňažný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vklad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splatený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najmenej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na</a:t>
            </a:r>
            <a:r>
              <a:rPr lang="en-US" sz="2800" b="1" dirty="0">
                <a:latin typeface="+mj-lt"/>
              </a:rPr>
              <a:t> 30 % (</a:t>
            </a:r>
            <a:r>
              <a:rPr lang="en-US" sz="2800" b="1" dirty="0" err="1">
                <a:latin typeface="+mj-lt"/>
              </a:rPr>
              <a:t>celkovo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aspoň</a:t>
            </a:r>
            <a:r>
              <a:rPr lang="en-US" sz="2800" b="1" dirty="0">
                <a:latin typeface="+mj-lt"/>
              </a:rPr>
              <a:t> 2500 €) 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2276670" y="9331"/>
            <a:ext cx="10637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                4.Splatenie základného </a:t>
            </a:r>
          </a:p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imania vkladmi spoločníkov </a:t>
            </a:r>
            <a:r>
              <a:rPr lang="sk-SK" sz="6000" b="1" dirty="0" err="1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s.r.o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129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6066" y="1973490"/>
            <a:ext cx="110398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Hodnota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nepeňažného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vkladu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určuje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znaleckým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posudkom</a:t>
            </a:r>
            <a:endParaRPr lang="sk-SK" sz="2800" b="1" dirty="0">
              <a:solidFill>
                <a:srgbClr val="E30074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ak</a:t>
            </a:r>
            <a:r>
              <a:rPr lang="en-US" sz="2800" b="1" dirty="0">
                <a:latin typeface="+mj-lt"/>
              </a:rPr>
              <a:t> s. r. o. </a:t>
            </a:r>
            <a:r>
              <a:rPr lang="en-US" sz="2800" b="1" dirty="0" err="1">
                <a:latin typeface="+mj-lt"/>
              </a:rPr>
              <a:t>zakladá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len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jedna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osoba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musí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byť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základné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imanie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splatené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pred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podaním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návrhu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zápis</a:t>
            </a:r>
            <a:r>
              <a:rPr lang="en-US" sz="2800" b="1" dirty="0">
                <a:latin typeface="+mj-lt"/>
              </a:rPr>
              <a:t> do </a:t>
            </a:r>
            <a:r>
              <a:rPr lang="en-US" sz="2800" b="1" dirty="0" err="1">
                <a:latin typeface="+mj-lt"/>
              </a:rPr>
              <a:t>obchodného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registra</a:t>
            </a:r>
            <a:r>
              <a:rPr lang="en-US" sz="2800" b="1" dirty="0">
                <a:latin typeface="+mj-lt"/>
              </a:rPr>
              <a:t> v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plnej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výške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5 000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eur</a:t>
            </a:r>
            <a:endParaRPr lang="sk-SK" sz="2800" b="1" dirty="0">
              <a:solidFill>
                <a:srgbClr val="E30074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správca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vkladov</a:t>
            </a:r>
            <a:r>
              <a:rPr lang="en-US" sz="2800" b="1" dirty="0">
                <a:latin typeface="+mj-lt"/>
              </a:rPr>
              <a:t> je </a:t>
            </a:r>
            <a:r>
              <a:rPr lang="en-US" sz="2800" b="1" dirty="0" err="1">
                <a:latin typeface="+mj-lt"/>
              </a:rPr>
              <a:t>povinný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vydať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písomné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vyhlásenie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o </a:t>
            </a:r>
            <a:r>
              <a:rPr lang="en-US" sz="2800" b="1" dirty="0" err="1">
                <a:latin typeface="+mj-lt"/>
              </a:rPr>
              <a:t>splatení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vkladov</a:t>
            </a:r>
            <a:r>
              <a:rPr lang="en-US" sz="2800" b="1" dirty="0">
                <a:latin typeface="+mj-lt"/>
              </a:rPr>
              <a:t> (</a:t>
            </a:r>
            <a:r>
              <a:rPr lang="en-US" sz="2800" b="1" dirty="0" err="1">
                <a:latin typeface="+mj-lt"/>
              </a:rPr>
              <a:t>peňažné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vklady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povinne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vkladajú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bankový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účet</a:t>
            </a:r>
            <a:r>
              <a:rPr lang="en-US" sz="2800" b="1" dirty="0">
                <a:latin typeface="+mj-lt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2276670" y="9331"/>
            <a:ext cx="10637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                4.Splatenie základného </a:t>
            </a:r>
          </a:p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imania vkladmi spoločníkov </a:t>
            </a:r>
            <a:r>
              <a:rPr lang="sk-SK" sz="6000" b="1" dirty="0" err="1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s.r.o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329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6066" y="2039137"/>
            <a:ext cx="11039867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návrh</a:t>
            </a:r>
            <a:r>
              <a:rPr lang="en-US" sz="2800" b="1" dirty="0">
                <a:latin typeface="+mj-lt"/>
              </a:rPr>
              <a:t> je </a:t>
            </a:r>
            <a:r>
              <a:rPr lang="en-US" sz="2800" b="1" dirty="0" err="1">
                <a:latin typeface="+mj-lt"/>
              </a:rPr>
              <a:t>potrebné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podať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najneskôr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do 90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dní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od </a:t>
            </a:r>
            <a:r>
              <a:rPr lang="en-US" sz="2800" b="1" dirty="0" err="1">
                <a:latin typeface="+mj-lt"/>
              </a:rPr>
              <a:t>založenia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alebo</a:t>
            </a:r>
            <a:r>
              <a:rPr lang="en-US" sz="2800" b="1" dirty="0">
                <a:latin typeface="+mj-lt"/>
              </a:rPr>
              <a:t> od </a:t>
            </a:r>
            <a:r>
              <a:rPr lang="en-US" sz="2800" b="1" dirty="0" err="1">
                <a:latin typeface="+mj-lt"/>
              </a:rPr>
              <a:t>doručenia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listiny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ktorou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preukazuje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živnostenské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alebo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iné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podnikateľské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oprávnenie</a:t>
            </a: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registrový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súd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zapíše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spoločnosť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do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dvoch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pracovných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dní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od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podania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návrhu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676177" y="486356"/>
            <a:ext cx="11378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5.Zápis </a:t>
            </a:r>
            <a:r>
              <a:rPr lang="sk-SK" sz="6000" b="1" dirty="0" err="1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s.r.o</a:t>
            </a:r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. do obchodného registra </a:t>
            </a:r>
          </a:p>
        </p:txBody>
      </p:sp>
    </p:spTree>
    <p:extLst>
      <p:ext uri="{BB962C8B-B14F-4D97-AF65-F5344CB8AC3E}">
        <p14:creationId xmlns:p14="http://schemas.microsoft.com/office/powerpoint/2010/main" val="195981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6066" y="1644336"/>
            <a:ext cx="11039867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dirty="0" err="1">
                <a:latin typeface="+mj-lt"/>
              </a:rPr>
              <a:t>Súhlas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správcu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dane</a:t>
            </a:r>
            <a:endParaRPr lang="en-US" sz="2800" b="1" dirty="0">
              <a:latin typeface="+mj-lt"/>
            </a:endParaRP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endParaRPr lang="en-US" sz="2800" b="1" dirty="0">
              <a:latin typeface="+mj-lt"/>
            </a:endParaRP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dirty="0" err="1">
                <a:latin typeface="+mj-lt"/>
              </a:rPr>
              <a:t>Výpis</a:t>
            </a:r>
            <a:r>
              <a:rPr lang="en-US" sz="2800" b="1" dirty="0">
                <a:latin typeface="+mj-lt"/>
              </a:rPr>
              <a:t> z </a:t>
            </a:r>
            <a:r>
              <a:rPr lang="en-US" sz="2800" b="1" dirty="0" err="1">
                <a:latin typeface="+mj-lt"/>
              </a:rPr>
              <a:t>osobitného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bankového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účtu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správcu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vkladu</a:t>
            </a:r>
            <a:r>
              <a:rPr lang="en-US" sz="2800" b="1" dirty="0">
                <a:latin typeface="+mj-lt"/>
              </a:rPr>
              <a:t> (</a:t>
            </a:r>
            <a:r>
              <a:rPr lang="en-US" sz="2800" b="1" dirty="0" err="1">
                <a:latin typeface="+mj-lt"/>
              </a:rPr>
              <a:t>zrušené</a:t>
            </a:r>
            <a:r>
              <a:rPr lang="en-US" sz="2800" b="1" dirty="0">
                <a:latin typeface="+mj-lt"/>
              </a:rPr>
              <a:t> 2016)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>
                <a:latin typeface="+mj-lt"/>
              </a:rPr>
              <a:t>       </a:t>
            </a:r>
            <a:r>
              <a:rPr lang="en-US" sz="2800" b="1" dirty="0" err="1">
                <a:latin typeface="+mj-lt"/>
              </a:rPr>
              <a:t>Dokument</a:t>
            </a:r>
            <a:r>
              <a:rPr lang="en-US" sz="2800" b="1" dirty="0">
                <a:latin typeface="+mj-lt"/>
              </a:rPr>
              <a:t> „ </a:t>
            </a:r>
            <a:r>
              <a:rPr lang="en-US" sz="2800" b="1" dirty="0" err="1">
                <a:latin typeface="+mj-lt"/>
              </a:rPr>
              <a:t>Vyhlásenie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správcu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vkladu</a:t>
            </a:r>
            <a:r>
              <a:rPr lang="en-US" sz="2800" b="1" dirty="0">
                <a:latin typeface="+mj-lt"/>
              </a:rPr>
              <a:t>“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>
                <a:latin typeface="+mj-lt"/>
              </a:rPr>
              <a:t>3.    </a:t>
            </a:r>
            <a:r>
              <a:rPr lang="en-US" sz="2800" b="1" dirty="0" err="1">
                <a:latin typeface="+mj-lt"/>
              </a:rPr>
              <a:t>Osvedčenie</a:t>
            </a:r>
            <a:r>
              <a:rPr lang="en-US" sz="2800" b="1" dirty="0">
                <a:latin typeface="+mj-lt"/>
              </a:rPr>
              <a:t> o </a:t>
            </a:r>
            <a:r>
              <a:rPr lang="en-US" sz="2800" b="1" dirty="0" err="1">
                <a:latin typeface="+mj-lt"/>
              </a:rPr>
              <a:t>živnostenskom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oprávnení</a:t>
            </a:r>
            <a:r>
              <a:rPr lang="en-US" sz="2800" b="1" dirty="0">
                <a:latin typeface="+mj-lt"/>
              </a:rPr>
              <a:t> ( do 3 </a:t>
            </a:r>
            <a:r>
              <a:rPr lang="en-US" sz="2800" b="1" dirty="0" err="1">
                <a:latin typeface="+mj-lt"/>
              </a:rPr>
              <a:t>dní</a:t>
            </a:r>
            <a:r>
              <a:rPr lang="en-US" sz="2800" b="1" dirty="0">
                <a:latin typeface="+mj-lt"/>
              </a:rPr>
              <a:t>)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676177" y="191109"/>
            <a:ext cx="11378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Návrh na zápis </a:t>
            </a:r>
            <a:r>
              <a:rPr lang="sk-SK" sz="6000" b="1" dirty="0" err="1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s.r.o</a:t>
            </a:r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 do OR</a:t>
            </a:r>
          </a:p>
        </p:txBody>
      </p:sp>
    </p:spTree>
    <p:extLst>
      <p:ext uri="{BB962C8B-B14F-4D97-AF65-F5344CB8AC3E}">
        <p14:creationId xmlns:p14="http://schemas.microsoft.com/office/powerpoint/2010/main" val="84282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76177" y="3021807"/>
            <a:ext cx="11039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povinnosť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registrovať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sa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na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daň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z </a:t>
            </a:r>
            <a:r>
              <a:rPr lang="en-US" sz="2800" b="1" dirty="0" err="1">
                <a:latin typeface="+mj-lt"/>
              </a:rPr>
              <a:t>príjmov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novovzniknutej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začína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plynúť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až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odo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dňa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jej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zápisu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do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obchodného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registra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a </a:t>
            </a:r>
            <a:r>
              <a:rPr lang="en-US" sz="2800" b="1" dirty="0" err="1">
                <a:latin typeface="+mj-lt"/>
              </a:rPr>
              <a:t>nie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odo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dňa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kedy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získala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osvedčenie</a:t>
            </a:r>
            <a:r>
              <a:rPr lang="en-US" sz="2800" b="1" dirty="0">
                <a:latin typeface="+mj-lt"/>
              </a:rPr>
              <a:t> o </a:t>
            </a:r>
            <a:r>
              <a:rPr lang="en-US" sz="2800" b="1" dirty="0" err="1">
                <a:latin typeface="+mj-lt"/>
              </a:rPr>
              <a:t>živnostenskom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podnikaní</a:t>
            </a:r>
            <a:r>
              <a:rPr lang="en-US" sz="2800" b="1" dirty="0">
                <a:latin typeface="+mj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676177" y="430533"/>
            <a:ext cx="11378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6.Registrácia novozaloženej </a:t>
            </a:r>
            <a:r>
              <a:rPr lang="sk-SK" sz="6000" b="1" dirty="0" err="1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s.r.o</a:t>
            </a:r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. na daň z príjmov na daňovom úrade</a:t>
            </a:r>
          </a:p>
        </p:txBody>
      </p:sp>
    </p:spTree>
    <p:extLst>
      <p:ext uri="{BB962C8B-B14F-4D97-AF65-F5344CB8AC3E}">
        <p14:creationId xmlns:p14="http://schemas.microsoft.com/office/powerpoint/2010/main" val="377839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06623" y="1480499"/>
            <a:ext cx="110398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Spoločnosť</a:t>
            </a:r>
            <a:r>
              <a:rPr lang="en-US" sz="2800" b="1" dirty="0">
                <a:latin typeface="+mj-lt"/>
              </a:rPr>
              <a:t> s </a:t>
            </a:r>
            <a:r>
              <a:rPr lang="en-US" sz="2800" b="1" dirty="0" err="1">
                <a:latin typeface="+mj-lt"/>
              </a:rPr>
              <a:t>ručením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obmedzeným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nie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je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povinná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vytvoriť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rezervný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fond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pri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vzniku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>
                <a:latin typeface="+mj-lt"/>
              </a:rPr>
              <a:t>M</a:t>
            </a:r>
            <a:r>
              <a:rPr lang="en-US" sz="2800" b="1" dirty="0" err="1">
                <a:latin typeface="+mj-lt"/>
              </a:rPr>
              <a:t>usí</a:t>
            </a:r>
            <a:r>
              <a:rPr lang="en-US" sz="2800" b="1" dirty="0">
                <a:latin typeface="+mj-lt"/>
              </a:rPr>
              <a:t> ho </a:t>
            </a:r>
            <a:r>
              <a:rPr lang="en-US" sz="2800" b="1" dirty="0" err="1">
                <a:latin typeface="+mj-lt"/>
              </a:rPr>
              <a:t>vytvoriť</a:t>
            </a:r>
            <a:r>
              <a:rPr lang="en-US" sz="2800" b="1" dirty="0">
                <a:latin typeface="+mj-lt"/>
              </a:rPr>
              <a:t> z 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čistého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zisku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(</a:t>
            </a:r>
            <a:r>
              <a:rPr lang="en-US" sz="2800" b="1" dirty="0" err="1">
                <a:latin typeface="+mj-lt"/>
              </a:rPr>
              <a:t>najmenej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výške</a:t>
            </a:r>
            <a:r>
              <a:rPr lang="en-US" sz="2800" b="1" dirty="0">
                <a:latin typeface="+mj-lt"/>
              </a:rPr>
              <a:t> 5 % z </a:t>
            </a:r>
            <a:r>
              <a:rPr lang="en-US" sz="2800" b="1" dirty="0" err="1">
                <a:latin typeface="+mj-lt"/>
              </a:rPr>
              <a:t>prvého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čistého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zisku</a:t>
            </a:r>
            <a:r>
              <a:rPr lang="en-US" sz="2800" b="1" dirty="0">
                <a:latin typeface="+mj-lt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výška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vytvoreného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rezervného</a:t>
            </a:r>
            <a:r>
              <a:rPr lang="en-US" sz="2800" b="1" dirty="0">
                <a:latin typeface="+mj-lt"/>
              </a:rPr>
              <a:t> fondu </a:t>
            </a:r>
            <a:r>
              <a:rPr lang="en-US" sz="2800" b="1" dirty="0" err="1">
                <a:latin typeface="+mj-lt"/>
              </a:rPr>
              <a:t>zároveň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nesmie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byť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viac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ako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10 %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základného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imania</a:t>
            </a: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06623" y="131953"/>
            <a:ext cx="11378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Rezervný fond </a:t>
            </a:r>
            <a:r>
              <a:rPr lang="sk-SK" sz="6000" b="1" dirty="0" err="1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s.r.o</a:t>
            </a:r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8253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06623" y="1566355"/>
            <a:ext cx="11039867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štatutárny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orgán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ktorý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koná</a:t>
            </a:r>
            <a:r>
              <a:rPr lang="en-US" sz="2800" b="1" dirty="0">
                <a:latin typeface="+mj-lt"/>
              </a:rPr>
              <a:t> v </a:t>
            </a:r>
            <a:r>
              <a:rPr lang="en-US" sz="2800" b="1" dirty="0" err="1">
                <a:latin typeface="+mj-lt"/>
              </a:rPr>
              <a:t>mene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 (</a:t>
            </a:r>
            <a:r>
              <a:rPr lang="en-US" sz="2800" b="1" dirty="0" err="1">
                <a:latin typeface="+mj-lt"/>
              </a:rPr>
              <a:t>spoločník</a:t>
            </a:r>
            <a:r>
              <a:rPr lang="en-US" sz="2800" b="1" dirty="0">
                <a:latin typeface="+mj-lt"/>
              </a:rPr>
              <a:t>)</a:t>
            </a: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E30074"/>
                </a:solidFill>
                <a:latin typeface="+mj-lt"/>
              </a:rPr>
              <a:t>je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poverený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riadením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spoločnosti</a:t>
            </a:r>
            <a:endParaRPr lang="sk-SK" sz="2800" b="1" dirty="0">
              <a:solidFill>
                <a:srgbClr val="E30074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vymenúva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 ho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valné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zhromaždenie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 z </a:t>
            </a:r>
            <a:r>
              <a:rPr lang="en-US" sz="2800" b="1" dirty="0" err="1">
                <a:latin typeface="+mj-lt"/>
              </a:rPr>
              <a:t>radov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spoločníkov</a:t>
            </a:r>
            <a:r>
              <a:rPr lang="en-US" sz="2800" b="1" dirty="0">
                <a:latin typeface="+mj-lt"/>
              </a:rPr>
              <a:t>,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musí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dodržiavať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zákaz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konkurencie</a:t>
            </a: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E30074"/>
                </a:solidFill>
                <a:latin typeface="+mj-lt"/>
              </a:rPr>
              <a:t>je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povinný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vykonávať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svoju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funkciu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v </a:t>
            </a:r>
            <a:r>
              <a:rPr lang="en-US" sz="2800" b="1" dirty="0" err="1">
                <a:latin typeface="+mj-lt"/>
              </a:rPr>
              <a:t>súlade</a:t>
            </a:r>
            <a:r>
              <a:rPr lang="en-US" sz="2800" b="1" dirty="0">
                <a:latin typeface="+mj-lt"/>
              </a:rPr>
              <a:t> so </a:t>
            </a:r>
            <a:r>
              <a:rPr lang="en-US" sz="2800" b="1" dirty="0" err="1">
                <a:latin typeface="+mj-lt"/>
              </a:rPr>
              <a:t>záujmami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 a </a:t>
            </a:r>
            <a:r>
              <a:rPr lang="en-US" sz="2800" b="1" dirty="0" err="1">
                <a:latin typeface="+mj-lt"/>
              </a:rPr>
              <a:t>všetkých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jej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spoločníkov</a:t>
            </a: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06623" y="131953"/>
            <a:ext cx="11378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Konateľ v </a:t>
            </a:r>
            <a:r>
              <a:rPr lang="sk-SK" sz="6000" b="1" dirty="0" err="1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s.r.o</a:t>
            </a:r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75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06623" y="1147616"/>
            <a:ext cx="11039867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vo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vlastnom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mene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alebo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vlastný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účet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uzavierať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obchody</a:t>
            </a:r>
            <a:r>
              <a:rPr lang="en-US" sz="2800" b="1" dirty="0">
                <a:latin typeface="+mj-lt"/>
              </a:rPr>
              <a:t>, </a:t>
            </a:r>
            <a:r>
              <a:rPr lang="en-US" sz="2800" b="1" dirty="0" err="1">
                <a:latin typeface="+mj-lt"/>
              </a:rPr>
              <a:t>ktoré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súvisia</a:t>
            </a:r>
            <a:r>
              <a:rPr lang="en-US" sz="2800" b="1" dirty="0">
                <a:latin typeface="+mj-lt"/>
              </a:rPr>
              <a:t> s </a:t>
            </a:r>
            <a:r>
              <a:rPr lang="en-US" sz="2800" b="1" dirty="0" err="1">
                <a:latin typeface="+mj-lt"/>
              </a:rPr>
              <a:t>podnikateľskou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činnosťou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 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sprostredkovať</a:t>
            </a:r>
            <a:r>
              <a:rPr lang="en-US" sz="2800" b="1" dirty="0">
                <a:latin typeface="+mj-lt"/>
              </a:rPr>
              <a:t> pre </a:t>
            </a:r>
            <a:r>
              <a:rPr lang="en-US" sz="2800" b="1" dirty="0" err="1">
                <a:latin typeface="+mj-lt"/>
              </a:rPr>
              <a:t>iné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osoby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obchody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zúčastňovať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podnikaní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inej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ako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spoločník</a:t>
            </a:r>
            <a:r>
              <a:rPr lang="en-US" sz="2800" b="1" dirty="0">
                <a:latin typeface="+mj-lt"/>
              </a:rPr>
              <a:t> s </a:t>
            </a:r>
            <a:r>
              <a:rPr lang="en-US" sz="2800" b="1" dirty="0" err="1">
                <a:latin typeface="+mj-lt"/>
              </a:rPr>
              <a:t>neobmedzeným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ručením</a:t>
            </a:r>
            <a:r>
              <a:rPr lang="en-US" sz="2800" b="1" dirty="0">
                <a:latin typeface="+mj-lt"/>
              </a:rPr>
              <a:t> 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vykonávať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činnosť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ako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štatutárny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orgán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alebo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člen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štatutárneho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alebo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iného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orgánu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inej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právnickej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osoby</a:t>
            </a:r>
            <a:r>
              <a:rPr lang="en-US" sz="2800" b="1" dirty="0">
                <a:latin typeface="+mj-lt"/>
              </a:rPr>
              <a:t> s </a:t>
            </a:r>
            <a:r>
              <a:rPr lang="en-US" sz="2800" b="1" dirty="0" err="1">
                <a:latin typeface="+mj-lt"/>
              </a:rPr>
              <a:t>podobným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predmetom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podnikania</a:t>
            </a: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06623" y="131953"/>
            <a:ext cx="11378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Čo konateľ nesmie</a:t>
            </a:r>
          </a:p>
        </p:txBody>
      </p:sp>
    </p:spTree>
    <p:extLst>
      <p:ext uri="{BB962C8B-B14F-4D97-AF65-F5344CB8AC3E}">
        <p14:creationId xmlns:p14="http://schemas.microsoft.com/office/powerpoint/2010/main" val="87346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06623" y="1973906"/>
            <a:ext cx="11039867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Spoločnosť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zodpovedá</a:t>
            </a:r>
            <a:r>
              <a:rPr lang="en-US" sz="2800" b="1" dirty="0">
                <a:latin typeface="+mj-lt"/>
              </a:rPr>
              <a:t> za </a:t>
            </a:r>
            <a:r>
              <a:rPr lang="en-US" sz="2800" b="1" dirty="0" err="1">
                <a:latin typeface="+mj-lt"/>
              </a:rPr>
              <a:t>porušenie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svojich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záväzkov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celým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svojím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majetkom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- (</a:t>
            </a:r>
            <a:r>
              <a:rPr lang="en-US" sz="2800" b="1" dirty="0" err="1">
                <a:latin typeface="+mj-lt"/>
              </a:rPr>
              <a:t>základným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garantom</a:t>
            </a:r>
            <a:r>
              <a:rPr lang="en-US" sz="2800" b="1" dirty="0">
                <a:latin typeface="+mj-lt"/>
              </a:rPr>
              <a:t> pre </a:t>
            </a:r>
            <a:r>
              <a:rPr lang="en-US" sz="2800" b="1" dirty="0" err="1">
                <a:latin typeface="+mj-lt"/>
              </a:rPr>
              <a:t>veriteľov</a:t>
            </a:r>
            <a:r>
              <a:rPr lang="en-US" sz="2800" b="1" dirty="0">
                <a:latin typeface="+mj-lt"/>
              </a:rPr>
              <a:t> je </a:t>
            </a:r>
            <a:r>
              <a:rPr lang="en-US" sz="2800" b="1" dirty="0" err="1">
                <a:latin typeface="+mj-lt"/>
              </a:rPr>
              <a:t>výška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základného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imania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)</a:t>
            </a: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Spoločník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ručí</a:t>
            </a:r>
            <a:r>
              <a:rPr lang="en-US" sz="2800" b="1" dirty="0">
                <a:latin typeface="+mj-lt"/>
              </a:rPr>
              <a:t> za </a:t>
            </a:r>
            <a:r>
              <a:rPr lang="en-US" sz="2800" b="1" dirty="0" err="1">
                <a:latin typeface="+mj-lt"/>
              </a:rPr>
              <a:t>záväzky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   do </a:t>
            </a:r>
            <a:r>
              <a:rPr lang="en-US" sz="2800" b="1" dirty="0" err="1">
                <a:latin typeface="+mj-lt"/>
              </a:rPr>
              <a:t>výšky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svojho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nesplateného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vkladu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zapísaného</a:t>
            </a:r>
            <a:r>
              <a:rPr lang="en-US" sz="2800" b="1" dirty="0">
                <a:latin typeface="+mj-lt"/>
              </a:rPr>
              <a:t> v </a:t>
            </a:r>
            <a:r>
              <a:rPr lang="en-US" sz="2800" b="1" dirty="0" err="1">
                <a:latin typeface="+mj-lt"/>
              </a:rPr>
              <a:t>obchodnom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registri</a:t>
            </a: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06623" y="131953"/>
            <a:ext cx="11378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Ručenie v s.r.o.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20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1252975" y="1708519"/>
            <a:ext cx="968605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99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Založenie</a:t>
            </a:r>
          </a:p>
        </p:txBody>
      </p:sp>
    </p:spTree>
    <p:extLst>
      <p:ext uri="{BB962C8B-B14F-4D97-AF65-F5344CB8AC3E}">
        <p14:creationId xmlns:p14="http://schemas.microsoft.com/office/powerpoint/2010/main" val="202680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710760" y="1405415"/>
            <a:ext cx="1103986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sk-SK" sz="2800" dirty="0">
              <a:latin typeface="+mn-lt"/>
              <a:cs typeface="Arial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dirty="0">
                <a:latin typeface="+mn-lt"/>
                <a:cs typeface="+mn-cs"/>
              </a:rPr>
              <a:t>je </a:t>
            </a:r>
            <a:r>
              <a:rPr lang="sk-SK" sz="2800" dirty="0">
                <a:solidFill>
                  <a:srgbClr val="E30074"/>
                </a:solidFill>
                <a:latin typeface="+mn-lt"/>
                <a:cs typeface="+mn-cs"/>
              </a:rPr>
              <a:t>najrozšírenejšia</a:t>
            </a:r>
            <a:r>
              <a:rPr lang="sk-SK" sz="2800" dirty="0">
                <a:latin typeface="+mn-lt"/>
                <a:cs typeface="+mn-cs"/>
              </a:rPr>
              <a:t> forma podnikania právnických osôb na Slovensku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dirty="0">
                <a:latin typeface="+mn-lt"/>
                <a:cs typeface="+mn-cs"/>
              </a:rPr>
              <a:t>môže  ju založiť </a:t>
            </a:r>
            <a:r>
              <a:rPr lang="sk-SK" sz="2800" dirty="0">
                <a:solidFill>
                  <a:srgbClr val="E30074"/>
                </a:solidFill>
                <a:latin typeface="+mn-lt"/>
                <a:cs typeface="+mn-cs"/>
              </a:rPr>
              <a:t>minimálne jedna osoba, maximálne však 50 spoločníkov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dirty="0">
                <a:latin typeface="+mn-lt"/>
                <a:cs typeface="+mn-cs"/>
              </a:rPr>
              <a:t>obchodné meno spoločnosti musí obsahovať označenie "</a:t>
            </a:r>
            <a:r>
              <a:rPr lang="sk-SK" sz="2800" dirty="0">
                <a:solidFill>
                  <a:srgbClr val="E30074"/>
                </a:solidFill>
                <a:latin typeface="+mn-lt"/>
                <a:cs typeface="+mn-cs"/>
              </a:rPr>
              <a:t>spoločnosť s ručením obmedzeným</a:t>
            </a:r>
            <a:r>
              <a:rPr lang="sk-SK" sz="2800" dirty="0">
                <a:latin typeface="+mn-lt"/>
                <a:cs typeface="+mn-cs"/>
              </a:rPr>
              <a:t>“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sk-SK" sz="280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sk-SK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sk-SK" sz="2800" dirty="0">
              <a:solidFill>
                <a:srgbClr val="E30074"/>
              </a:solidFill>
              <a:latin typeface="+mn-lt"/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sk-SK" sz="2800" dirty="0">
              <a:latin typeface="+mn-lt"/>
              <a:cs typeface="Arial" charset="0"/>
            </a:endParaRPr>
          </a:p>
          <a:p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7967738" y="91268"/>
            <a:ext cx="1783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S.R.O</a:t>
            </a:r>
          </a:p>
        </p:txBody>
      </p:sp>
    </p:spTree>
    <p:extLst>
      <p:ext uri="{BB962C8B-B14F-4D97-AF65-F5344CB8AC3E}">
        <p14:creationId xmlns:p14="http://schemas.microsoft.com/office/powerpoint/2010/main" val="131148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710760" y="1629350"/>
            <a:ext cx="11039867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800" dirty="0"/>
              <a:t>spoločnosť nemá viac ako </a:t>
            </a:r>
            <a:r>
              <a:rPr lang="sk-SK" sz="2800" dirty="0">
                <a:solidFill>
                  <a:srgbClr val="E30074"/>
                </a:solidFill>
              </a:rPr>
              <a:t>5 spoločníkov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1100" dirty="0">
              <a:solidFill>
                <a:srgbClr val="E30074"/>
              </a:solidFill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dirty="0"/>
              <a:t>účelom založenia spoločnosti je </a:t>
            </a:r>
            <a:r>
              <a:rPr lang="sk-SK" sz="2800" dirty="0">
                <a:solidFill>
                  <a:srgbClr val="E30074"/>
                </a:solidFill>
              </a:rPr>
              <a:t>podnikanie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1100" dirty="0">
              <a:solidFill>
                <a:srgbClr val="E30074"/>
              </a:solidFill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predmetom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podnikania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budú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len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vybrané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činnosti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zodpovedajúce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zoznamu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voľných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živností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z </a:t>
            </a:r>
            <a:r>
              <a:rPr lang="en-US" sz="2800" b="1" dirty="0" err="1">
                <a:latin typeface="+mj-lt"/>
              </a:rPr>
              <a:t>novej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prílohy</a:t>
            </a:r>
            <a:r>
              <a:rPr lang="en-US" sz="2800" b="1" dirty="0">
                <a:latin typeface="+mj-lt"/>
              </a:rPr>
              <a:t> č. 4a </a:t>
            </a:r>
            <a:r>
              <a:rPr lang="en-US" sz="2800" b="1" dirty="0" err="1">
                <a:latin typeface="+mj-lt"/>
              </a:rPr>
              <a:t>zákona</a:t>
            </a:r>
            <a:r>
              <a:rPr lang="en-US" sz="2800" b="1" dirty="0">
                <a:latin typeface="+mj-lt"/>
              </a:rPr>
              <a:t> č. 455/1991 </a:t>
            </a:r>
            <a:r>
              <a:rPr lang="en-US" sz="2800" b="1" dirty="0" err="1">
                <a:latin typeface="+mj-lt"/>
              </a:rPr>
              <a:t>Zb</a:t>
            </a:r>
            <a:r>
              <a:rPr lang="en-US" sz="2800" b="1" dirty="0">
                <a:latin typeface="+mj-lt"/>
              </a:rPr>
              <a:t>. o </a:t>
            </a:r>
            <a:r>
              <a:rPr lang="en-US" sz="2800" b="1" dirty="0" err="1">
                <a:latin typeface="+mj-lt"/>
              </a:rPr>
              <a:t>živnostenskom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podnikaní</a:t>
            </a:r>
            <a:r>
              <a:rPr lang="en-US" sz="2800" b="1" dirty="0">
                <a:latin typeface="+mj-lt"/>
              </a:rPr>
              <a:t> v </a:t>
            </a:r>
            <a:r>
              <a:rPr lang="en-US" sz="2800" b="1" dirty="0" err="1">
                <a:latin typeface="+mj-lt"/>
              </a:rPr>
              <a:t>znení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neskorších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predpisov</a:t>
            </a:r>
            <a:r>
              <a:rPr lang="en-US" sz="2800" b="1" dirty="0">
                <a:latin typeface="+mj-lt"/>
              </a:rPr>
              <a:t> (</a:t>
            </a:r>
            <a:r>
              <a:rPr lang="en-US" sz="2800" b="1" dirty="0" err="1">
                <a:latin typeface="+mj-lt"/>
              </a:rPr>
              <a:t>ďalej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len</a:t>
            </a:r>
            <a:r>
              <a:rPr lang="en-US" sz="2800" b="1" dirty="0">
                <a:latin typeface="+mj-lt"/>
              </a:rPr>
              <a:t> „</a:t>
            </a:r>
            <a:r>
              <a:rPr lang="en-US" sz="2800" b="1" dirty="0" err="1">
                <a:latin typeface="+mj-lt"/>
              </a:rPr>
              <a:t>zákon</a:t>
            </a:r>
            <a:r>
              <a:rPr lang="en-US" sz="2800" b="1" dirty="0">
                <a:latin typeface="+mj-lt"/>
              </a:rPr>
              <a:t> o </a:t>
            </a:r>
            <a:r>
              <a:rPr lang="en-US" sz="2800" b="1" dirty="0" err="1">
                <a:latin typeface="+mj-lt"/>
              </a:rPr>
              <a:t>živnostenskom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podnikaní</a:t>
            </a:r>
            <a:r>
              <a:rPr lang="en-US" sz="2800" b="1" dirty="0">
                <a:latin typeface="+mj-lt"/>
              </a:rPr>
              <a:t>“)</a:t>
            </a: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sk-SK" sz="11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týchto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činností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tvoriacich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predmet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podnikania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nebude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viac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ako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15 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261222" y="147252"/>
            <a:ext cx="6489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Podmienky založenia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5E33C-DAFF-4461-7C2C-18F521FCE8CC}"/>
              </a:ext>
            </a:extLst>
          </p:cNvPr>
          <p:cNvSpPr txBox="1"/>
          <p:nvPr/>
        </p:nvSpPr>
        <p:spPr>
          <a:xfrm>
            <a:off x="4321950" y="943750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Platné od 1.2.2023</a:t>
            </a:r>
          </a:p>
        </p:txBody>
      </p:sp>
    </p:spTree>
    <p:extLst>
      <p:ext uri="{BB962C8B-B14F-4D97-AF65-F5344CB8AC3E}">
        <p14:creationId xmlns:p14="http://schemas.microsoft.com/office/powerpoint/2010/main" val="38031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710760" y="1629350"/>
            <a:ext cx="11039867" cy="414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800" dirty="0"/>
              <a:t>obchodné meno bude obsahovať skratku </a:t>
            </a:r>
            <a:r>
              <a:rPr lang="sk-SK" sz="2800" b="1" dirty="0" err="1">
                <a:solidFill>
                  <a:srgbClr val="E30074"/>
                </a:solidFill>
              </a:rPr>
              <a:t>s.r.o</a:t>
            </a:r>
            <a:r>
              <a:rPr lang="sk-SK" sz="2800" b="1" dirty="0">
                <a:solidFill>
                  <a:srgbClr val="E30074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>
                <a:solidFill>
                  <a:srgbClr val="E30074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vklady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spoločníkov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budú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výlučne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peňažné</a:t>
            </a:r>
            <a:endParaRPr lang="sk-SK" sz="2800" b="1" dirty="0">
              <a:solidFill>
                <a:srgbClr val="E30074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správcom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vkladu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bude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konateľ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spoločnosti</a:t>
            </a:r>
            <a:endParaRPr lang="sk-SK" sz="2800" b="1" dirty="0">
              <a:solidFill>
                <a:srgbClr val="E30074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spoločnosť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nebude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mať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ustanovenú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dozornú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radu</a:t>
            </a:r>
            <a:endParaRPr lang="en-US" sz="2800" b="1" dirty="0">
              <a:solidFill>
                <a:srgbClr val="E30074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261222" y="147252"/>
            <a:ext cx="6489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Podmienky založenia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5E33C-DAFF-4461-7C2C-18F521FCE8CC}"/>
              </a:ext>
            </a:extLst>
          </p:cNvPr>
          <p:cNvSpPr txBox="1"/>
          <p:nvPr/>
        </p:nvSpPr>
        <p:spPr>
          <a:xfrm>
            <a:off x="4321950" y="943750"/>
            <a:ext cx="247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Platné od 1.2.2023</a:t>
            </a:r>
          </a:p>
        </p:txBody>
      </p:sp>
    </p:spTree>
    <p:extLst>
      <p:ext uri="{BB962C8B-B14F-4D97-AF65-F5344CB8AC3E}">
        <p14:creationId xmlns:p14="http://schemas.microsoft.com/office/powerpoint/2010/main" val="223031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710760" y="1629350"/>
            <a:ext cx="11039867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k-SK" sz="2800" dirty="0">
                <a:solidFill>
                  <a:srgbClr val="E30074"/>
                </a:solidFill>
              </a:rPr>
              <a:t>spísanie spoločenskej zmluvy </a:t>
            </a:r>
            <a:r>
              <a:rPr lang="sk-SK" sz="2800" dirty="0"/>
              <a:t>a príprava ostatných dokumentov, 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k-SK" sz="2800" dirty="0">
                <a:solidFill>
                  <a:srgbClr val="E30074"/>
                </a:solidFill>
              </a:rPr>
              <a:t>súhlas správcu dane so zápisom </a:t>
            </a:r>
            <a:r>
              <a:rPr lang="sk-SK" sz="2800" dirty="0"/>
              <a:t>spoločnosti do obchodného registra,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k-SK" sz="2800" dirty="0">
                <a:solidFill>
                  <a:srgbClr val="E30074"/>
                </a:solidFill>
              </a:rPr>
              <a:t>získanie osvedčenia</a:t>
            </a:r>
            <a:r>
              <a:rPr lang="sk-SK" sz="2800" dirty="0"/>
              <a:t> o živnostenskom oprávnení,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k-SK" sz="2800" dirty="0">
                <a:solidFill>
                  <a:srgbClr val="E30074"/>
                </a:solidFill>
              </a:rPr>
              <a:t>splatenie základného imania </a:t>
            </a:r>
            <a:r>
              <a:rPr lang="sk-SK" sz="2800" dirty="0"/>
              <a:t>vkladmi spoločníkov,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k-SK" sz="2800" dirty="0">
                <a:solidFill>
                  <a:srgbClr val="E30074"/>
                </a:solidFill>
              </a:rPr>
              <a:t>zápis spoločnosti </a:t>
            </a:r>
            <a:r>
              <a:rPr lang="sk-SK" sz="2800" dirty="0"/>
              <a:t>do obchodného registra,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k-SK" sz="2800" dirty="0">
                <a:solidFill>
                  <a:srgbClr val="E30074"/>
                </a:solidFill>
              </a:rPr>
              <a:t>registrácia na daň z príjmov </a:t>
            </a:r>
            <a:r>
              <a:rPr lang="sk-SK" sz="2800" dirty="0"/>
              <a:t>na daňovom úrade.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2795196" y="193418"/>
            <a:ext cx="9396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Postup založenia a vzniku s.r.o.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5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710760" y="1629350"/>
            <a:ext cx="11039867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>
                <a:latin typeface="+mj-lt"/>
              </a:rPr>
              <a:t>Rýchle štúdium:      http://www.spolocenskazmluva.sk/ 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>
                <a:latin typeface="+mj-lt"/>
              </a:rPr>
              <a:t>		Vymenujte náležitosti spoločenskej zmluvy</a:t>
            </a: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2186825" y="268118"/>
            <a:ext cx="100051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dirty="0">
                <a:solidFill>
                  <a:srgbClr val="E30074"/>
                </a:solidFill>
              </a:rPr>
              <a:t>1. spísanie spoločenskej zmluvy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780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6066" y="1918599"/>
            <a:ext cx="11039867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>
                <a:solidFill>
                  <a:srgbClr val="E30074"/>
                </a:solidFill>
                <a:latin typeface="+mj-lt"/>
              </a:rPr>
              <a:t>S.R.O </a:t>
            </a:r>
            <a:r>
              <a:rPr lang="sk-SK" sz="2800" b="1" dirty="0">
                <a:latin typeface="+mj-lt"/>
              </a:rPr>
              <a:t>nemôže založiť osoba, ktorá má daňový nedoplatok alebo je dlžná na zdravotných odvodoch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žiadosť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získanie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súhlasu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získava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príslušnom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daňovom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E30074"/>
                </a:solidFill>
                <a:latin typeface="+mj-lt"/>
              </a:rPr>
              <a:t>úrade</a:t>
            </a:r>
            <a:r>
              <a:rPr lang="en-US" sz="2800" b="1" dirty="0">
                <a:solidFill>
                  <a:srgbClr val="E30074"/>
                </a:solidFill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(pre </a:t>
            </a:r>
            <a:r>
              <a:rPr lang="en-US" sz="2800" b="1" dirty="0" err="1">
                <a:latin typeface="+mj-lt"/>
              </a:rPr>
              <a:t>všetkých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spoločníkov</a:t>
            </a:r>
            <a:r>
              <a:rPr lang="en-US" sz="2800" b="1" dirty="0">
                <a:latin typeface="+mj-lt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1679512" y="-96439"/>
            <a:ext cx="10637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dirty="0">
                <a:solidFill>
                  <a:srgbClr val="E30074"/>
                </a:solidFill>
              </a:rPr>
              <a:t>              2.Súhlas správcu dane so </a:t>
            </a:r>
          </a:p>
          <a:p>
            <a:r>
              <a:rPr lang="sk-SK" sz="6000" dirty="0">
                <a:solidFill>
                  <a:srgbClr val="E30074"/>
                </a:solidFill>
              </a:rPr>
              <a:t>          zápisom spoločnosti do OR 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385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6066" y="2593998"/>
            <a:ext cx="11039867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s-ES" sz="2800" b="1" dirty="0" err="1">
                <a:latin typeface="+mj-lt"/>
              </a:rPr>
              <a:t>len</a:t>
            </a:r>
            <a:r>
              <a:rPr lang="es-ES" sz="2800" b="1" dirty="0">
                <a:latin typeface="+mj-lt"/>
              </a:rPr>
              <a:t> pre </a:t>
            </a:r>
            <a:r>
              <a:rPr lang="es-ES" sz="2800" b="1" dirty="0" err="1">
                <a:latin typeface="+mj-lt"/>
              </a:rPr>
              <a:t>novozaloženú</a:t>
            </a:r>
            <a:r>
              <a:rPr lang="es-ES" sz="2800" b="1" dirty="0">
                <a:latin typeface="+mj-lt"/>
              </a:rPr>
              <a:t> </a:t>
            </a:r>
            <a:r>
              <a:rPr lang="es-ES" sz="2800" b="1" dirty="0" err="1">
                <a:latin typeface="+mj-lt"/>
              </a:rPr>
              <a:t>s.r.o</a:t>
            </a:r>
            <a:r>
              <a:rPr lang="es-ES" sz="2800" b="1" dirty="0">
                <a:latin typeface="+mj-lt"/>
              </a:rPr>
              <a:t>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>
                <a:latin typeface="+mj-lt"/>
              </a:rPr>
              <a:t>Žiadosť</a:t>
            </a:r>
            <a:r>
              <a:rPr lang="en-US" sz="2800" b="1" dirty="0">
                <a:latin typeface="+mj-lt"/>
              </a:rPr>
              <a:t> </a:t>
            </a:r>
            <a:r>
              <a:rPr lang="sk-SK" sz="2800" b="1" dirty="0">
                <a:latin typeface="+mj-lt"/>
              </a:rPr>
              <a:t>pre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vydanie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osvedčenia</a:t>
            </a:r>
            <a:r>
              <a:rPr lang="sk-SK" sz="2800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o </a:t>
            </a:r>
            <a:r>
              <a:rPr lang="en-US" sz="2800" b="1" dirty="0" err="1">
                <a:latin typeface="+mj-lt"/>
              </a:rPr>
              <a:t>živnostenskom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oprávnení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podávajú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všetci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zakladatelia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aj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konateľ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spoločnosti</a:t>
            </a:r>
            <a:endParaRPr lang="en-US" sz="28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470989" y="-31283"/>
            <a:ext cx="10637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          3.Získanie osvedčenia </a:t>
            </a:r>
            <a:b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</a:br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o živnostenskom oprávnení </a:t>
            </a:r>
          </a:p>
        </p:txBody>
      </p:sp>
    </p:spTree>
    <p:extLst>
      <p:ext uri="{BB962C8B-B14F-4D97-AF65-F5344CB8AC3E}">
        <p14:creationId xmlns:p14="http://schemas.microsoft.com/office/powerpoint/2010/main" val="281318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S.R.O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S.R.O</dc:title>
  <dc:creator>Baco, Timotej</dc:creator>
  <cp:lastModifiedBy>Baco, Timotej</cp:lastModifiedBy>
  <cp:revision>1</cp:revision>
  <dcterms:created xsi:type="dcterms:W3CDTF">2024-09-24T18:44:51Z</dcterms:created>
  <dcterms:modified xsi:type="dcterms:W3CDTF">2024-09-24T19:38:47Z</dcterms:modified>
</cp:coreProperties>
</file>