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6A470-1CA7-474F-BCA0-673CF10BD9E4}" v="71" dt="2024-12-03T21:58:06.9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5" d="100"/>
          <a:sy n="85" d="100"/>
        </p:scale>
        <p:origin x="624" y="-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čo, Timotej" userId="152f2ad6-3c97-47cf-bd89-58c5c0a29e21" providerId="ADAL" clId="{7E823390-D6B7-4562-B824-4240E0FA3251}"/>
    <pc:docChg chg="undo custSel addSld delSld modSld sldOrd">
      <pc:chgData name="Bačo, Timotej" userId="152f2ad6-3c97-47cf-bd89-58c5c0a29e21" providerId="ADAL" clId="{7E823390-D6B7-4562-B824-4240E0FA3251}" dt="2024-11-26T22:59:05.005" v="535" actId="20577"/>
      <pc:docMkLst>
        <pc:docMk/>
      </pc:docMkLst>
      <pc:sldChg chg="modSp mod">
        <pc:chgData name="Bačo, Timotej" userId="152f2ad6-3c97-47cf-bd89-58c5c0a29e21" providerId="ADAL" clId="{7E823390-D6B7-4562-B824-4240E0FA3251}" dt="2024-11-26T21:39:18.707" v="7" actId="1076"/>
        <pc:sldMkLst>
          <pc:docMk/>
          <pc:sldMk cId="735358950" sldId="257"/>
        </pc:sldMkLst>
        <pc:spChg chg="mod">
          <ac:chgData name="Bačo, Timotej" userId="152f2ad6-3c97-47cf-bd89-58c5c0a29e21" providerId="ADAL" clId="{7E823390-D6B7-4562-B824-4240E0FA3251}" dt="2024-11-26T21:39:18.707" v="7" actId="1076"/>
          <ac:spMkLst>
            <pc:docMk/>
            <pc:sldMk cId="735358950" sldId="257"/>
            <ac:spMk id="2" creationId="{C33FF8F9-4436-ED9C-E30E-680373C64496}"/>
          </ac:spMkLst>
        </pc:spChg>
        <pc:spChg chg="mod">
          <ac:chgData name="Bačo, Timotej" userId="152f2ad6-3c97-47cf-bd89-58c5c0a29e21" providerId="ADAL" clId="{7E823390-D6B7-4562-B824-4240E0FA3251}" dt="2024-11-26T21:38:35.406" v="0" actId="20577"/>
          <ac:spMkLst>
            <pc:docMk/>
            <pc:sldMk cId="735358950" sldId="257"/>
            <ac:spMk id="14" creationId="{C432F7A5-0BD9-EB3C-66C4-098B2124A562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3803102635" sldId="284"/>
        </pc:sldMkLst>
      </pc:sldChg>
      <pc:sldChg chg="modSp mod">
        <pc:chgData name="Bačo, Timotej" userId="152f2ad6-3c97-47cf-bd89-58c5c0a29e21" providerId="ADAL" clId="{7E823390-D6B7-4562-B824-4240E0FA3251}" dt="2024-11-26T22:59:05.005" v="535" actId="20577"/>
        <pc:sldMkLst>
          <pc:docMk/>
          <pc:sldMk cId="753961250" sldId="285"/>
        </pc:sldMkLst>
        <pc:spChg chg="mod">
          <ac:chgData name="Bačo, Timotej" userId="152f2ad6-3c97-47cf-bd89-58c5c0a29e21" providerId="ADAL" clId="{7E823390-D6B7-4562-B824-4240E0FA3251}" dt="2024-11-26T22:03:11.809" v="19" actId="20577"/>
          <ac:spMkLst>
            <pc:docMk/>
            <pc:sldMk cId="753961250" sldId="285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59:05.005" v="535" actId="20577"/>
          <ac:spMkLst>
            <pc:docMk/>
            <pc:sldMk cId="753961250" sldId="285"/>
            <ac:spMk id="8" creationId="{D4394263-17C4-107C-501F-C19FC6080FA3}"/>
          </ac:spMkLst>
        </pc:spChg>
      </pc:sldChg>
      <pc:sldChg chg="add del">
        <pc:chgData name="Bačo, Timotej" userId="152f2ad6-3c97-47cf-bd89-58c5c0a29e21" providerId="ADAL" clId="{7E823390-D6B7-4562-B824-4240E0FA3251}" dt="2024-11-26T22:18:00.883" v="313" actId="47"/>
        <pc:sldMkLst>
          <pc:docMk/>
          <pc:sldMk cId="266597667" sldId="286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1862867549" sldId="286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453152893" sldId="287"/>
        </pc:sldMkLst>
      </pc:sldChg>
      <pc:sldChg chg="modSp add mod ord">
        <pc:chgData name="Bačo, Timotej" userId="152f2ad6-3c97-47cf-bd89-58c5c0a29e21" providerId="ADAL" clId="{7E823390-D6B7-4562-B824-4240E0FA3251}" dt="2024-11-26T22:18:26.960" v="317" actId="20577"/>
        <pc:sldMkLst>
          <pc:docMk/>
          <pc:sldMk cId="2570018597" sldId="287"/>
        </pc:sldMkLst>
        <pc:spChg chg="mod">
          <ac:chgData name="Bačo, Timotej" userId="152f2ad6-3c97-47cf-bd89-58c5c0a29e21" providerId="ADAL" clId="{7E823390-D6B7-4562-B824-4240E0FA3251}" dt="2024-11-26T22:18:26.960" v="317" actId="20577"/>
          <ac:spMkLst>
            <pc:docMk/>
            <pc:sldMk cId="2570018597" sldId="287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17:46.638" v="310" actId="1076"/>
          <ac:spMkLst>
            <pc:docMk/>
            <pc:sldMk cId="2570018597" sldId="287"/>
            <ac:spMk id="8" creationId="{D4394263-17C4-107C-501F-C19FC6080FA3}"/>
          </ac:spMkLst>
        </pc:spChg>
      </pc:sldChg>
      <pc:sldChg chg="modSp add mod">
        <pc:chgData name="Bačo, Timotej" userId="152f2ad6-3c97-47cf-bd89-58c5c0a29e21" providerId="ADAL" clId="{7E823390-D6B7-4562-B824-4240E0FA3251}" dt="2024-11-26T22:24:54.633" v="340" actId="207"/>
        <pc:sldMkLst>
          <pc:docMk/>
          <pc:sldMk cId="154797142" sldId="288"/>
        </pc:sldMkLst>
        <pc:spChg chg="mod">
          <ac:chgData name="Bačo, Timotej" userId="152f2ad6-3c97-47cf-bd89-58c5c0a29e21" providerId="ADAL" clId="{7E823390-D6B7-4562-B824-4240E0FA3251}" dt="2024-11-26T22:18:39.580" v="324" actId="20577"/>
          <ac:spMkLst>
            <pc:docMk/>
            <pc:sldMk cId="154797142" sldId="288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24:54.633" v="340" actId="207"/>
          <ac:spMkLst>
            <pc:docMk/>
            <pc:sldMk cId="154797142" sldId="288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930399444" sldId="288"/>
        </pc:sldMkLst>
      </pc:sldChg>
      <pc:sldChg chg="addSp modSp add mod">
        <pc:chgData name="Bačo, Timotej" userId="152f2ad6-3c97-47cf-bd89-58c5c0a29e21" providerId="ADAL" clId="{7E823390-D6B7-4562-B824-4240E0FA3251}" dt="2024-11-26T22:27:34.155" v="396" actId="2710"/>
        <pc:sldMkLst>
          <pc:docMk/>
          <pc:sldMk cId="3160165077" sldId="289"/>
        </pc:sldMkLst>
        <pc:spChg chg="mod">
          <ac:chgData name="Bačo, Timotej" userId="152f2ad6-3c97-47cf-bd89-58c5c0a29e21" providerId="ADAL" clId="{7E823390-D6B7-4562-B824-4240E0FA3251}" dt="2024-11-26T22:25:30.554" v="362" actId="20577"/>
          <ac:spMkLst>
            <pc:docMk/>
            <pc:sldMk cId="3160165077" sldId="289"/>
            <ac:spMk id="2" creationId="{78BDABF5-8F51-701C-41A3-648EFE25590F}"/>
          </ac:spMkLst>
        </pc:spChg>
        <pc:spChg chg="add mod">
          <ac:chgData name="Bačo, Timotej" userId="152f2ad6-3c97-47cf-bd89-58c5c0a29e21" providerId="ADAL" clId="{7E823390-D6B7-4562-B824-4240E0FA3251}" dt="2024-11-26T22:27:34.155" v="396" actId="2710"/>
          <ac:spMkLst>
            <pc:docMk/>
            <pc:sldMk cId="3160165077" sldId="289"/>
            <ac:spMk id="3" creationId="{29AF2141-EAE3-0407-E40C-57042DAEF0A5}"/>
          </ac:spMkLst>
        </pc:spChg>
        <pc:spChg chg="mod">
          <ac:chgData name="Bačo, Timotej" userId="152f2ad6-3c97-47cf-bd89-58c5c0a29e21" providerId="ADAL" clId="{7E823390-D6B7-4562-B824-4240E0FA3251}" dt="2024-11-26T22:26:42.599" v="378" actId="14100"/>
          <ac:spMkLst>
            <pc:docMk/>
            <pc:sldMk cId="3160165077" sldId="289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3966143971" sldId="289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851579691" sldId="290"/>
        </pc:sldMkLst>
      </pc:sldChg>
      <pc:sldChg chg="addSp modSp add mod">
        <pc:chgData name="Bačo, Timotej" userId="152f2ad6-3c97-47cf-bd89-58c5c0a29e21" providerId="ADAL" clId="{7E823390-D6B7-4562-B824-4240E0FA3251}" dt="2024-11-26T22:29:25.155" v="417" actId="2710"/>
        <pc:sldMkLst>
          <pc:docMk/>
          <pc:sldMk cId="4091674933" sldId="290"/>
        </pc:sldMkLst>
        <pc:spChg chg="mod">
          <ac:chgData name="Bačo, Timotej" userId="152f2ad6-3c97-47cf-bd89-58c5c0a29e21" providerId="ADAL" clId="{7E823390-D6B7-4562-B824-4240E0FA3251}" dt="2024-11-26T22:29:25.155" v="417" actId="2710"/>
          <ac:spMkLst>
            <pc:docMk/>
            <pc:sldMk cId="4091674933" sldId="290"/>
            <ac:spMk id="3" creationId="{29AF2141-EAE3-0407-E40C-57042DAEF0A5}"/>
          </ac:spMkLst>
        </pc:spChg>
        <pc:spChg chg="add">
          <ac:chgData name="Bačo, Timotej" userId="152f2ad6-3c97-47cf-bd89-58c5c0a29e21" providerId="ADAL" clId="{7E823390-D6B7-4562-B824-4240E0FA3251}" dt="2024-11-26T22:28:13.408" v="398"/>
          <ac:spMkLst>
            <pc:docMk/>
            <pc:sldMk cId="4091674933" sldId="290"/>
            <ac:spMk id="7" creationId="{F91D9D7A-5AE3-65C6-68D8-D46133A099C2}"/>
          </ac:spMkLst>
        </pc:spChg>
        <pc:spChg chg="mod">
          <ac:chgData name="Bačo, Timotej" userId="152f2ad6-3c97-47cf-bd89-58c5c0a29e21" providerId="ADAL" clId="{7E823390-D6B7-4562-B824-4240E0FA3251}" dt="2024-11-26T22:28:50.872" v="409" actId="14100"/>
          <ac:spMkLst>
            <pc:docMk/>
            <pc:sldMk cId="4091674933" sldId="290"/>
            <ac:spMk id="8" creationId="{D4394263-17C4-107C-501F-C19FC6080FA3}"/>
          </ac:spMkLst>
        </pc:spChg>
        <pc:spChg chg="add">
          <ac:chgData name="Bačo, Timotej" userId="152f2ad6-3c97-47cf-bd89-58c5c0a29e21" providerId="ADAL" clId="{7E823390-D6B7-4562-B824-4240E0FA3251}" dt="2024-11-26T22:28:17.406" v="400"/>
          <ac:spMkLst>
            <pc:docMk/>
            <pc:sldMk cId="4091674933" sldId="290"/>
            <ac:spMk id="9" creationId="{6FAB846C-4024-809A-2C4E-465944750D74}"/>
          </ac:spMkLst>
        </pc:spChg>
      </pc:sldChg>
      <pc:sldChg chg="modSp add mod">
        <pc:chgData name="Bačo, Timotej" userId="152f2ad6-3c97-47cf-bd89-58c5c0a29e21" providerId="ADAL" clId="{7E823390-D6B7-4562-B824-4240E0FA3251}" dt="2024-11-26T22:30:51.793" v="435" actId="2710"/>
        <pc:sldMkLst>
          <pc:docMk/>
          <pc:sldMk cId="639066803" sldId="291"/>
        </pc:sldMkLst>
        <pc:spChg chg="mod">
          <ac:chgData name="Bačo, Timotej" userId="152f2ad6-3c97-47cf-bd89-58c5c0a29e21" providerId="ADAL" clId="{7E823390-D6B7-4562-B824-4240E0FA3251}" dt="2024-11-26T22:30:51.793" v="435" actId="2710"/>
          <ac:spMkLst>
            <pc:docMk/>
            <pc:sldMk cId="639066803" sldId="291"/>
            <ac:spMk id="3" creationId="{29AF2141-EAE3-0407-E40C-57042DAEF0A5}"/>
          </ac:spMkLst>
        </pc:spChg>
        <pc:spChg chg="mod">
          <ac:chgData name="Bačo, Timotej" userId="152f2ad6-3c97-47cf-bd89-58c5c0a29e21" providerId="ADAL" clId="{7E823390-D6B7-4562-B824-4240E0FA3251}" dt="2024-11-26T22:30:06.792" v="426" actId="2710"/>
          <ac:spMkLst>
            <pc:docMk/>
            <pc:sldMk cId="639066803" sldId="291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1393832053" sldId="291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642518623" sldId="292"/>
        </pc:sldMkLst>
      </pc:sldChg>
      <pc:sldChg chg="delSp modSp add mod">
        <pc:chgData name="Bačo, Timotej" userId="152f2ad6-3c97-47cf-bd89-58c5c0a29e21" providerId="ADAL" clId="{7E823390-D6B7-4562-B824-4240E0FA3251}" dt="2024-11-26T22:32:33.736" v="445" actId="1076"/>
        <pc:sldMkLst>
          <pc:docMk/>
          <pc:sldMk cId="4181113872" sldId="292"/>
        </pc:sldMkLst>
        <pc:spChg chg="del">
          <ac:chgData name="Bačo, Timotej" userId="152f2ad6-3c97-47cf-bd89-58c5c0a29e21" providerId="ADAL" clId="{7E823390-D6B7-4562-B824-4240E0FA3251}" dt="2024-11-26T22:32:29.542" v="444" actId="478"/>
          <ac:spMkLst>
            <pc:docMk/>
            <pc:sldMk cId="4181113872" sldId="292"/>
            <ac:spMk id="3" creationId="{29AF2141-EAE3-0407-E40C-57042DAEF0A5}"/>
          </ac:spMkLst>
        </pc:spChg>
        <pc:spChg chg="mod">
          <ac:chgData name="Bačo, Timotej" userId="152f2ad6-3c97-47cf-bd89-58c5c0a29e21" providerId="ADAL" clId="{7E823390-D6B7-4562-B824-4240E0FA3251}" dt="2024-11-26T22:32:33.736" v="445" actId="1076"/>
          <ac:spMkLst>
            <pc:docMk/>
            <pc:sldMk cId="4181113872" sldId="292"/>
            <ac:spMk id="8" creationId="{D4394263-17C4-107C-501F-C19FC6080FA3}"/>
          </ac:spMkLst>
        </pc:spChg>
      </pc:sldChg>
      <pc:sldChg chg="addSp delSp modSp add mod">
        <pc:chgData name="Bačo, Timotej" userId="152f2ad6-3c97-47cf-bd89-58c5c0a29e21" providerId="ADAL" clId="{7E823390-D6B7-4562-B824-4240E0FA3251}" dt="2024-11-26T22:36:58.959" v="478" actId="1076"/>
        <pc:sldMkLst>
          <pc:docMk/>
          <pc:sldMk cId="477289951" sldId="293"/>
        </pc:sldMkLst>
        <pc:spChg chg="mod">
          <ac:chgData name="Bačo, Timotej" userId="152f2ad6-3c97-47cf-bd89-58c5c0a29e21" providerId="ADAL" clId="{7E823390-D6B7-4562-B824-4240E0FA3251}" dt="2024-11-26T22:34:56.422" v="456" actId="20577"/>
          <ac:spMkLst>
            <pc:docMk/>
            <pc:sldMk cId="477289951" sldId="293"/>
            <ac:spMk id="2" creationId="{78BDABF5-8F51-701C-41A3-648EFE25590F}"/>
          </ac:spMkLst>
        </pc:spChg>
        <pc:spChg chg="add">
          <ac:chgData name="Bačo, Timotej" userId="152f2ad6-3c97-47cf-bd89-58c5c0a29e21" providerId="ADAL" clId="{7E823390-D6B7-4562-B824-4240E0FA3251}" dt="2024-11-26T22:35:46.562" v="459"/>
          <ac:spMkLst>
            <pc:docMk/>
            <pc:sldMk cId="477289951" sldId="293"/>
            <ac:spMk id="3" creationId="{F2B3CDB9-96F9-3343-E909-5CAEA40BFA65}"/>
          </ac:spMkLst>
        </pc:spChg>
        <pc:spChg chg="add">
          <ac:chgData name="Bačo, Timotej" userId="152f2ad6-3c97-47cf-bd89-58c5c0a29e21" providerId="ADAL" clId="{7E823390-D6B7-4562-B824-4240E0FA3251}" dt="2024-11-26T22:35:50.779" v="461"/>
          <ac:spMkLst>
            <pc:docMk/>
            <pc:sldMk cId="477289951" sldId="293"/>
            <ac:spMk id="7" creationId="{E29931FE-80F4-545C-4715-BD4E4E2F2F76}"/>
          </ac:spMkLst>
        </pc:spChg>
        <pc:spChg chg="add del mod">
          <ac:chgData name="Bačo, Timotej" userId="152f2ad6-3c97-47cf-bd89-58c5c0a29e21" providerId="ADAL" clId="{7E823390-D6B7-4562-B824-4240E0FA3251}" dt="2024-11-26T22:36:58.959" v="478" actId="1076"/>
          <ac:spMkLst>
            <pc:docMk/>
            <pc:sldMk cId="477289951" sldId="293"/>
            <ac:spMk id="8" creationId="{D4394263-17C4-107C-501F-C19FC6080FA3}"/>
          </ac:spMkLst>
        </pc:spChg>
        <pc:spChg chg="add del">
          <ac:chgData name="Bačo, Timotej" userId="152f2ad6-3c97-47cf-bd89-58c5c0a29e21" providerId="ADAL" clId="{7E823390-D6B7-4562-B824-4240E0FA3251}" dt="2024-11-26T22:36:05.982" v="464" actId="478"/>
          <ac:spMkLst>
            <pc:docMk/>
            <pc:sldMk cId="477289951" sldId="293"/>
            <ac:spMk id="9" creationId="{F965E73F-2C1D-B3FA-CD98-5DE41166FEC3}"/>
          </ac:spMkLst>
        </pc:spChg>
        <pc:spChg chg="add">
          <ac:chgData name="Bačo, Timotej" userId="152f2ad6-3c97-47cf-bd89-58c5c0a29e21" providerId="ADAL" clId="{7E823390-D6B7-4562-B824-4240E0FA3251}" dt="2024-11-26T22:36:10.224" v="466"/>
          <ac:spMkLst>
            <pc:docMk/>
            <pc:sldMk cId="477289951" sldId="293"/>
            <ac:spMk id="10" creationId="{8C8F9F07-6014-D3D7-3F05-7521EF48A349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843394964" sldId="293"/>
        </pc:sldMkLst>
      </pc:sldChg>
      <pc:sldChg chg="modSp add mod">
        <pc:chgData name="Bačo, Timotej" userId="152f2ad6-3c97-47cf-bd89-58c5c0a29e21" providerId="ADAL" clId="{7E823390-D6B7-4562-B824-4240E0FA3251}" dt="2024-11-26T22:44:10.766" v="533" actId="20577"/>
        <pc:sldMkLst>
          <pc:docMk/>
          <pc:sldMk cId="367173898" sldId="294"/>
        </pc:sldMkLst>
        <pc:spChg chg="mod">
          <ac:chgData name="Bačo, Timotej" userId="152f2ad6-3c97-47cf-bd89-58c5c0a29e21" providerId="ADAL" clId="{7E823390-D6B7-4562-B824-4240E0FA3251}" dt="2024-11-26T22:42:17.611" v="499" actId="20577"/>
          <ac:spMkLst>
            <pc:docMk/>
            <pc:sldMk cId="367173898" sldId="294"/>
            <ac:spMk id="2" creationId="{78BDABF5-8F51-701C-41A3-648EFE25590F}"/>
          </ac:spMkLst>
        </pc:spChg>
        <pc:spChg chg="mod">
          <ac:chgData name="Bačo, Timotej" userId="152f2ad6-3c97-47cf-bd89-58c5c0a29e21" providerId="ADAL" clId="{7E823390-D6B7-4562-B824-4240E0FA3251}" dt="2024-11-26T22:44:10.766" v="533" actId="20577"/>
          <ac:spMkLst>
            <pc:docMk/>
            <pc:sldMk cId="367173898" sldId="294"/>
            <ac:spMk id="8" creationId="{D4394263-17C4-107C-501F-C19FC6080FA3}"/>
          </ac:spMkLst>
        </pc:spChg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026423682" sldId="294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3490928273" sldId="295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846120629" sldId="296"/>
        </pc:sldMkLst>
      </pc:sldChg>
      <pc:sldChg chg="del">
        <pc:chgData name="Bačo, Timotej" userId="152f2ad6-3c97-47cf-bd89-58c5c0a29e21" providerId="ADAL" clId="{7E823390-D6B7-4562-B824-4240E0FA3251}" dt="2024-11-26T21:38:55.149" v="1" actId="47"/>
        <pc:sldMkLst>
          <pc:docMk/>
          <pc:sldMk cId="2798318434" sldId="297"/>
        </pc:sldMkLst>
      </pc:sldChg>
    </pc:docChg>
  </pc:docChgLst>
  <pc:docChgLst>
    <pc:chgData name="Bačo, Timotej" userId="152f2ad6-3c97-47cf-bd89-58c5c0a29e21" providerId="ADAL" clId="{A116A470-1CA7-474F-BCA0-673CF10BD9E4}"/>
    <pc:docChg chg="undo redo custSel addSld delSld modSld">
      <pc:chgData name="Bačo, Timotej" userId="152f2ad6-3c97-47cf-bd89-58c5c0a29e21" providerId="ADAL" clId="{A116A470-1CA7-474F-BCA0-673CF10BD9E4}" dt="2024-12-03T21:58:16.194" v="570" actId="1076"/>
      <pc:docMkLst>
        <pc:docMk/>
      </pc:docMkLst>
      <pc:sldChg chg="modSp mod">
        <pc:chgData name="Bačo, Timotej" userId="152f2ad6-3c97-47cf-bd89-58c5c0a29e21" providerId="ADAL" clId="{A116A470-1CA7-474F-BCA0-673CF10BD9E4}" dt="2024-12-03T21:03:25.622" v="7" actId="20577"/>
        <pc:sldMkLst>
          <pc:docMk/>
          <pc:sldMk cId="735358950" sldId="257"/>
        </pc:sldMkLst>
        <pc:spChg chg="mod">
          <ac:chgData name="Bačo, Timotej" userId="152f2ad6-3c97-47cf-bd89-58c5c0a29e21" providerId="ADAL" clId="{A116A470-1CA7-474F-BCA0-673CF10BD9E4}" dt="2024-12-03T21:03:25.622" v="7" actId="20577"/>
          <ac:spMkLst>
            <pc:docMk/>
            <pc:sldMk cId="735358950" sldId="257"/>
            <ac:spMk id="2" creationId="{C33FF8F9-4436-ED9C-E30E-680373C64496}"/>
          </ac:spMkLst>
        </pc:spChg>
      </pc:sldChg>
      <pc:sldChg chg="addSp modSp mod">
        <pc:chgData name="Bačo, Timotej" userId="152f2ad6-3c97-47cf-bd89-58c5c0a29e21" providerId="ADAL" clId="{A116A470-1CA7-474F-BCA0-673CF10BD9E4}" dt="2024-12-03T21:16:16.361" v="88" actId="1076"/>
        <pc:sldMkLst>
          <pc:docMk/>
          <pc:sldMk cId="753961250" sldId="285"/>
        </pc:sldMkLst>
        <pc:spChg chg="mod">
          <ac:chgData name="Bačo, Timotej" userId="152f2ad6-3c97-47cf-bd89-58c5c0a29e21" providerId="ADAL" clId="{A116A470-1CA7-474F-BCA0-673CF10BD9E4}" dt="2024-12-03T21:03:49.157" v="14" actId="20577"/>
          <ac:spMkLst>
            <pc:docMk/>
            <pc:sldMk cId="753961250" sldId="285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16:16.361" v="88" actId="1076"/>
          <ac:spMkLst>
            <pc:docMk/>
            <pc:sldMk cId="753961250" sldId="285"/>
            <ac:spMk id="8" creationId="{D4394263-17C4-107C-501F-C19FC6080FA3}"/>
          </ac:spMkLst>
        </pc:spChg>
        <pc:picChg chg="add mod">
          <ac:chgData name="Bačo, Timotej" userId="152f2ad6-3c97-47cf-bd89-58c5c0a29e21" providerId="ADAL" clId="{A116A470-1CA7-474F-BCA0-673CF10BD9E4}" dt="2024-12-03T21:16:10.408" v="87" actId="1076"/>
          <ac:picMkLst>
            <pc:docMk/>
            <pc:sldMk cId="753961250" sldId="285"/>
            <ac:picMk id="7" creationId="{1BA1C4C7-8F34-8A8D-CC9F-329280E70893}"/>
          </ac:picMkLst>
        </pc:picChg>
      </pc:sldChg>
      <pc:sldChg chg="addSp delSp modSp add mod">
        <pc:chgData name="Bačo, Timotej" userId="152f2ad6-3c97-47cf-bd89-58c5c0a29e21" providerId="ADAL" clId="{A116A470-1CA7-474F-BCA0-673CF10BD9E4}" dt="2024-12-03T21:24:01.659" v="168"/>
        <pc:sldMkLst>
          <pc:docMk/>
          <pc:sldMk cId="2214744826" sldId="286"/>
        </pc:sldMkLst>
        <pc:spChg chg="mod">
          <ac:chgData name="Bačo, Timotej" userId="152f2ad6-3c97-47cf-bd89-58c5c0a29e21" providerId="ADAL" clId="{A116A470-1CA7-474F-BCA0-673CF10BD9E4}" dt="2024-12-03T21:16:54.336" v="94"/>
          <ac:spMkLst>
            <pc:docMk/>
            <pc:sldMk cId="2214744826" sldId="286"/>
            <ac:spMk id="2" creationId="{78BDABF5-8F51-701C-41A3-648EFE25590F}"/>
          </ac:spMkLst>
        </pc:spChg>
        <pc:spChg chg="add">
          <ac:chgData name="Bačo, Timotej" userId="152f2ad6-3c97-47cf-bd89-58c5c0a29e21" providerId="ADAL" clId="{A116A470-1CA7-474F-BCA0-673CF10BD9E4}" dt="2024-12-03T21:17:08.040" v="97"/>
          <ac:spMkLst>
            <pc:docMk/>
            <pc:sldMk cId="2214744826" sldId="286"/>
            <ac:spMk id="3" creationId="{AC299096-7B49-9FFB-7A34-B2BB46B83D9D}"/>
          </ac:spMkLst>
        </pc:spChg>
        <pc:spChg chg="del mod">
          <ac:chgData name="Bačo, Timotej" userId="152f2ad6-3c97-47cf-bd89-58c5c0a29e21" providerId="ADAL" clId="{A116A470-1CA7-474F-BCA0-673CF10BD9E4}" dt="2024-12-03T21:17:22.694" v="101" actId="478"/>
          <ac:spMkLst>
            <pc:docMk/>
            <pc:sldMk cId="2214744826" sldId="286"/>
            <ac:spMk id="8" creationId="{D4394263-17C4-107C-501F-C19FC6080FA3}"/>
          </ac:spMkLst>
        </pc:spChg>
        <pc:spChg chg="add mod">
          <ac:chgData name="Bačo, Timotej" userId="152f2ad6-3c97-47cf-bd89-58c5c0a29e21" providerId="ADAL" clId="{A116A470-1CA7-474F-BCA0-673CF10BD9E4}" dt="2024-12-03T21:17:13.349" v="99"/>
          <ac:spMkLst>
            <pc:docMk/>
            <pc:sldMk cId="2214744826" sldId="286"/>
            <ac:spMk id="9" creationId="{630217F2-092D-FEA9-0D7A-DC0FF0772490}"/>
          </ac:spMkLst>
        </pc:spChg>
        <pc:spChg chg="add del">
          <ac:chgData name="Bačo, Timotej" userId="152f2ad6-3c97-47cf-bd89-58c5c0a29e21" providerId="ADAL" clId="{A116A470-1CA7-474F-BCA0-673CF10BD9E4}" dt="2024-12-03T21:17:22.694" v="101" actId="478"/>
          <ac:spMkLst>
            <pc:docMk/>
            <pc:sldMk cId="2214744826" sldId="286"/>
            <ac:spMk id="10" creationId="{98DB87F7-F2E1-5622-66F8-8AC2763D97C5}"/>
          </ac:spMkLst>
        </pc:spChg>
        <pc:spChg chg="add mod">
          <ac:chgData name="Bačo, Timotej" userId="152f2ad6-3c97-47cf-bd89-58c5c0a29e21" providerId="ADAL" clId="{A116A470-1CA7-474F-BCA0-673CF10BD9E4}" dt="2024-12-03T21:24:01.659" v="168"/>
          <ac:spMkLst>
            <pc:docMk/>
            <pc:sldMk cId="2214744826" sldId="286"/>
            <ac:spMk id="11" creationId="{04C3D501-DD14-FCF4-2287-EA5D5C25DE80}"/>
          </ac:spMkLst>
        </pc:spChg>
        <pc:picChg chg="del">
          <ac:chgData name="Bačo, Timotej" userId="152f2ad6-3c97-47cf-bd89-58c5c0a29e21" providerId="ADAL" clId="{A116A470-1CA7-474F-BCA0-673CF10BD9E4}" dt="2024-12-03T21:16:56.175" v="95" actId="478"/>
          <ac:picMkLst>
            <pc:docMk/>
            <pc:sldMk cId="2214744826" sldId="286"/>
            <ac:picMk id="7" creationId="{1BA1C4C7-8F34-8A8D-CC9F-329280E70893}"/>
          </ac:picMkLst>
        </pc:picChg>
        <pc:picChg chg="add mod ord">
          <ac:chgData name="Bačo, Timotej" userId="152f2ad6-3c97-47cf-bd89-58c5c0a29e21" providerId="ADAL" clId="{A116A470-1CA7-474F-BCA0-673CF10BD9E4}" dt="2024-12-03T21:19:19.612" v="122" actId="171"/>
          <ac:picMkLst>
            <pc:docMk/>
            <pc:sldMk cId="2214744826" sldId="286"/>
            <ac:picMk id="13" creationId="{386E318B-C590-21F1-C69E-AD5A3F85053C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2570018597" sldId="287"/>
        </pc:sldMkLst>
      </pc:sldChg>
      <pc:sldChg chg="modSp add mod">
        <pc:chgData name="Bačo, Timotej" userId="152f2ad6-3c97-47cf-bd89-58c5c0a29e21" providerId="ADAL" clId="{A116A470-1CA7-474F-BCA0-673CF10BD9E4}" dt="2024-12-03T21:26:04.855" v="201" actId="1076"/>
        <pc:sldMkLst>
          <pc:docMk/>
          <pc:sldMk cId="3171756812" sldId="287"/>
        </pc:sldMkLst>
        <pc:spChg chg="mod">
          <ac:chgData name="Bačo, Timotej" userId="152f2ad6-3c97-47cf-bd89-58c5c0a29e21" providerId="ADAL" clId="{A116A470-1CA7-474F-BCA0-673CF10BD9E4}" dt="2024-12-03T21:20:28.211" v="131" actId="20577"/>
          <ac:spMkLst>
            <pc:docMk/>
            <pc:sldMk cId="3171756812" sldId="287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25:56.221" v="199" actId="1076"/>
          <ac:spMkLst>
            <pc:docMk/>
            <pc:sldMk cId="3171756812" sldId="287"/>
            <ac:spMk id="11" creationId="{04C3D501-DD14-FCF4-2287-EA5D5C25DE80}"/>
          </ac:spMkLst>
        </pc:spChg>
        <pc:picChg chg="mod">
          <ac:chgData name="Bačo, Timotej" userId="152f2ad6-3c97-47cf-bd89-58c5c0a29e21" providerId="ADAL" clId="{A116A470-1CA7-474F-BCA0-673CF10BD9E4}" dt="2024-12-03T21:26:04.855" v="201" actId="1076"/>
          <ac:picMkLst>
            <pc:docMk/>
            <pc:sldMk cId="3171756812" sldId="287"/>
            <ac:picMk id="13" creationId="{386E318B-C590-21F1-C69E-AD5A3F85053C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154797142" sldId="288"/>
        </pc:sldMkLst>
      </pc:sldChg>
      <pc:sldChg chg="delSp modSp add mod">
        <pc:chgData name="Bačo, Timotej" userId="152f2ad6-3c97-47cf-bd89-58c5c0a29e21" providerId="ADAL" clId="{A116A470-1CA7-474F-BCA0-673CF10BD9E4}" dt="2024-12-03T21:32:10.249" v="257" actId="207"/>
        <pc:sldMkLst>
          <pc:docMk/>
          <pc:sldMk cId="3357734923" sldId="288"/>
        </pc:sldMkLst>
        <pc:spChg chg="mod">
          <ac:chgData name="Bačo, Timotej" userId="152f2ad6-3c97-47cf-bd89-58c5c0a29e21" providerId="ADAL" clId="{A116A470-1CA7-474F-BCA0-673CF10BD9E4}" dt="2024-12-03T21:26:56.226" v="210" actId="20577"/>
          <ac:spMkLst>
            <pc:docMk/>
            <pc:sldMk cId="3357734923" sldId="288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32:10.249" v="257" actId="207"/>
          <ac:spMkLst>
            <pc:docMk/>
            <pc:sldMk cId="3357734923" sldId="288"/>
            <ac:spMk id="11" creationId="{04C3D501-DD14-FCF4-2287-EA5D5C25DE80}"/>
          </ac:spMkLst>
        </pc:spChg>
        <pc:picChg chg="del">
          <ac:chgData name="Bačo, Timotej" userId="152f2ad6-3c97-47cf-bd89-58c5c0a29e21" providerId="ADAL" clId="{A116A470-1CA7-474F-BCA0-673CF10BD9E4}" dt="2024-12-03T21:26:59.593" v="211" actId="478"/>
          <ac:picMkLst>
            <pc:docMk/>
            <pc:sldMk cId="3357734923" sldId="288"/>
            <ac:picMk id="13" creationId="{386E318B-C590-21F1-C69E-AD5A3F85053C}"/>
          </ac:picMkLst>
        </pc:picChg>
      </pc:sldChg>
      <pc:sldChg chg="addSp modSp add mod">
        <pc:chgData name="Bačo, Timotej" userId="152f2ad6-3c97-47cf-bd89-58c5c0a29e21" providerId="ADAL" clId="{A116A470-1CA7-474F-BCA0-673CF10BD9E4}" dt="2024-12-03T21:36:26.063" v="294" actId="1076"/>
        <pc:sldMkLst>
          <pc:docMk/>
          <pc:sldMk cId="1248123291" sldId="289"/>
        </pc:sldMkLst>
        <pc:spChg chg="mod">
          <ac:chgData name="Bačo, Timotej" userId="152f2ad6-3c97-47cf-bd89-58c5c0a29e21" providerId="ADAL" clId="{A116A470-1CA7-474F-BCA0-673CF10BD9E4}" dt="2024-12-03T21:32:57.384" v="274" actId="14100"/>
          <ac:spMkLst>
            <pc:docMk/>
            <pc:sldMk cId="1248123291" sldId="289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36:26.063" v="294" actId="1076"/>
          <ac:spMkLst>
            <pc:docMk/>
            <pc:sldMk cId="1248123291" sldId="289"/>
            <ac:spMk id="11" creationId="{04C3D501-DD14-FCF4-2287-EA5D5C25DE80}"/>
          </ac:spMkLst>
        </pc:spChg>
        <pc:picChg chg="add mod">
          <ac:chgData name="Bačo, Timotej" userId="152f2ad6-3c97-47cf-bd89-58c5c0a29e21" providerId="ADAL" clId="{A116A470-1CA7-474F-BCA0-673CF10BD9E4}" dt="2024-12-03T21:36:03.929" v="290" actId="1076"/>
          <ac:picMkLst>
            <pc:docMk/>
            <pc:sldMk cId="1248123291" sldId="289"/>
            <ac:picMk id="7" creationId="{0731156E-4A65-FD1C-636C-62A622D8A64A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3160165077" sldId="289"/>
        </pc:sldMkLst>
      </pc:sldChg>
      <pc:sldChg chg="addSp delSp modSp add mod">
        <pc:chgData name="Bačo, Timotej" userId="152f2ad6-3c97-47cf-bd89-58c5c0a29e21" providerId="ADAL" clId="{A116A470-1CA7-474F-BCA0-673CF10BD9E4}" dt="2024-12-03T21:41:06.528" v="422"/>
        <pc:sldMkLst>
          <pc:docMk/>
          <pc:sldMk cId="3782679327" sldId="290"/>
        </pc:sldMkLst>
        <pc:spChg chg="mod">
          <ac:chgData name="Bačo, Timotej" userId="152f2ad6-3c97-47cf-bd89-58c5c0a29e21" providerId="ADAL" clId="{A116A470-1CA7-474F-BCA0-673CF10BD9E4}" dt="2024-12-03T21:37:29.110" v="304" actId="20577"/>
          <ac:spMkLst>
            <pc:docMk/>
            <pc:sldMk cId="3782679327" sldId="290"/>
            <ac:spMk id="2" creationId="{78BDABF5-8F51-701C-41A3-648EFE25590F}"/>
          </ac:spMkLst>
        </pc:spChg>
        <pc:spChg chg="add mod">
          <ac:chgData name="Bačo, Timotej" userId="152f2ad6-3c97-47cf-bd89-58c5c0a29e21" providerId="ADAL" clId="{A116A470-1CA7-474F-BCA0-673CF10BD9E4}" dt="2024-12-03T21:40:10.342" v="413" actId="20577"/>
          <ac:spMkLst>
            <pc:docMk/>
            <pc:sldMk cId="3782679327" sldId="290"/>
            <ac:spMk id="3" creationId="{78A30524-13D9-C03F-72DE-6C2939824941}"/>
          </ac:spMkLst>
        </pc:spChg>
        <pc:spChg chg="add mod">
          <ac:chgData name="Bačo, Timotej" userId="152f2ad6-3c97-47cf-bd89-58c5c0a29e21" providerId="ADAL" clId="{A116A470-1CA7-474F-BCA0-673CF10BD9E4}" dt="2024-12-03T21:41:06.528" v="422"/>
          <ac:spMkLst>
            <pc:docMk/>
            <pc:sldMk cId="3782679327" sldId="290"/>
            <ac:spMk id="8" creationId="{F84EA4C1-2791-AC4D-99A8-E1BFAAAA28BE}"/>
          </ac:spMkLst>
        </pc:spChg>
        <pc:spChg chg="mod">
          <ac:chgData name="Bačo, Timotej" userId="152f2ad6-3c97-47cf-bd89-58c5c0a29e21" providerId="ADAL" clId="{A116A470-1CA7-474F-BCA0-673CF10BD9E4}" dt="2024-12-03T21:39:13.340" v="335" actId="1076"/>
          <ac:spMkLst>
            <pc:docMk/>
            <pc:sldMk cId="3782679327" sldId="290"/>
            <ac:spMk id="11" creationId="{04C3D501-DD14-FCF4-2287-EA5D5C25DE80}"/>
          </ac:spMkLst>
        </pc:spChg>
        <pc:picChg chg="del ord">
          <ac:chgData name="Bačo, Timotej" userId="152f2ad6-3c97-47cf-bd89-58c5c0a29e21" providerId="ADAL" clId="{A116A470-1CA7-474F-BCA0-673CF10BD9E4}" dt="2024-12-03T21:38:53.755" v="331" actId="478"/>
          <ac:picMkLst>
            <pc:docMk/>
            <pc:sldMk cId="3782679327" sldId="290"/>
            <ac:picMk id="7" creationId="{0731156E-4A65-FD1C-636C-62A622D8A64A}"/>
          </ac:picMkLst>
        </pc:pic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4091674933" sldId="290"/>
        </pc:sldMkLst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639066803" sldId="291"/>
        </pc:sldMkLst>
      </pc:sldChg>
      <pc:sldChg chg="delSp modSp add mod">
        <pc:chgData name="Bačo, Timotej" userId="152f2ad6-3c97-47cf-bd89-58c5c0a29e21" providerId="ADAL" clId="{A116A470-1CA7-474F-BCA0-673CF10BD9E4}" dt="2024-12-03T21:42:16.718" v="433" actId="1076"/>
        <pc:sldMkLst>
          <pc:docMk/>
          <pc:sldMk cId="3377696104" sldId="291"/>
        </pc:sldMkLst>
        <pc:spChg chg="mod">
          <ac:chgData name="Bačo, Timotej" userId="152f2ad6-3c97-47cf-bd89-58c5c0a29e21" providerId="ADAL" clId="{A116A470-1CA7-474F-BCA0-673CF10BD9E4}" dt="2024-12-03T21:42:16.718" v="433" actId="1076"/>
          <ac:spMkLst>
            <pc:docMk/>
            <pc:sldMk cId="3377696104" sldId="291"/>
            <ac:spMk id="3" creationId="{78A30524-13D9-C03F-72DE-6C2939824941}"/>
          </ac:spMkLst>
        </pc:spChg>
        <pc:spChg chg="del">
          <ac:chgData name="Bačo, Timotej" userId="152f2ad6-3c97-47cf-bd89-58c5c0a29e21" providerId="ADAL" clId="{A116A470-1CA7-474F-BCA0-673CF10BD9E4}" dt="2024-12-03T21:42:07.169" v="432" actId="478"/>
          <ac:spMkLst>
            <pc:docMk/>
            <pc:sldMk cId="3377696104" sldId="291"/>
            <ac:spMk id="8" creationId="{F84EA4C1-2791-AC4D-99A8-E1BFAAAA28BE}"/>
          </ac:spMkLst>
        </pc:spChg>
        <pc:spChg chg="mod">
          <ac:chgData name="Bačo, Timotej" userId="152f2ad6-3c97-47cf-bd89-58c5c0a29e21" providerId="ADAL" clId="{A116A470-1CA7-474F-BCA0-673CF10BD9E4}" dt="2024-12-03T21:42:16.718" v="433" actId="1076"/>
          <ac:spMkLst>
            <pc:docMk/>
            <pc:sldMk cId="3377696104" sldId="291"/>
            <ac:spMk id="11" creationId="{04C3D501-DD14-FCF4-2287-EA5D5C25DE80}"/>
          </ac:spMkLst>
        </pc:spChg>
      </pc:sldChg>
      <pc:sldChg chg="addSp delSp modSp add mod">
        <pc:chgData name="Bačo, Timotej" userId="152f2ad6-3c97-47cf-bd89-58c5c0a29e21" providerId="ADAL" clId="{A116A470-1CA7-474F-BCA0-673CF10BD9E4}" dt="2024-12-03T21:45:58.326" v="464"/>
        <pc:sldMkLst>
          <pc:docMk/>
          <pc:sldMk cId="3574648712" sldId="292"/>
        </pc:sldMkLst>
        <pc:spChg chg="mod">
          <ac:chgData name="Bačo, Timotej" userId="152f2ad6-3c97-47cf-bd89-58c5c0a29e21" providerId="ADAL" clId="{A116A470-1CA7-474F-BCA0-673CF10BD9E4}" dt="2024-12-03T21:43:02.675" v="440" actId="20577"/>
          <ac:spMkLst>
            <pc:docMk/>
            <pc:sldMk cId="3574648712" sldId="292"/>
            <ac:spMk id="2" creationId="{78BDABF5-8F51-701C-41A3-648EFE25590F}"/>
          </ac:spMkLst>
        </pc:spChg>
        <pc:spChg chg="del">
          <ac:chgData name="Bačo, Timotej" userId="152f2ad6-3c97-47cf-bd89-58c5c0a29e21" providerId="ADAL" clId="{A116A470-1CA7-474F-BCA0-673CF10BD9E4}" dt="2024-12-03T21:43:07.226" v="441" actId="478"/>
          <ac:spMkLst>
            <pc:docMk/>
            <pc:sldMk cId="3574648712" sldId="292"/>
            <ac:spMk id="3" creationId="{78A30524-13D9-C03F-72DE-6C2939824941}"/>
          </ac:spMkLst>
        </pc:spChg>
        <pc:spChg chg="add mod">
          <ac:chgData name="Bačo, Timotej" userId="152f2ad6-3c97-47cf-bd89-58c5c0a29e21" providerId="ADAL" clId="{A116A470-1CA7-474F-BCA0-673CF10BD9E4}" dt="2024-12-03T21:45:05.369" v="459" actId="1076"/>
          <ac:spMkLst>
            <pc:docMk/>
            <pc:sldMk cId="3574648712" sldId="292"/>
            <ac:spMk id="7" creationId="{1A6FFB68-5095-3B61-81D5-63010AC1C694}"/>
          </ac:spMkLst>
        </pc:spChg>
        <pc:spChg chg="add mod">
          <ac:chgData name="Bačo, Timotej" userId="152f2ad6-3c97-47cf-bd89-58c5c0a29e21" providerId="ADAL" clId="{A116A470-1CA7-474F-BCA0-673CF10BD9E4}" dt="2024-12-03T21:45:14.896" v="460" actId="1076"/>
          <ac:spMkLst>
            <pc:docMk/>
            <pc:sldMk cId="3574648712" sldId="292"/>
            <ac:spMk id="8" creationId="{D4D59F51-B8DC-2095-EF20-6336F2C81274}"/>
          </ac:spMkLst>
        </pc:spChg>
        <pc:spChg chg="add mod">
          <ac:chgData name="Bačo, Timotej" userId="152f2ad6-3c97-47cf-bd89-58c5c0a29e21" providerId="ADAL" clId="{A116A470-1CA7-474F-BCA0-673CF10BD9E4}" dt="2024-12-03T21:45:58.326" v="464"/>
          <ac:spMkLst>
            <pc:docMk/>
            <pc:sldMk cId="3574648712" sldId="292"/>
            <ac:spMk id="9" creationId="{6A9CA35E-2100-8358-D173-0BB75BF3C496}"/>
          </ac:spMkLst>
        </pc:spChg>
        <pc:spChg chg="mod">
          <ac:chgData name="Bačo, Timotej" userId="152f2ad6-3c97-47cf-bd89-58c5c0a29e21" providerId="ADAL" clId="{A116A470-1CA7-474F-BCA0-673CF10BD9E4}" dt="2024-12-03T21:45:00.221" v="458" actId="1076"/>
          <ac:spMkLst>
            <pc:docMk/>
            <pc:sldMk cId="3574648712" sldId="292"/>
            <ac:spMk id="11" creationId="{04C3D501-DD14-FCF4-2287-EA5D5C25DE80}"/>
          </ac:spMkLst>
        </pc:sp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4181113872" sldId="292"/>
        </pc:sldMkLst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477289951" sldId="293"/>
        </pc:sldMkLst>
      </pc:sldChg>
      <pc:sldChg chg="addSp modSp add mod">
        <pc:chgData name="Bačo, Timotej" userId="152f2ad6-3c97-47cf-bd89-58c5c0a29e21" providerId="ADAL" clId="{A116A470-1CA7-474F-BCA0-673CF10BD9E4}" dt="2024-12-03T21:49:31.453" v="499" actId="15"/>
        <pc:sldMkLst>
          <pc:docMk/>
          <pc:sldMk cId="3339731830" sldId="293"/>
        </pc:sldMkLst>
        <pc:spChg chg="mod">
          <ac:chgData name="Bačo, Timotej" userId="152f2ad6-3c97-47cf-bd89-58c5c0a29e21" providerId="ADAL" clId="{A116A470-1CA7-474F-BCA0-673CF10BD9E4}" dt="2024-12-03T21:46:17.962" v="473" actId="20577"/>
          <ac:spMkLst>
            <pc:docMk/>
            <pc:sldMk cId="3339731830" sldId="293"/>
            <ac:spMk id="2" creationId="{78BDABF5-8F51-701C-41A3-648EFE25590F}"/>
          </ac:spMkLst>
        </pc:spChg>
        <pc:spChg chg="add mod">
          <ac:chgData name="Bačo, Timotej" userId="152f2ad6-3c97-47cf-bd89-58c5c0a29e21" providerId="ADAL" clId="{A116A470-1CA7-474F-BCA0-673CF10BD9E4}" dt="2024-12-03T21:49:31.453" v="499" actId="15"/>
          <ac:spMkLst>
            <pc:docMk/>
            <pc:sldMk cId="3339731830" sldId="293"/>
            <ac:spMk id="3" creationId="{0BCEE513-7A26-ECD7-CA39-2343EC39A938}"/>
          </ac:spMkLst>
        </pc:spChg>
        <pc:spChg chg="mod">
          <ac:chgData name="Bačo, Timotej" userId="152f2ad6-3c97-47cf-bd89-58c5c0a29e21" providerId="ADAL" clId="{A116A470-1CA7-474F-BCA0-673CF10BD9E4}" dt="2024-12-03T21:48:43.199" v="491" actId="1076"/>
          <ac:spMkLst>
            <pc:docMk/>
            <pc:sldMk cId="3339731830" sldId="293"/>
            <ac:spMk id="7" creationId="{1A6FFB68-5095-3B61-81D5-63010AC1C694}"/>
          </ac:spMkLst>
        </pc:spChg>
        <pc:spChg chg="mod">
          <ac:chgData name="Bačo, Timotej" userId="152f2ad6-3c97-47cf-bd89-58c5c0a29e21" providerId="ADAL" clId="{A116A470-1CA7-474F-BCA0-673CF10BD9E4}" dt="2024-12-03T21:48:50.137" v="492" actId="1076"/>
          <ac:spMkLst>
            <pc:docMk/>
            <pc:sldMk cId="3339731830" sldId="293"/>
            <ac:spMk id="8" creationId="{D4D59F51-B8DC-2095-EF20-6336F2C81274}"/>
          </ac:spMkLst>
        </pc:spChg>
        <pc:spChg chg="mod">
          <ac:chgData name="Bačo, Timotej" userId="152f2ad6-3c97-47cf-bd89-58c5c0a29e21" providerId="ADAL" clId="{A116A470-1CA7-474F-BCA0-673CF10BD9E4}" dt="2024-12-03T21:48:57.343" v="493" actId="1076"/>
          <ac:spMkLst>
            <pc:docMk/>
            <pc:sldMk cId="3339731830" sldId="293"/>
            <ac:spMk id="9" creationId="{6A9CA35E-2100-8358-D173-0BB75BF3C496}"/>
          </ac:spMkLst>
        </pc:spChg>
        <pc:spChg chg="mod">
          <ac:chgData name="Bačo, Timotej" userId="152f2ad6-3c97-47cf-bd89-58c5c0a29e21" providerId="ADAL" clId="{A116A470-1CA7-474F-BCA0-673CF10BD9E4}" dt="2024-12-03T21:48:34.515" v="490" actId="1076"/>
          <ac:spMkLst>
            <pc:docMk/>
            <pc:sldMk cId="3339731830" sldId="293"/>
            <ac:spMk id="11" creationId="{04C3D501-DD14-FCF4-2287-EA5D5C25DE80}"/>
          </ac:spMkLst>
        </pc:spChg>
      </pc:sldChg>
      <pc:sldChg chg="del">
        <pc:chgData name="Bačo, Timotej" userId="152f2ad6-3c97-47cf-bd89-58c5c0a29e21" providerId="ADAL" clId="{A116A470-1CA7-474F-BCA0-673CF10BD9E4}" dt="2024-12-03T21:02:36.786" v="0" actId="47"/>
        <pc:sldMkLst>
          <pc:docMk/>
          <pc:sldMk cId="367173898" sldId="294"/>
        </pc:sldMkLst>
      </pc:sldChg>
      <pc:sldChg chg="addSp delSp modSp add mod">
        <pc:chgData name="Bačo, Timotej" userId="152f2ad6-3c97-47cf-bd89-58c5c0a29e21" providerId="ADAL" clId="{A116A470-1CA7-474F-BCA0-673CF10BD9E4}" dt="2024-12-03T21:56:39.977" v="548" actId="478"/>
        <pc:sldMkLst>
          <pc:docMk/>
          <pc:sldMk cId="1701916525" sldId="294"/>
        </pc:sldMkLst>
        <pc:spChg chg="mod">
          <ac:chgData name="Bačo, Timotej" userId="152f2ad6-3c97-47cf-bd89-58c5c0a29e21" providerId="ADAL" clId="{A116A470-1CA7-474F-BCA0-673CF10BD9E4}" dt="2024-12-03T21:50:02.592" v="505"/>
          <ac:spMkLst>
            <pc:docMk/>
            <pc:sldMk cId="1701916525" sldId="294"/>
            <ac:spMk id="2" creationId="{78BDABF5-8F51-701C-41A3-648EFE25590F}"/>
          </ac:spMkLst>
        </pc:spChg>
        <pc:spChg chg="del">
          <ac:chgData name="Bačo, Timotej" userId="152f2ad6-3c97-47cf-bd89-58c5c0a29e21" providerId="ADAL" clId="{A116A470-1CA7-474F-BCA0-673CF10BD9E4}" dt="2024-12-03T21:50:28.160" v="512" actId="478"/>
          <ac:spMkLst>
            <pc:docMk/>
            <pc:sldMk cId="1701916525" sldId="294"/>
            <ac:spMk id="3" creationId="{0BCEE513-7A26-ECD7-CA39-2343EC39A938}"/>
          </ac:spMkLst>
        </pc:spChg>
        <pc:spChg chg="del">
          <ac:chgData name="Bačo, Timotej" userId="152f2ad6-3c97-47cf-bd89-58c5c0a29e21" providerId="ADAL" clId="{A116A470-1CA7-474F-BCA0-673CF10BD9E4}" dt="2024-12-03T21:50:17.522" v="509" actId="478"/>
          <ac:spMkLst>
            <pc:docMk/>
            <pc:sldMk cId="1701916525" sldId="294"/>
            <ac:spMk id="7" creationId="{1A6FFB68-5095-3B61-81D5-63010AC1C694}"/>
          </ac:spMkLst>
        </pc:spChg>
        <pc:spChg chg="del">
          <ac:chgData name="Bačo, Timotej" userId="152f2ad6-3c97-47cf-bd89-58c5c0a29e21" providerId="ADAL" clId="{A116A470-1CA7-474F-BCA0-673CF10BD9E4}" dt="2024-12-03T21:50:20.819" v="510" actId="478"/>
          <ac:spMkLst>
            <pc:docMk/>
            <pc:sldMk cId="1701916525" sldId="294"/>
            <ac:spMk id="8" creationId="{D4D59F51-B8DC-2095-EF20-6336F2C81274}"/>
          </ac:spMkLst>
        </pc:spChg>
        <pc:spChg chg="del">
          <ac:chgData name="Bačo, Timotej" userId="152f2ad6-3c97-47cf-bd89-58c5c0a29e21" providerId="ADAL" clId="{A116A470-1CA7-474F-BCA0-673CF10BD9E4}" dt="2024-12-03T21:50:24.716" v="511" actId="478"/>
          <ac:spMkLst>
            <pc:docMk/>
            <pc:sldMk cId="1701916525" sldId="294"/>
            <ac:spMk id="9" creationId="{6A9CA35E-2100-8358-D173-0BB75BF3C496}"/>
          </ac:spMkLst>
        </pc:spChg>
        <pc:spChg chg="add mod">
          <ac:chgData name="Bačo, Timotej" userId="152f2ad6-3c97-47cf-bd89-58c5c0a29e21" providerId="ADAL" clId="{A116A470-1CA7-474F-BCA0-673CF10BD9E4}" dt="2024-12-03T21:52:09.221" v="529" actId="1076"/>
          <ac:spMkLst>
            <pc:docMk/>
            <pc:sldMk cId="1701916525" sldId="294"/>
            <ac:spMk id="10" creationId="{DD1681EE-13E4-0309-33F5-51C5D7EEBA92}"/>
          </ac:spMkLst>
        </pc:spChg>
        <pc:spChg chg="mod">
          <ac:chgData name="Bačo, Timotej" userId="152f2ad6-3c97-47cf-bd89-58c5c0a29e21" providerId="ADAL" clId="{A116A470-1CA7-474F-BCA0-673CF10BD9E4}" dt="2024-12-03T21:52:09.221" v="529" actId="1076"/>
          <ac:spMkLst>
            <pc:docMk/>
            <pc:sldMk cId="1701916525" sldId="294"/>
            <ac:spMk id="11" creationId="{04C3D501-DD14-FCF4-2287-EA5D5C25DE80}"/>
          </ac:spMkLst>
        </pc:spChg>
        <pc:spChg chg="add mod">
          <ac:chgData name="Bačo, Timotej" userId="152f2ad6-3c97-47cf-bd89-58c5c0a29e21" providerId="ADAL" clId="{A116A470-1CA7-474F-BCA0-673CF10BD9E4}" dt="2024-12-03T21:52:16.169" v="530" actId="1076"/>
          <ac:spMkLst>
            <pc:docMk/>
            <pc:sldMk cId="1701916525" sldId="294"/>
            <ac:spMk id="12" creationId="{36909CC5-243A-0480-BA8E-DFC6253E2D36}"/>
          </ac:spMkLst>
        </pc:spChg>
        <pc:graphicFrameChg chg="add del modGraphic">
          <ac:chgData name="Bačo, Timotej" userId="152f2ad6-3c97-47cf-bd89-58c5c0a29e21" providerId="ADAL" clId="{A116A470-1CA7-474F-BCA0-673CF10BD9E4}" dt="2024-12-03T21:56:39.977" v="548" actId="478"/>
          <ac:graphicFrameMkLst>
            <pc:docMk/>
            <pc:sldMk cId="1701916525" sldId="294"/>
            <ac:graphicFrameMk id="14" creationId="{91E99754-9DD1-7EF5-2008-E9277E238A12}"/>
          </ac:graphicFrameMkLst>
        </pc:graphicFrameChg>
      </pc:sldChg>
      <pc:sldChg chg="delSp modSp add mod">
        <pc:chgData name="Bačo, Timotej" userId="152f2ad6-3c97-47cf-bd89-58c5c0a29e21" providerId="ADAL" clId="{A116A470-1CA7-474F-BCA0-673CF10BD9E4}" dt="2024-12-03T21:58:16.194" v="570" actId="1076"/>
        <pc:sldMkLst>
          <pc:docMk/>
          <pc:sldMk cId="1155693747" sldId="295"/>
        </pc:sldMkLst>
        <pc:spChg chg="mod">
          <ac:chgData name="Bačo, Timotej" userId="152f2ad6-3c97-47cf-bd89-58c5c0a29e21" providerId="ADAL" clId="{A116A470-1CA7-474F-BCA0-673CF10BD9E4}" dt="2024-12-03T21:56:45.538" v="549"/>
          <ac:spMkLst>
            <pc:docMk/>
            <pc:sldMk cId="1155693747" sldId="295"/>
            <ac:spMk id="2" creationId="{78BDABF5-8F51-701C-41A3-648EFE25590F}"/>
          </ac:spMkLst>
        </pc:spChg>
        <pc:spChg chg="mod">
          <ac:chgData name="Bačo, Timotej" userId="152f2ad6-3c97-47cf-bd89-58c5c0a29e21" providerId="ADAL" clId="{A116A470-1CA7-474F-BCA0-673CF10BD9E4}" dt="2024-12-03T21:58:16.194" v="570" actId="1076"/>
          <ac:spMkLst>
            <pc:docMk/>
            <pc:sldMk cId="1155693747" sldId="295"/>
            <ac:spMk id="6" creationId="{3DE966AD-A4F9-6FFF-2E82-329F09C51267}"/>
          </ac:spMkLst>
        </pc:spChg>
        <pc:spChg chg="del">
          <ac:chgData name="Bačo, Timotej" userId="152f2ad6-3c97-47cf-bd89-58c5c0a29e21" providerId="ADAL" clId="{A116A470-1CA7-474F-BCA0-673CF10BD9E4}" dt="2024-12-03T21:56:54.145" v="550" actId="478"/>
          <ac:spMkLst>
            <pc:docMk/>
            <pc:sldMk cId="1155693747" sldId="295"/>
            <ac:spMk id="10" creationId="{DD1681EE-13E4-0309-33F5-51C5D7EEBA92}"/>
          </ac:spMkLst>
        </pc:spChg>
        <pc:spChg chg="mod">
          <ac:chgData name="Bačo, Timotej" userId="152f2ad6-3c97-47cf-bd89-58c5c0a29e21" providerId="ADAL" clId="{A116A470-1CA7-474F-BCA0-673CF10BD9E4}" dt="2024-12-03T21:58:06.962" v="568" actId="1076"/>
          <ac:spMkLst>
            <pc:docMk/>
            <pc:sldMk cId="1155693747" sldId="295"/>
            <ac:spMk id="11" creationId="{04C3D501-DD14-FCF4-2287-EA5D5C25DE80}"/>
          </ac:spMkLst>
        </pc:spChg>
        <pc:spChg chg="del">
          <ac:chgData name="Bačo, Timotej" userId="152f2ad6-3c97-47cf-bd89-58c5c0a29e21" providerId="ADAL" clId="{A116A470-1CA7-474F-BCA0-673CF10BD9E4}" dt="2024-12-03T21:56:57.534" v="551" actId="478"/>
          <ac:spMkLst>
            <pc:docMk/>
            <pc:sldMk cId="1155693747" sldId="295"/>
            <ac:spMk id="12" creationId="{36909CC5-243A-0480-BA8E-DFC6253E2D36}"/>
          </ac:spMkLst>
        </pc:spChg>
        <pc:picChg chg="mod">
          <ac:chgData name="Bačo, Timotej" userId="152f2ad6-3c97-47cf-bd89-58c5c0a29e21" providerId="ADAL" clId="{A116A470-1CA7-474F-BCA0-673CF10BD9E4}" dt="2024-12-03T21:58:13.362" v="569" actId="1076"/>
          <ac:picMkLst>
            <pc:docMk/>
            <pc:sldMk cId="1155693747" sldId="295"/>
            <ac:picMk id="5" creationId="{9A54E75F-DC78-31F0-2F05-03E34691110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4CA2D-D6A2-420C-9F1E-04F95B04104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4CB4-0557-43B6-9DCC-16AAF543F6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8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91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3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5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8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76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20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0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99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84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4CB4-0557-43B6-9DCC-16AAF543F6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27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1B3B-475F-5957-AA7A-8B34E9AC4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39571-C461-09E9-9A05-DC5FA13E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8A602-837C-FC58-512C-A9A1DCE1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B3292-9C09-1EDF-393A-41561FC4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870C5-31DA-35A9-BE95-6EFFFB87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3537-BE44-E014-09FD-C099FE65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895D29-BF27-7F8F-F340-B7000F08C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8736F-1DDB-DB69-CCE0-AB7AE2EE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3221A-52AF-D151-3144-8E44EF7D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549A-9690-6C0E-2A58-50202132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35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E70F-8393-2693-7C49-BA6057B6B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6DAD3-4612-0233-B5A5-E73C48E25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74E9D-DFEE-3F58-70A2-E0F292235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8E939-1993-C80E-58B6-0FCA32B0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DD39-D129-A36B-02DC-1471127D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5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266B-C36F-7910-82B6-11434BCA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F94CD-2DC5-1A83-C654-31399B9FC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539D-2DA7-2A79-A40F-F593E8F1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E15E7-3CC9-FECB-84DC-8334C6F7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6036-686F-554C-37BB-153EC4B6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13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5FF83-42FF-5F24-3B1C-E2867A33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B6B55-82BE-449C-235E-4438EC6C0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09A6A-FEE8-8359-F2FD-E46F4DCCD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CAC34-C9EB-922C-1DA6-322A1B9A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03B5C-448B-C630-446A-A722BD44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3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5864F-9FBF-D297-99E2-F5B4DC84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EA395-6E25-292E-F0BC-3D6CBF265C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A7233-D7CA-917F-2797-FF8ECB759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E8F6D-3D7D-1E06-9EBC-AD3508ED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45C1-6027-2113-4929-4AA6E1C0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883F8-C93B-671B-B471-720152AD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9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F9F1-1DAA-71FA-0A47-E1D827FD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270B-4093-BD1E-7102-A63DCC031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2E8D7-0471-FDDC-A3E1-50FE38539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53376-B748-F48E-0D11-575FB6EFF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26FF6-CB43-C476-0155-AC8DC2658A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3CFFB0-8100-71E2-CD83-C9D40F705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9BA90-7D25-6373-82D4-B1CD7EA9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4381B8-F5F8-A14D-EEEF-FF212B9B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6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159CB-08C3-8375-03D4-F0E1AD01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3D734-CF2B-5490-C395-473A93A71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30817-3260-653C-0EF9-32399E34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FECA36-0E3C-C4FD-F922-76566E2A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76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AB31-814E-5E6C-347A-D234D89A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C21BA-55B8-3661-5D6B-47EFE79B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7A46C-A0E0-3A56-1F08-216EEF5E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9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F5EA-BCA8-B43C-0D91-3D14C50D7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438C-8D75-5DB5-0DF9-C05795A16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6FC7B-E733-E169-0B1C-88ED7A433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2D555-655D-CFEF-4D2A-B21960C2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F8054-3EE3-133C-DA23-66473663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87A3-9C32-0EEF-3472-9B0528E1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60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96F0-F3F6-6635-A0F9-DC5530FB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D6B3A-7CB0-0A29-AD47-F6AE8B86D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5E2E9-8ADD-6B18-A1BF-A2B48CB42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CB8D-A07C-0355-7D9F-9A90911B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66BF-87C8-63EB-EE80-FE53BB0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69366-5AA1-E48F-9CA4-6BC2BBB2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4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24A77-88E4-BF7A-060E-0D3A9DE4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BAFC-4A16-CAB7-B99E-8B10D3CB4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AFEA-0AEA-CEB3-BCA3-2A2E4622D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43CA-91F2-4396-BA20-9461D7BD8BF5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0D68B-5B87-A7C0-AD89-CAAA14B95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69DE-4D67-F0D3-625D-E56D57C3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224A2-FAD3-4125-A5A4-C13E4BBC3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8F9-4436-ED9C-E30E-680373C64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625" y="1678691"/>
            <a:ext cx="9144000" cy="2387600"/>
          </a:xfrm>
        </p:spPr>
        <p:txBody>
          <a:bodyPr>
            <a:normAutofit/>
          </a:bodyPr>
          <a:lstStyle/>
          <a:p>
            <a:r>
              <a:rPr lang="pl-PL" sz="7200" b="1" dirty="0">
                <a:latin typeface="+mn-lt"/>
              </a:rPr>
              <a:t>Globalizacia a outsourcing</a:t>
            </a:r>
            <a:endParaRPr lang="en-US" sz="7200" b="1" dirty="0">
              <a:latin typeface="+mn-lt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4A27D9D-739A-F1BC-9C27-5C7A0DAA3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221" y="4481877"/>
            <a:ext cx="8384374" cy="2691112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A9E86E7-2922-EBCF-34BF-E30ED8799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2658" y="5699875"/>
            <a:ext cx="3296786" cy="1158125"/>
          </a:xfrm>
        </p:spPr>
        <p:txBody>
          <a:bodyPr/>
          <a:lstStyle/>
          <a:p>
            <a:endParaRPr lang="sk-SK" sz="3200" b="1" dirty="0"/>
          </a:p>
          <a:p>
            <a:r>
              <a:rPr lang="sk-SK" sz="3200" b="1" dirty="0"/>
              <a:t>Timotej Bačo</a:t>
            </a:r>
            <a:endParaRPr lang="en-US" sz="3200" b="1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0EEBE84-3510-2B62-CA24-5AF882D412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-2007870" y="-221933"/>
            <a:ext cx="5905500" cy="1876425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C432F7A5-0BD9-EB3C-66C4-098B2124A562}"/>
              </a:ext>
            </a:extLst>
          </p:cNvPr>
          <p:cNvSpPr txBox="1">
            <a:spLocks/>
          </p:cNvSpPr>
          <p:nvPr/>
        </p:nvSpPr>
        <p:spPr>
          <a:xfrm>
            <a:off x="-6655290" y="220382"/>
            <a:ext cx="11161059" cy="159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						</a:t>
            </a:r>
            <a:r>
              <a:rPr lang="sk-SK" sz="3200" b="1" dirty="0" err="1"/>
              <a:t>Round</a:t>
            </a:r>
            <a:r>
              <a:rPr lang="sk-SK" sz="3200" b="1" dirty="0"/>
              <a:t> 9</a:t>
            </a:r>
          </a:p>
          <a:p>
            <a:endParaRPr lang="sk-SK" sz="3200" b="1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FDE482A-A808-037D-3747-487707661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9060" y="4796781"/>
            <a:ext cx="499206" cy="49920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6DB90CFD-2AE3-A25E-DE5C-722006EC0B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76270" y="1015640"/>
            <a:ext cx="673381" cy="546942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545A8921-B2DA-6769-E144-046AC91357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174635" y="1811617"/>
            <a:ext cx="5040144" cy="6858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F976BE20-777C-CED1-C957-CA4D62C601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6509232">
            <a:off x="8712121" y="-3159801"/>
            <a:ext cx="50401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5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56384" y="268118"/>
            <a:ext cx="8678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Nevýhody outsourcingu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4C3D501-DD14-FCF4-2287-EA5D5C25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1" y="1069812"/>
            <a:ext cx="10621934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Strata </a:t>
            </a:r>
            <a:r>
              <a:rPr lang="en-US" dirty="0" err="1"/>
              <a:t>kontroly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Manažment</a:t>
            </a:r>
            <a:r>
              <a:rPr lang="en-US" dirty="0"/>
              <a:t> </a:t>
            </a:r>
            <a:r>
              <a:rPr lang="en-US" dirty="0" err="1"/>
              <a:t>nemá</a:t>
            </a:r>
            <a:r>
              <a:rPr lang="en-US" dirty="0"/>
              <a:t> </a:t>
            </a:r>
            <a:r>
              <a:rPr lang="en-US" dirty="0" err="1"/>
              <a:t>priamy</a:t>
            </a:r>
            <a:r>
              <a:rPr lang="en-US" dirty="0"/>
              <a:t> </a:t>
            </a:r>
            <a:r>
              <a:rPr lang="en-US" dirty="0" err="1"/>
              <a:t>dosah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procesy</a:t>
            </a:r>
            <a:r>
              <a:rPr lang="en-US" dirty="0"/>
              <a:t> </a:t>
            </a:r>
            <a:r>
              <a:rPr lang="en-US" dirty="0" err="1"/>
              <a:t>vykonávané</a:t>
            </a:r>
            <a:r>
              <a:rPr lang="en-US" dirty="0"/>
              <a:t> externe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Príklad</a:t>
            </a:r>
            <a:r>
              <a:rPr lang="en-US" dirty="0"/>
              <a:t>: </a:t>
            </a:r>
            <a:r>
              <a:rPr lang="en-US" dirty="0" err="1"/>
              <a:t>Problémy</a:t>
            </a:r>
            <a:r>
              <a:rPr lang="en-US" dirty="0"/>
              <a:t> s </a:t>
            </a:r>
            <a:r>
              <a:rPr lang="en-US" dirty="0" err="1"/>
              <a:t>kvalitou</a:t>
            </a:r>
            <a:r>
              <a:rPr lang="en-US" dirty="0"/>
              <a:t> </a:t>
            </a:r>
            <a:r>
              <a:rPr lang="en-US" dirty="0" err="1"/>
              <a:t>tovaru</a:t>
            </a:r>
            <a:r>
              <a:rPr lang="en-US" dirty="0"/>
              <a:t> </a:t>
            </a:r>
            <a:r>
              <a:rPr lang="en-US" dirty="0" err="1"/>
              <a:t>vyrábaného</a:t>
            </a:r>
            <a:r>
              <a:rPr lang="en-US" dirty="0"/>
              <a:t> v </a:t>
            </a:r>
            <a:r>
              <a:rPr lang="en-US" dirty="0" err="1"/>
              <a:t>zahraničí</a:t>
            </a:r>
            <a:endParaRPr lang="sk-SK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6FFB68-5095-3B61-81D5-63010AC1C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1" y="2409313"/>
            <a:ext cx="10621934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Závislosť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externých</a:t>
            </a:r>
            <a:r>
              <a:rPr lang="en-US" dirty="0"/>
              <a:t> </a:t>
            </a:r>
            <a:r>
              <a:rPr lang="en-US" dirty="0" err="1"/>
              <a:t>dodávateľoch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Ak </a:t>
            </a:r>
            <a:r>
              <a:rPr lang="en-US" dirty="0" err="1"/>
              <a:t>dodávateľ</a:t>
            </a:r>
            <a:r>
              <a:rPr lang="en-US" dirty="0"/>
              <a:t> </a:t>
            </a:r>
            <a:r>
              <a:rPr lang="en-US" dirty="0" err="1"/>
              <a:t>zlyhá</a:t>
            </a:r>
            <a:r>
              <a:rPr lang="en-US" dirty="0"/>
              <a:t>,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mať</a:t>
            </a:r>
            <a:r>
              <a:rPr lang="en-US" dirty="0"/>
              <a:t> </a:t>
            </a:r>
            <a:r>
              <a:rPr lang="en-US" dirty="0" err="1"/>
              <a:t>vážne</a:t>
            </a:r>
            <a:r>
              <a:rPr lang="en-US" dirty="0"/>
              <a:t> </a:t>
            </a:r>
            <a:r>
              <a:rPr lang="en-US" dirty="0" err="1"/>
              <a:t>problémy</a:t>
            </a:r>
            <a:endParaRPr lang="sk-SK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4D59F51-B8DC-2095-EF20-6336F2C8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1" y="3333315"/>
            <a:ext cx="10621934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Bezpečnostné</a:t>
            </a:r>
            <a:r>
              <a:rPr lang="en-US" dirty="0"/>
              <a:t> </a:t>
            </a:r>
            <a:r>
              <a:rPr lang="en-US" dirty="0" err="1"/>
              <a:t>riziká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Outsourcing </a:t>
            </a:r>
            <a:r>
              <a:rPr lang="en-US" dirty="0" err="1"/>
              <a:t>citlivých</a:t>
            </a:r>
            <a:r>
              <a:rPr lang="en-US" dirty="0"/>
              <a:t> </a:t>
            </a:r>
            <a:r>
              <a:rPr lang="en-US" dirty="0" err="1"/>
              <a:t>údajov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zákaznícka</a:t>
            </a:r>
            <a:r>
              <a:rPr lang="en-US" dirty="0"/>
              <a:t> </a:t>
            </a:r>
            <a:r>
              <a:rPr lang="en-US" dirty="0" err="1"/>
              <a:t>databáza</a:t>
            </a:r>
            <a:r>
              <a:rPr lang="en-US" dirty="0"/>
              <a:t>,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viesť</a:t>
            </a:r>
            <a:r>
              <a:rPr lang="en-US" dirty="0"/>
              <a:t> k </a:t>
            </a:r>
            <a:r>
              <a:rPr lang="en-US" dirty="0" err="1"/>
              <a:t>únikom</a:t>
            </a:r>
            <a:r>
              <a:rPr lang="en-US" dirty="0"/>
              <a:t> </a:t>
            </a:r>
            <a:r>
              <a:rPr lang="en-US" dirty="0" err="1"/>
              <a:t>údajov</a:t>
            </a:r>
            <a:endParaRPr lang="sk-SK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A9CA35E-2100-8358-D173-0BB75BF3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1" y="4257317"/>
            <a:ext cx="10621934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Sociálne</a:t>
            </a:r>
            <a:r>
              <a:rPr lang="en-US" dirty="0"/>
              <a:t> a </a:t>
            </a:r>
            <a:r>
              <a:rPr lang="en-US" dirty="0" err="1"/>
              <a:t>politické</a:t>
            </a:r>
            <a:r>
              <a:rPr lang="en-US" dirty="0"/>
              <a:t> </a:t>
            </a:r>
            <a:r>
              <a:rPr lang="en-US" dirty="0" err="1"/>
              <a:t>dopady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Outsourcing </a:t>
            </a:r>
            <a:r>
              <a:rPr lang="en-US" dirty="0" err="1"/>
              <a:t>môže</a:t>
            </a:r>
            <a:r>
              <a:rPr lang="en-US" dirty="0"/>
              <a:t> </a:t>
            </a:r>
            <a:r>
              <a:rPr lang="en-US" dirty="0" err="1"/>
              <a:t>viesť</a:t>
            </a:r>
            <a:r>
              <a:rPr lang="en-US" dirty="0"/>
              <a:t> k </a:t>
            </a:r>
            <a:r>
              <a:rPr lang="en-US" dirty="0" err="1"/>
              <a:t>strate</a:t>
            </a:r>
            <a:r>
              <a:rPr lang="en-US" dirty="0"/>
              <a:t> </a:t>
            </a:r>
            <a:r>
              <a:rPr lang="en-US" dirty="0" err="1"/>
              <a:t>pracovných</a:t>
            </a:r>
            <a:r>
              <a:rPr lang="en-US" dirty="0"/>
              <a:t> </a:t>
            </a:r>
            <a:r>
              <a:rPr lang="en-US" dirty="0" err="1"/>
              <a:t>miest</a:t>
            </a:r>
            <a:r>
              <a:rPr lang="en-US" dirty="0"/>
              <a:t> v </a:t>
            </a:r>
            <a:r>
              <a:rPr lang="en-US" dirty="0" err="1"/>
              <a:t>domácej</a:t>
            </a:r>
            <a:r>
              <a:rPr lang="en-US" dirty="0"/>
              <a:t> </a:t>
            </a:r>
            <a:r>
              <a:rPr lang="en-US" dirty="0" err="1"/>
              <a:t>krajine</a:t>
            </a:r>
            <a:r>
              <a:rPr lang="en-US" dirty="0"/>
              <a:t>,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vyvoláva</a:t>
            </a:r>
            <a:r>
              <a:rPr lang="en-US" dirty="0"/>
              <a:t> </a:t>
            </a:r>
            <a:r>
              <a:rPr lang="en-US" dirty="0" err="1"/>
              <a:t>kritiku</a:t>
            </a:r>
            <a:endParaRPr lang="sk-SK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CEE513-7A26-ECD7-CA39-2343EC39A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1" y="5072259"/>
            <a:ext cx="10621934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Komunikácia</a:t>
            </a:r>
            <a:r>
              <a:rPr lang="en-US" dirty="0"/>
              <a:t> a </a:t>
            </a:r>
            <a:r>
              <a:rPr lang="en-US" dirty="0" err="1"/>
              <a:t>kultúrne</a:t>
            </a:r>
            <a:r>
              <a:rPr lang="en-US" dirty="0"/>
              <a:t> </a:t>
            </a:r>
            <a:r>
              <a:rPr lang="en-US" dirty="0" err="1"/>
              <a:t>rozdiely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Pri</a:t>
            </a:r>
            <a:r>
              <a:rPr lang="en-US" dirty="0"/>
              <a:t> offshore </a:t>
            </a:r>
            <a:r>
              <a:rPr lang="en-US" dirty="0" err="1"/>
              <a:t>outsourcingu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vzniknúť</a:t>
            </a:r>
            <a:r>
              <a:rPr lang="en-US" dirty="0"/>
              <a:t> </a:t>
            </a:r>
            <a:r>
              <a:rPr lang="en-US" dirty="0" err="1"/>
              <a:t>jazykové</a:t>
            </a:r>
            <a:r>
              <a:rPr lang="en-US" dirty="0"/>
              <a:t> </a:t>
            </a:r>
            <a:r>
              <a:rPr lang="en-US" dirty="0" err="1"/>
              <a:t>bariéry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rozdiely</a:t>
            </a:r>
            <a:r>
              <a:rPr lang="en-US" dirty="0"/>
              <a:t> v </a:t>
            </a:r>
            <a:r>
              <a:rPr lang="en-US" dirty="0" err="1"/>
              <a:t>pracovnej</a:t>
            </a:r>
            <a:r>
              <a:rPr lang="en-US" dirty="0"/>
              <a:t> </a:t>
            </a:r>
            <a:r>
              <a:rPr lang="en-US" dirty="0" err="1"/>
              <a:t>kultúre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397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56384" y="268118"/>
            <a:ext cx="8678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Budúcnosť outsourcingu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4C3D501-DD14-FCF4-2287-EA5D5C25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11" y="1558851"/>
            <a:ext cx="10621934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Automatizácia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Robotizácia</a:t>
            </a:r>
            <a:r>
              <a:rPr lang="en-US" dirty="0"/>
              <a:t> a </a:t>
            </a:r>
            <a:r>
              <a:rPr lang="en-US" dirty="0" err="1"/>
              <a:t>umelá</a:t>
            </a:r>
            <a:r>
              <a:rPr lang="en-US" dirty="0"/>
              <a:t> </a:t>
            </a:r>
            <a:r>
              <a:rPr lang="en-US" dirty="0" err="1"/>
              <a:t>inteligencia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nahradiť</a:t>
            </a:r>
            <a:r>
              <a:rPr lang="en-US" dirty="0"/>
              <a:t> </a:t>
            </a:r>
            <a:r>
              <a:rPr lang="en-US" dirty="0" err="1"/>
              <a:t>niektoré</a:t>
            </a:r>
            <a:r>
              <a:rPr lang="en-US" dirty="0"/>
              <a:t> </a:t>
            </a:r>
            <a:r>
              <a:rPr lang="en-US" dirty="0" err="1"/>
              <a:t>outsourcované</a:t>
            </a:r>
            <a:r>
              <a:rPr lang="en-US" dirty="0"/>
              <a:t> </a:t>
            </a:r>
            <a:r>
              <a:rPr lang="en-US" dirty="0" err="1"/>
              <a:t>činnosti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Príklad</a:t>
            </a:r>
            <a:r>
              <a:rPr lang="en-US" dirty="0"/>
              <a:t>: </a:t>
            </a:r>
            <a:r>
              <a:rPr lang="en-US" dirty="0" err="1"/>
              <a:t>Chatboti</a:t>
            </a:r>
            <a:r>
              <a:rPr lang="en-US" dirty="0"/>
              <a:t> </a:t>
            </a:r>
            <a:r>
              <a:rPr lang="en-US" dirty="0" err="1"/>
              <a:t>môžu</a:t>
            </a:r>
            <a:r>
              <a:rPr lang="en-US" dirty="0"/>
              <a:t> </a:t>
            </a:r>
            <a:r>
              <a:rPr lang="en-US" dirty="0" err="1"/>
              <a:t>nahradiť</a:t>
            </a:r>
            <a:r>
              <a:rPr lang="en-US" dirty="0"/>
              <a:t> call </a:t>
            </a:r>
            <a:r>
              <a:rPr lang="en-US" dirty="0" err="1"/>
              <a:t>centrá</a:t>
            </a:r>
            <a:endParaRPr lang="sk-SK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D1681EE-13E4-0309-33F5-51C5D7EE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11" y="2850210"/>
            <a:ext cx="10621934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Udržateľnosť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Firmy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viac</a:t>
            </a:r>
            <a:r>
              <a:rPr lang="en-US" dirty="0"/>
              <a:t> </a:t>
            </a:r>
            <a:r>
              <a:rPr lang="en-US" dirty="0" err="1"/>
              <a:t>zameriavajú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etické</a:t>
            </a:r>
            <a:r>
              <a:rPr lang="en-US" dirty="0"/>
              <a:t> </a:t>
            </a:r>
            <a:r>
              <a:rPr lang="en-US" dirty="0" err="1"/>
              <a:t>aspekty</a:t>
            </a:r>
            <a:r>
              <a:rPr lang="en-US" dirty="0"/>
              <a:t> </a:t>
            </a:r>
            <a:r>
              <a:rPr lang="en-US" dirty="0" err="1"/>
              <a:t>outsourcingu</a:t>
            </a:r>
            <a:r>
              <a:rPr lang="en-US" dirty="0"/>
              <a:t>, </a:t>
            </a:r>
            <a:r>
              <a:rPr lang="en-US" dirty="0" err="1"/>
              <a:t>vrátane</a:t>
            </a:r>
            <a:r>
              <a:rPr lang="en-US" dirty="0"/>
              <a:t> </a:t>
            </a:r>
            <a:r>
              <a:rPr lang="en-US" dirty="0" err="1"/>
              <a:t>pracovných</a:t>
            </a:r>
            <a:r>
              <a:rPr lang="en-US" dirty="0"/>
              <a:t> </a:t>
            </a:r>
            <a:r>
              <a:rPr lang="en-US" dirty="0" err="1"/>
              <a:t>podmienok</a:t>
            </a:r>
            <a:r>
              <a:rPr lang="en-US" dirty="0"/>
              <a:t> a </a:t>
            </a:r>
            <a:r>
              <a:rPr lang="en-US" dirty="0" err="1"/>
              <a:t>ekologických</a:t>
            </a:r>
            <a:r>
              <a:rPr lang="en-US" dirty="0"/>
              <a:t> </a:t>
            </a:r>
            <a:r>
              <a:rPr lang="en-US" dirty="0" err="1"/>
              <a:t>dopadov</a:t>
            </a:r>
            <a:endParaRPr lang="sk-SK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6909CC5-243A-0480-BA8E-DFC6253E2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11" y="4218930"/>
            <a:ext cx="10621934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Digitalizácia</a:t>
            </a:r>
            <a:r>
              <a:rPr lang="en-US" dirty="0"/>
              <a:t> a </a:t>
            </a:r>
            <a:r>
              <a:rPr lang="en-US" dirty="0" err="1"/>
              <a:t>vzdialená</a:t>
            </a:r>
            <a:r>
              <a:rPr lang="en-US" dirty="0"/>
              <a:t> </a:t>
            </a:r>
            <a:r>
              <a:rPr lang="en-US" dirty="0" err="1"/>
              <a:t>práca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Pandémia</a:t>
            </a:r>
            <a:r>
              <a:rPr lang="en-US" dirty="0"/>
              <a:t> COVID-19 </a:t>
            </a:r>
            <a:r>
              <a:rPr lang="en-US" dirty="0" err="1"/>
              <a:t>ukázala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mnoho</a:t>
            </a:r>
            <a:r>
              <a:rPr lang="en-US" dirty="0"/>
              <a:t> </a:t>
            </a:r>
            <a:r>
              <a:rPr lang="en-US" dirty="0" err="1"/>
              <a:t>činností</a:t>
            </a:r>
            <a:r>
              <a:rPr lang="en-US" dirty="0"/>
              <a:t> je </a:t>
            </a:r>
            <a:r>
              <a:rPr lang="en-US" dirty="0" err="1"/>
              <a:t>možné</a:t>
            </a:r>
            <a:r>
              <a:rPr lang="en-US" dirty="0"/>
              <a:t> </a:t>
            </a:r>
            <a:r>
              <a:rPr lang="en-US" dirty="0" err="1"/>
              <a:t>outsourcovať</a:t>
            </a:r>
            <a:r>
              <a:rPr lang="en-US" dirty="0"/>
              <a:t> </a:t>
            </a:r>
            <a:r>
              <a:rPr lang="en-US" dirty="0" err="1"/>
              <a:t>vzdialene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01916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1299" y="4458783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8463486" y="5375530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56384" y="268118"/>
            <a:ext cx="8678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DT IT v outsourcingu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4C3D501-DD14-FCF4-2287-EA5D5C25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33" y="1764503"/>
            <a:ext cx="10621934" cy="278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 err="1"/>
              <a:t>Správa</a:t>
            </a:r>
            <a:r>
              <a:rPr lang="en-US" b="1" dirty="0"/>
              <a:t> IT </a:t>
            </a:r>
            <a:r>
              <a:rPr lang="en-US" b="1" dirty="0" err="1"/>
              <a:t>infraštruktúry</a:t>
            </a:r>
            <a:r>
              <a:rPr lang="en-US" b="1" dirty="0"/>
              <a:t> </a:t>
            </a:r>
            <a:endParaRPr lang="sk-SK" b="1" dirty="0"/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 err="1"/>
              <a:t>Vývoj</a:t>
            </a:r>
            <a:r>
              <a:rPr lang="en-US" b="1" dirty="0"/>
              <a:t> </a:t>
            </a:r>
            <a:r>
              <a:rPr lang="en-US" b="1" dirty="0" err="1"/>
              <a:t>softvéru</a:t>
            </a:r>
            <a:r>
              <a:rPr lang="en-US" b="1" dirty="0"/>
              <a:t> a </a:t>
            </a:r>
            <a:r>
              <a:rPr lang="en-US" b="1" dirty="0" err="1"/>
              <a:t>aplikácií</a:t>
            </a:r>
            <a:endParaRPr lang="sk-SK" b="1" dirty="0"/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 err="1"/>
              <a:t>Podpora</a:t>
            </a:r>
            <a:r>
              <a:rPr lang="en-US" b="1" dirty="0"/>
              <a:t> </a:t>
            </a:r>
            <a:r>
              <a:rPr lang="en-US" b="1" dirty="0" err="1"/>
              <a:t>koncových</a:t>
            </a:r>
            <a:r>
              <a:rPr lang="en-US" b="1" dirty="0"/>
              <a:t> </a:t>
            </a:r>
            <a:r>
              <a:rPr lang="en-US" b="1" dirty="0" err="1"/>
              <a:t>používateľov</a:t>
            </a:r>
            <a:r>
              <a:rPr lang="en-US" b="1" dirty="0"/>
              <a:t> (End-User Services)</a:t>
            </a:r>
            <a:endParaRPr lang="sk-SK" b="1" dirty="0"/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Business Process Outsourcing (BPO)</a:t>
            </a:r>
            <a:endParaRPr lang="sk-SK" b="1" dirty="0"/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 err="1"/>
              <a:t>Bezpečnostné</a:t>
            </a:r>
            <a:r>
              <a:rPr lang="en-US" b="1" dirty="0"/>
              <a:t> </a:t>
            </a:r>
            <a:r>
              <a:rPr lang="en-US" b="1" dirty="0" err="1"/>
              <a:t>služby</a:t>
            </a:r>
            <a:endParaRPr lang="sk-SK" b="1" dirty="0"/>
          </a:p>
        </p:txBody>
      </p:sp>
    </p:spTree>
    <p:extLst>
      <p:ext uri="{BB962C8B-B14F-4D97-AF65-F5344CB8AC3E}">
        <p14:creationId xmlns:p14="http://schemas.microsoft.com/office/powerpoint/2010/main" val="115569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94263-17C4-107C-501F-C19FC6080FA3}"/>
              </a:ext>
            </a:extLst>
          </p:cNvPr>
          <p:cNvSpPr txBox="1"/>
          <p:nvPr/>
        </p:nvSpPr>
        <p:spPr>
          <a:xfrm>
            <a:off x="850680" y="1814153"/>
            <a:ext cx="10490640" cy="281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56000" indent="-571500" eaLnBrk="1" hangingPunct="1">
              <a:lnSpc>
                <a:spcPct val="150000"/>
              </a:lnSpc>
              <a:spcBef>
                <a:spcPct val="20000"/>
              </a:spcBef>
              <a:buFontTx/>
              <a:buChar char="-"/>
              <a:defRPr/>
            </a:pPr>
            <a:r>
              <a:rPr lang="sk-SK" b="1" dirty="0"/>
              <a:t>proces, ktorý prepája krajiny v:</a:t>
            </a:r>
          </a:p>
          <a:p>
            <a:pPr marL="1213200" lvl="1" indent="-571500">
              <a:lnSpc>
                <a:spcPct val="150000"/>
              </a:lnSpc>
              <a:spcBef>
                <a:spcPct val="20000"/>
              </a:spcBef>
              <a:buFontTx/>
              <a:buChar char="-"/>
              <a:defRPr/>
            </a:pPr>
            <a:r>
              <a:rPr lang="sk-SK" b="1" dirty="0"/>
              <a:t>Ekonomicky</a:t>
            </a:r>
          </a:p>
          <a:p>
            <a:pPr marL="1213200" lvl="1" indent="-571500">
              <a:lnSpc>
                <a:spcPct val="150000"/>
              </a:lnSpc>
              <a:spcBef>
                <a:spcPct val="20000"/>
              </a:spcBef>
              <a:buFontTx/>
              <a:buChar char="-"/>
              <a:defRPr/>
            </a:pPr>
            <a:r>
              <a:rPr lang="sk-SK" b="1" dirty="0"/>
              <a:t>Technicky</a:t>
            </a:r>
          </a:p>
          <a:p>
            <a:pPr marL="1213200" lvl="1" indent="-571500">
              <a:lnSpc>
                <a:spcPct val="150000"/>
              </a:lnSpc>
              <a:spcBef>
                <a:spcPct val="20000"/>
              </a:spcBef>
              <a:buFontTx/>
              <a:buChar char="-"/>
              <a:defRPr/>
            </a:pPr>
            <a:r>
              <a:rPr lang="sk-SK" b="1" dirty="0"/>
              <a:t>Kultúrne</a:t>
            </a:r>
          </a:p>
          <a:p>
            <a:pPr marL="1213200" lvl="1" indent="-571500">
              <a:lnSpc>
                <a:spcPct val="150000"/>
              </a:lnSpc>
              <a:spcBef>
                <a:spcPct val="20000"/>
              </a:spcBef>
              <a:buFontTx/>
              <a:buChar char="-"/>
              <a:defRPr/>
            </a:pPr>
            <a:r>
              <a:rPr lang="sk-SK" b="1" dirty="0"/>
              <a:t>Investične</a:t>
            </a:r>
          </a:p>
          <a:p>
            <a:pPr marL="1213200" lvl="1" indent="-571500">
              <a:lnSpc>
                <a:spcPct val="150000"/>
              </a:lnSpc>
              <a:spcBef>
                <a:spcPct val="20000"/>
              </a:spcBef>
              <a:buFontTx/>
              <a:buChar char="-"/>
              <a:defRPr/>
            </a:pPr>
            <a:r>
              <a:rPr lang="sk-SK" b="1" dirty="0"/>
              <a:t>Obchodne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Globalizácie</a:t>
            </a:r>
          </a:p>
        </p:txBody>
      </p:sp>
      <p:pic>
        <p:nvPicPr>
          <p:cNvPr id="7" name="Picture 6" descr="A globe with icons around it&#10;&#10;Description automatically generated">
            <a:extLst>
              <a:ext uri="{FF2B5EF4-FFF2-40B4-BE49-F238E27FC236}">
                <a16:creationId xmlns:a16="http://schemas.microsoft.com/office/drawing/2014/main" id="{1BA1C4C7-8F34-8A8D-CC9F-329280E708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99592"/>
            <a:ext cx="4348065" cy="434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6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Vplyv globalizácie</a:t>
            </a:r>
          </a:p>
        </p:txBody>
      </p:sp>
      <p:pic>
        <p:nvPicPr>
          <p:cNvPr id="13" name="Picture 12" descr="A person sitting on a pile of coins and a computer&#10;&#10;Description automatically generated">
            <a:extLst>
              <a:ext uri="{FF2B5EF4-FFF2-40B4-BE49-F238E27FC236}">
                <a16:creationId xmlns:a16="http://schemas.microsoft.com/office/drawing/2014/main" id="{386E318B-C590-21F1-C69E-AD5A3F850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34" y="1369397"/>
            <a:ext cx="6515479" cy="4340938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04C3D501-DD14-FCF4-2287-EA5D5C25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13" y="1211357"/>
            <a:ext cx="5777287" cy="3615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Zvýšenie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medzinárodnej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spolupráce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kultúrnej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výmeny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Zlepšenie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prístupu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technológiám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zdrojom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Zrýchlenie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prenosu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informácií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inovácií</a:t>
            </a:r>
            <a:endParaRPr kumimoji="0" lang="sk-SK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Zlepšenie prístupu k technológiám a zdrojom</a:t>
            </a:r>
            <a:endParaRPr kumimoji="0" lang="sk-SK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l-PL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Globálny obchod a rozšírenie trhov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Vzdelávanie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výmena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študentov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1474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 Výzvy globalizácie</a:t>
            </a:r>
          </a:p>
        </p:txBody>
      </p:sp>
      <p:pic>
        <p:nvPicPr>
          <p:cNvPr id="13" name="Picture 12" descr="A person sitting on a pile of coins and a computer&#10;&#10;Description automatically generated">
            <a:extLst>
              <a:ext uri="{FF2B5EF4-FFF2-40B4-BE49-F238E27FC236}">
                <a16:creationId xmlns:a16="http://schemas.microsoft.com/office/drawing/2014/main" id="{386E318B-C590-21F1-C69E-AD5A3F8505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1897"/>
            <a:ext cx="5854479" cy="3900547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04C3D501-DD14-FCF4-2287-EA5D5C25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30" y="938213"/>
            <a:ext cx="5969070" cy="4723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Zvyšovanie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nerovností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medzi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krajinami</a:t>
            </a:r>
            <a:endParaRPr kumimoji="0" lang="sk-SK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Environmentálne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problémy</a:t>
            </a:r>
            <a:endParaRPr kumimoji="0" lang="sk-SK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Kulturná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homogenizácia</a:t>
            </a:r>
            <a:endParaRPr kumimoji="0" lang="sk-SK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Vplyv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miestnu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ekonomiku</a:t>
            </a:r>
            <a:endParaRPr kumimoji="0" lang="sk-SK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Závislosť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globálnych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dodávateľských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reťazcoch</a:t>
            </a:r>
            <a:endParaRPr kumimoji="0" lang="sk-SK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Zhoršenie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pracovných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podmienok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rozvojových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krajinách</a:t>
            </a:r>
            <a:endParaRPr kumimoji="0" lang="sk-SK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Etnické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národné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konflikty</a:t>
            </a:r>
            <a:endParaRPr kumimoji="0" lang="sk-SK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Komodifikácia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kultúry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7175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5558924" y="268118"/>
            <a:ext cx="63759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Outsourcing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4C3D501-DD14-FCF4-2287-EA5D5C25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271" y="1764503"/>
            <a:ext cx="106219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Outsourcing je </a:t>
            </a:r>
            <a:r>
              <a:rPr lang="en-US" b="1" dirty="0" err="1"/>
              <a:t>proces</a:t>
            </a:r>
            <a:r>
              <a:rPr lang="en-US" b="1" dirty="0"/>
              <a:t>, </a:t>
            </a:r>
            <a:r>
              <a:rPr lang="en-US" b="1" dirty="0" err="1"/>
              <a:t>pri</a:t>
            </a:r>
            <a:r>
              <a:rPr lang="en-US" b="1" dirty="0"/>
              <a:t> </a:t>
            </a:r>
            <a:r>
              <a:rPr lang="en-US" b="1" dirty="0" err="1"/>
              <a:t>ktorom</a:t>
            </a:r>
            <a:r>
              <a:rPr lang="en-US" b="1" dirty="0"/>
              <a:t> </a:t>
            </a:r>
            <a:r>
              <a:rPr lang="en-US" b="1" dirty="0" err="1"/>
              <a:t>firma</a:t>
            </a:r>
            <a:r>
              <a:rPr lang="en-US" b="1" dirty="0"/>
              <a:t> </a:t>
            </a:r>
            <a:r>
              <a:rPr lang="en-US" b="1" dirty="0" err="1"/>
              <a:t>alebo</a:t>
            </a:r>
            <a:r>
              <a:rPr lang="en-US" b="1" dirty="0"/>
              <a:t> </a:t>
            </a:r>
            <a:r>
              <a:rPr lang="en-US" b="1" dirty="0" err="1"/>
              <a:t>organizácia</a:t>
            </a:r>
            <a:r>
              <a:rPr lang="en-US" b="1" dirty="0"/>
              <a:t> </a:t>
            </a:r>
            <a:r>
              <a:rPr lang="en-US" b="1" dirty="0" err="1"/>
              <a:t>deleguje</a:t>
            </a:r>
            <a:r>
              <a:rPr lang="en-US" b="1" dirty="0"/>
              <a:t> </a:t>
            </a:r>
            <a:r>
              <a:rPr lang="en-US" b="1" dirty="0" err="1"/>
              <a:t>určitú</a:t>
            </a:r>
            <a:r>
              <a:rPr lang="en-US" b="1" dirty="0"/>
              <a:t> </a:t>
            </a:r>
            <a:r>
              <a:rPr lang="en-US" b="1" dirty="0" err="1"/>
              <a:t>činnosť</a:t>
            </a:r>
            <a:r>
              <a:rPr lang="en-US" b="1" dirty="0"/>
              <a:t>, </a:t>
            </a:r>
            <a:r>
              <a:rPr lang="en-US" b="1" dirty="0" err="1"/>
              <a:t>službu</a:t>
            </a:r>
            <a:r>
              <a:rPr lang="en-US" b="1" dirty="0"/>
              <a:t> </a:t>
            </a:r>
            <a:r>
              <a:rPr lang="en-US" b="1" dirty="0" err="1"/>
              <a:t>alebo</a:t>
            </a:r>
            <a:r>
              <a:rPr lang="en-US" b="1" dirty="0"/>
              <a:t> </a:t>
            </a:r>
            <a:r>
              <a:rPr lang="en-US" b="1" dirty="0" err="1"/>
              <a:t>výrobu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externú</a:t>
            </a:r>
            <a:r>
              <a:rPr lang="en-US" b="1" dirty="0"/>
              <a:t> </a:t>
            </a:r>
            <a:r>
              <a:rPr lang="en-US" b="1" dirty="0" err="1"/>
              <a:t>spoločnosť</a:t>
            </a:r>
            <a:r>
              <a:rPr lang="en-US" b="1" dirty="0"/>
              <a:t> </a:t>
            </a:r>
            <a:r>
              <a:rPr lang="en-US" b="1" dirty="0" err="1"/>
              <a:t>či</a:t>
            </a:r>
            <a:r>
              <a:rPr lang="en-US" b="1" dirty="0"/>
              <a:t> </a:t>
            </a:r>
            <a:r>
              <a:rPr lang="en-US" b="1" dirty="0" err="1"/>
              <a:t>jednotlivca</a:t>
            </a:r>
            <a:r>
              <a:rPr lang="en-US" b="1" dirty="0"/>
              <a:t>. Je to </a:t>
            </a:r>
            <a:r>
              <a:rPr lang="en-US" b="1" dirty="0" err="1"/>
              <a:t>stratégia</a:t>
            </a:r>
            <a:r>
              <a:rPr lang="en-US" b="1" dirty="0"/>
              <a:t>, </a:t>
            </a:r>
            <a:r>
              <a:rPr lang="en-US" b="1" dirty="0" err="1"/>
              <a:t>ktorú</a:t>
            </a:r>
            <a:r>
              <a:rPr lang="en-US" b="1" dirty="0"/>
              <a:t> </a:t>
            </a:r>
            <a:r>
              <a:rPr lang="en-US" b="1" dirty="0" err="1"/>
              <a:t>podniky</a:t>
            </a:r>
            <a:r>
              <a:rPr lang="en-US" b="1" dirty="0"/>
              <a:t> </a:t>
            </a:r>
            <a:r>
              <a:rPr lang="en-US" b="1" dirty="0" err="1"/>
              <a:t>využívajú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zvýšenie</a:t>
            </a:r>
            <a:r>
              <a:rPr lang="en-US" b="1" dirty="0"/>
              <a:t> </a:t>
            </a:r>
            <a:r>
              <a:rPr lang="en-US" b="1" dirty="0" err="1"/>
              <a:t>efektivity</a:t>
            </a:r>
            <a:r>
              <a:rPr lang="en-US" b="1" dirty="0"/>
              <a:t>, </a:t>
            </a:r>
            <a:r>
              <a:rPr lang="en-US" b="1" dirty="0" err="1"/>
              <a:t>zníženie</a:t>
            </a:r>
            <a:r>
              <a:rPr lang="en-US" b="1" dirty="0"/>
              <a:t> </a:t>
            </a:r>
            <a:r>
              <a:rPr lang="en-US" b="1" dirty="0" err="1"/>
              <a:t>nákladov</a:t>
            </a:r>
            <a:r>
              <a:rPr lang="en-US" b="1" dirty="0"/>
              <a:t> a </a:t>
            </a:r>
            <a:r>
              <a:rPr lang="en-US" b="1" dirty="0" err="1"/>
              <a:t>sústredenie</a:t>
            </a:r>
            <a:r>
              <a:rPr lang="en-US" b="1" dirty="0"/>
              <a:t>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svoje</a:t>
            </a:r>
            <a:r>
              <a:rPr lang="en-US" b="1" dirty="0"/>
              <a:t> </a:t>
            </a:r>
            <a:r>
              <a:rPr lang="en-US" b="1" dirty="0" err="1"/>
              <a:t>hlavné</a:t>
            </a:r>
            <a:r>
              <a:rPr lang="en-US" b="1" dirty="0"/>
              <a:t> </a:t>
            </a:r>
            <a:r>
              <a:rPr lang="en-US" b="1" dirty="0" err="1"/>
              <a:t>činnosti</a:t>
            </a:r>
            <a:r>
              <a:rPr lang="en-US" b="1" dirty="0"/>
              <a:t>.</a:t>
            </a:r>
            <a:endParaRPr lang="sk-SK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k-SK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err="1">
                <a:solidFill>
                  <a:srgbClr val="E30074"/>
                </a:solidFill>
              </a:rPr>
              <a:t>Príklad</a:t>
            </a:r>
            <a:r>
              <a:rPr lang="en-US" b="1" dirty="0">
                <a:solidFill>
                  <a:srgbClr val="E30074"/>
                </a:solidFill>
              </a:rPr>
              <a:t> zo </a:t>
            </a:r>
            <a:r>
              <a:rPr lang="en-US" b="1" dirty="0" err="1">
                <a:solidFill>
                  <a:srgbClr val="E30074"/>
                </a:solidFill>
              </a:rPr>
              <a:t>života</a:t>
            </a:r>
            <a:r>
              <a:rPr lang="en-US" b="1" dirty="0">
                <a:solidFill>
                  <a:srgbClr val="E30074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Predstavte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/>
              <a:t>že</a:t>
            </a:r>
            <a:r>
              <a:rPr lang="en-US" dirty="0"/>
              <a:t> </a:t>
            </a:r>
            <a:r>
              <a:rPr lang="en-US" dirty="0" err="1"/>
              <a:t>máte</a:t>
            </a:r>
            <a:r>
              <a:rPr lang="en-US" dirty="0"/>
              <a:t> </a:t>
            </a:r>
            <a:r>
              <a:rPr lang="en-US" dirty="0" err="1"/>
              <a:t>reštauráciu</a:t>
            </a:r>
            <a:r>
              <a:rPr lang="en-US" dirty="0"/>
              <a:t>. </a:t>
            </a:r>
            <a:r>
              <a:rPr lang="en-US" dirty="0" err="1"/>
              <a:t>Namiesto</a:t>
            </a:r>
            <a:r>
              <a:rPr lang="en-US" dirty="0"/>
              <a:t> toho, aby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sami</a:t>
            </a:r>
            <a:r>
              <a:rPr lang="en-US" dirty="0"/>
              <a:t> </a:t>
            </a:r>
            <a:r>
              <a:rPr lang="en-US" dirty="0" err="1"/>
              <a:t>prali</a:t>
            </a:r>
            <a:r>
              <a:rPr lang="en-US" dirty="0"/>
              <a:t> </a:t>
            </a:r>
            <a:r>
              <a:rPr lang="en-US" dirty="0" err="1"/>
              <a:t>obrusy</a:t>
            </a:r>
            <a:r>
              <a:rPr lang="en-US" dirty="0"/>
              <a:t> a </a:t>
            </a:r>
            <a:r>
              <a:rPr lang="en-US" dirty="0" err="1"/>
              <a:t>uniformy</a:t>
            </a:r>
            <a:r>
              <a:rPr lang="en-US" dirty="0"/>
              <a:t>, </a:t>
            </a:r>
            <a:r>
              <a:rPr lang="en-US" dirty="0" err="1"/>
              <a:t>najmete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práčovňu</a:t>
            </a:r>
            <a:r>
              <a:rPr lang="en-US" dirty="0"/>
              <a:t>, </a:t>
            </a:r>
            <a:r>
              <a:rPr lang="en-US" dirty="0" err="1"/>
              <a:t>ktorá</a:t>
            </a:r>
            <a:r>
              <a:rPr lang="en-US" dirty="0"/>
              <a:t> to </a:t>
            </a:r>
            <a:r>
              <a:rPr lang="en-US" dirty="0" err="1"/>
              <a:t>spraví</a:t>
            </a:r>
            <a:r>
              <a:rPr lang="en-US" dirty="0"/>
              <a:t> za </a:t>
            </a:r>
            <a:r>
              <a:rPr lang="en-US" dirty="0" err="1"/>
              <a:t>vás</a:t>
            </a:r>
            <a:r>
              <a:rPr lang="en-US" dirty="0"/>
              <a:t>. Toto je outsourcing v </a:t>
            </a:r>
            <a:r>
              <a:rPr lang="en-US" dirty="0" err="1"/>
              <a:t>praxi</a:t>
            </a:r>
            <a:r>
              <a:rPr lang="en-US" dirty="0"/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3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56384" y="268118"/>
            <a:ext cx="8678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Prečo využiť outsourcing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4C3D501-DD14-FCF4-2287-EA5D5C25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891" y="2283640"/>
            <a:ext cx="10621934" cy="222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 err="1"/>
              <a:t>Zníženie</a:t>
            </a:r>
            <a:r>
              <a:rPr lang="en-US" b="1" dirty="0"/>
              <a:t> </a:t>
            </a:r>
            <a:r>
              <a:rPr lang="en-US" b="1" dirty="0" err="1"/>
              <a:t>nákladov</a:t>
            </a:r>
            <a:endParaRPr lang="sk-SK" b="1" dirty="0"/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 err="1"/>
              <a:t>Prístup</a:t>
            </a:r>
            <a:r>
              <a:rPr lang="en-US" b="1" dirty="0"/>
              <a:t> k </a:t>
            </a:r>
            <a:r>
              <a:rPr lang="en-US" b="1" dirty="0" err="1"/>
              <a:t>špecializovaným</a:t>
            </a:r>
            <a:r>
              <a:rPr lang="en-US" b="1" dirty="0"/>
              <a:t> </a:t>
            </a:r>
            <a:r>
              <a:rPr lang="en-US" b="1" dirty="0" err="1"/>
              <a:t>odborníkom</a:t>
            </a:r>
            <a:endParaRPr lang="sk-SK" b="1" dirty="0"/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 err="1"/>
              <a:t>Flexibilita</a:t>
            </a:r>
            <a:endParaRPr lang="sk-SK" b="1" dirty="0"/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 err="1"/>
              <a:t>Sústredenie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hlavné</a:t>
            </a:r>
            <a:r>
              <a:rPr lang="en-US" b="1" dirty="0"/>
              <a:t> </a:t>
            </a:r>
            <a:r>
              <a:rPr lang="en-US" b="1" dirty="0" err="1"/>
              <a:t>aktivity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line icon of a person and a gear&#10;&#10;Description automatically generated">
            <a:extLst>
              <a:ext uri="{FF2B5EF4-FFF2-40B4-BE49-F238E27FC236}">
                <a16:creationId xmlns:a16="http://schemas.microsoft.com/office/drawing/2014/main" id="{0731156E-4A65-FD1C-636C-62A622D8A6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98" y="1620750"/>
            <a:ext cx="4304839" cy="43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23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56384" y="268118"/>
            <a:ext cx="8678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Typy outsourcingu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4C3D501-DD14-FCF4-2287-EA5D5C25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1454310"/>
            <a:ext cx="10621934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Offshore outsourcing: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Presun</a:t>
            </a:r>
            <a:r>
              <a:rPr lang="en-US" dirty="0"/>
              <a:t> </a:t>
            </a:r>
            <a:r>
              <a:rPr lang="en-US" dirty="0" err="1"/>
              <a:t>činností</a:t>
            </a:r>
            <a:r>
              <a:rPr lang="en-US" dirty="0"/>
              <a:t> do </a:t>
            </a:r>
            <a:r>
              <a:rPr lang="en-US" dirty="0" err="1"/>
              <a:t>vzdialených</a:t>
            </a:r>
            <a:r>
              <a:rPr lang="en-US" dirty="0"/>
              <a:t> </a:t>
            </a:r>
            <a:r>
              <a:rPr lang="en-US" dirty="0" err="1"/>
              <a:t>krajín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Príklad</a:t>
            </a:r>
            <a:r>
              <a:rPr lang="en-US" dirty="0"/>
              <a:t>: IT </a:t>
            </a:r>
            <a:r>
              <a:rPr lang="en-US" dirty="0" err="1"/>
              <a:t>firmy</a:t>
            </a:r>
            <a:r>
              <a:rPr lang="en-US" dirty="0"/>
              <a:t> zo </a:t>
            </a:r>
            <a:r>
              <a:rPr lang="en-US" dirty="0" err="1"/>
              <a:t>Slovenska</a:t>
            </a:r>
            <a:r>
              <a:rPr lang="en-US" dirty="0"/>
              <a:t> </a:t>
            </a:r>
            <a:r>
              <a:rPr lang="en-US" dirty="0" err="1"/>
              <a:t>outsourcujú</a:t>
            </a:r>
            <a:r>
              <a:rPr lang="en-US" dirty="0"/>
              <a:t> </a:t>
            </a:r>
            <a:r>
              <a:rPr lang="en-US" dirty="0" err="1"/>
              <a:t>vývoj</a:t>
            </a:r>
            <a:r>
              <a:rPr lang="en-US" dirty="0"/>
              <a:t> </a:t>
            </a:r>
            <a:r>
              <a:rPr lang="en-US" dirty="0" err="1"/>
              <a:t>softvéru</a:t>
            </a:r>
            <a:r>
              <a:rPr lang="en-US" dirty="0"/>
              <a:t> do Indie</a:t>
            </a:r>
            <a:endParaRPr lang="sk-SK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A30524-13D9-C03F-72DE-6C293982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2811955"/>
            <a:ext cx="10621934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Nearshore outsourcing: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Externé</a:t>
            </a:r>
            <a:r>
              <a:rPr lang="en-US" dirty="0"/>
              <a:t> </a:t>
            </a:r>
            <a:r>
              <a:rPr lang="en-US" dirty="0" err="1"/>
              <a:t>firmy</a:t>
            </a:r>
            <a:r>
              <a:rPr lang="en-US" dirty="0"/>
              <a:t> </a:t>
            </a:r>
            <a:r>
              <a:rPr lang="en-US" dirty="0" err="1"/>
              <a:t>sú</a:t>
            </a:r>
            <a:r>
              <a:rPr lang="en-US" dirty="0"/>
              <a:t> v </a:t>
            </a:r>
            <a:r>
              <a:rPr lang="en-US" dirty="0" err="1"/>
              <a:t>blízkych</a:t>
            </a:r>
            <a:r>
              <a:rPr lang="en-US" dirty="0"/>
              <a:t> </a:t>
            </a:r>
            <a:r>
              <a:rPr lang="en-US" dirty="0" err="1"/>
              <a:t>krajinách</a:t>
            </a:r>
            <a:r>
              <a:rPr lang="en-US" dirty="0"/>
              <a:t>, </a:t>
            </a:r>
            <a:r>
              <a:rPr lang="en-US" dirty="0" err="1"/>
              <a:t>zvyčajne</a:t>
            </a:r>
            <a:r>
              <a:rPr lang="en-US" dirty="0"/>
              <a:t> v </a:t>
            </a:r>
            <a:r>
              <a:rPr lang="en-US" dirty="0" err="1"/>
              <a:t>rovnakom</a:t>
            </a:r>
            <a:r>
              <a:rPr lang="en-US" dirty="0"/>
              <a:t> </a:t>
            </a:r>
            <a:r>
              <a:rPr lang="en-US" dirty="0" err="1"/>
              <a:t>časovom</a:t>
            </a:r>
            <a:r>
              <a:rPr lang="en-US" dirty="0"/>
              <a:t> </a:t>
            </a:r>
            <a:r>
              <a:rPr lang="en-US" dirty="0" err="1"/>
              <a:t>pásme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Príklad</a:t>
            </a:r>
            <a:r>
              <a:rPr lang="en-US" dirty="0"/>
              <a:t>: </a:t>
            </a:r>
            <a:r>
              <a:rPr lang="en-US" dirty="0" err="1"/>
              <a:t>Rakúske</a:t>
            </a:r>
            <a:r>
              <a:rPr lang="en-US" dirty="0"/>
              <a:t> </a:t>
            </a:r>
            <a:r>
              <a:rPr lang="en-US" dirty="0" err="1"/>
              <a:t>spoločnosti</a:t>
            </a:r>
            <a:r>
              <a:rPr lang="en-US" dirty="0"/>
              <a:t> </a:t>
            </a:r>
            <a:r>
              <a:rPr lang="en-US" dirty="0" err="1"/>
              <a:t>outsourcujú</a:t>
            </a:r>
            <a:r>
              <a:rPr lang="en-US" dirty="0"/>
              <a:t> </a:t>
            </a:r>
            <a:r>
              <a:rPr lang="en-US" dirty="0" err="1"/>
              <a:t>účt</a:t>
            </a:r>
            <a:r>
              <a:rPr lang="sk-SK" dirty="0" err="1"/>
              <a:t>uv</a:t>
            </a:r>
            <a:r>
              <a:rPr lang="en-US" dirty="0" err="1"/>
              <a:t>níctvo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Slovensko</a:t>
            </a:r>
            <a:endParaRPr lang="sk-SK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84EA4C1-2791-AC4D-99A8-E1BFAAAA2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957" y="4162199"/>
            <a:ext cx="10621934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Onshore outsourcing: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Externá</a:t>
            </a:r>
            <a:r>
              <a:rPr lang="en-US" dirty="0"/>
              <a:t> </a:t>
            </a:r>
            <a:r>
              <a:rPr lang="en-US" dirty="0" err="1"/>
              <a:t>spoločnosť</a:t>
            </a:r>
            <a:r>
              <a:rPr lang="en-US" dirty="0"/>
              <a:t> </a:t>
            </a:r>
            <a:r>
              <a:rPr lang="en-US" dirty="0" err="1"/>
              <a:t>pôsobí</a:t>
            </a:r>
            <a:r>
              <a:rPr lang="en-US" dirty="0"/>
              <a:t> v </a:t>
            </a:r>
            <a:r>
              <a:rPr lang="en-US" dirty="0" err="1"/>
              <a:t>tej</a:t>
            </a:r>
            <a:r>
              <a:rPr lang="en-US" dirty="0"/>
              <a:t> </a:t>
            </a:r>
            <a:r>
              <a:rPr lang="en-US" dirty="0" err="1"/>
              <a:t>istej</a:t>
            </a:r>
            <a:r>
              <a:rPr lang="en-US" dirty="0"/>
              <a:t> </a:t>
            </a:r>
            <a:r>
              <a:rPr lang="en-US" dirty="0" err="1"/>
              <a:t>krajine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Príklad</a:t>
            </a:r>
            <a:r>
              <a:rPr lang="en-US" dirty="0"/>
              <a:t>: </a:t>
            </a:r>
            <a:r>
              <a:rPr lang="en-US" dirty="0" err="1"/>
              <a:t>Slovenská</a:t>
            </a:r>
            <a:r>
              <a:rPr lang="en-US" dirty="0"/>
              <a:t> </a:t>
            </a:r>
            <a:r>
              <a:rPr lang="en-US" dirty="0" err="1"/>
              <a:t>firma</a:t>
            </a:r>
            <a:r>
              <a:rPr lang="en-US" dirty="0"/>
              <a:t> </a:t>
            </a:r>
            <a:r>
              <a:rPr lang="en-US" dirty="0" err="1"/>
              <a:t>zadáva</a:t>
            </a:r>
            <a:r>
              <a:rPr lang="en-US" dirty="0"/>
              <a:t> </a:t>
            </a:r>
            <a:r>
              <a:rPr lang="en-US" dirty="0" err="1"/>
              <a:t>upratovanie</a:t>
            </a:r>
            <a:r>
              <a:rPr lang="en-US" dirty="0"/>
              <a:t> </a:t>
            </a:r>
            <a:r>
              <a:rPr lang="en-US" dirty="0" err="1"/>
              <a:t>miestnym</a:t>
            </a:r>
            <a:r>
              <a:rPr lang="en-US" dirty="0"/>
              <a:t> </a:t>
            </a:r>
            <a:r>
              <a:rPr lang="en-US" dirty="0" err="1"/>
              <a:t>spoločnostiam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8267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56384" y="268118"/>
            <a:ext cx="8678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Typy outsourcingu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4C3D501-DD14-FCF4-2287-EA5D5C25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1" y="2279105"/>
            <a:ext cx="10621934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Business Process Outsourcing (BPO):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Outsourcing </a:t>
            </a:r>
            <a:r>
              <a:rPr lang="en-US" dirty="0" err="1"/>
              <a:t>celých</a:t>
            </a:r>
            <a:r>
              <a:rPr lang="en-US" dirty="0"/>
              <a:t> </a:t>
            </a:r>
            <a:r>
              <a:rPr lang="en-US" dirty="0" err="1"/>
              <a:t>obchodných</a:t>
            </a:r>
            <a:r>
              <a:rPr lang="en-US" dirty="0"/>
              <a:t> </a:t>
            </a:r>
            <a:r>
              <a:rPr lang="en-US" dirty="0" err="1"/>
              <a:t>procesov</a:t>
            </a:r>
            <a:r>
              <a:rPr lang="en-US" dirty="0"/>
              <a:t>, </a:t>
            </a:r>
            <a:r>
              <a:rPr lang="en-US" dirty="0" err="1"/>
              <a:t>napríklad</a:t>
            </a:r>
            <a:r>
              <a:rPr lang="en-US" dirty="0"/>
              <a:t> </a:t>
            </a:r>
            <a:r>
              <a:rPr lang="en-US" dirty="0" err="1"/>
              <a:t>zákazníckeho</a:t>
            </a:r>
            <a:r>
              <a:rPr lang="en-US" dirty="0"/>
              <a:t> </a:t>
            </a:r>
            <a:r>
              <a:rPr lang="en-US" dirty="0" err="1"/>
              <a:t>servisu</a:t>
            </a:r>
            <a:r>
              <a:rPr lang="en-US" dirty="0"/>
              <a:t>, HR,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účtovníctva</a:t>
            </a:r>
            <a:endParaRPr lang="sk-SK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A30524-13D9-C03F-72DE-6C2939824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1" y="3636750"/>
            <a:ext cx="10621934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/>
              <a:t>Knowledge Process Outsourcing (KPO):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Ide o outsourcing </a:t>
            </a:r>
            <a:r>
              <a:rPr lang="en-US" dirty="0" err="1"/>
              <a:t>znalostných</a:t>
            </a:r>
            <a:r>
              <a:rPr lang="en-US" dirty="0"/>
              <a:t> a </a:t>
            </a:r>
            <a:r>
              <a:rPr lang="en-US" dirty="0" err="1"/>
              <a:t>analytických</a:t>
            </a:r>
            <a:r>
              <a:rPr lang="en-US" dirty="0"/>
              <a:t> </a:t>
            </a:r>
            <a:r>
              <a:rPr lang="en-US" dirty="0" err="1"/>
              <a:t>činností</a:t>
            </a:r>
            <a:r>
              <a:rPr lang="en-US" dirty="0"/>
              <a:t>, </a:t>
            </a:r>
            <a:r>
              <a:rPr lang="en-US" dirty="0" err="1"/>
              <a:t>ako</a:t>
            </a:r>
            <a:r>
              <a:rPr lang="en-US" dirty="0"/>
              <a:t> je </a:t>
            </a:r>
            <a:r>
              <a:rPr lang="en-US" dirty="0" err="1"/>
              <a:t>výskum</a:t>
            </a:r>
            <a:r>
              <a:rPr lang="en-US" dirty="0"/>
              <a:t> </a:t>
            </a:r>
            <a:r>
              <a:rPr lang="en-US" dirty="0" err="1"/>
              <a:t>trhu</a:t>
            </a:r>
            <a:r>
              <a:rPr lang="en-US" dirty="0"/>
              <a:t> </a:t>
            </a:r>
            <a:r>
              <a:rPr lang="en-US" dirty="0" err="1"/>
              <a:t>alebo</a:t>
            </a:r>
            <a:r>
              <a:rPr lang="en-US" dirty="0"/>
              <a:t> </a:t>
            </a:r>
            <a:r>
              <a:rPr lang="en-US" dirty="0" err="1"/>
              <a:t>finančné</a:t>
            </a:r>
            <a:r>
              <a:rPr lang="en-US" dirty="0"/>
              <a:t> </a:t>
            </a:r>
            <a:r>
              <a:rPr lang="en-US" dirty="0" err="1"/>
              <a:t>analýzy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7769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7B3F8B8-8EA3-0789-3DC6-468EA4AB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-1074420" y="-938213"/>
            <a:ext cx="5905500" cy="18764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A54E75F-DC78-31F0-2F05-03E3469111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58924" y="5512444"/>
            <a:ext cx="8384374" cy="26911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E966AD-A4F9-6FFF-2E82-329F09C51267}"/>
              </a:ext>
            </a:extLst>
          </p:cNvPr>
          <p:cNvSpPr/>
          <p:nvPr/>
        </p:nvSpPr>
        <p:spPr>
          <a:xfrm>
            <a:off x="9940412" y="6338734"/>
            <a:ext cx="2251587" cy="1622322"/>
          </a:xfrm>
          <a:prstGeom prst="rect">
            <a:avLst/>
          </a:prstGeom>
          <a:solidFill>
            <a:srgbClr val="E30074"/>
          </a:solidFill>
          <a:ln>
            <a:solidFill>
              <a:srgbClr val="E300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BDABF5-8F51-701C-41A3-648EFE25590F}"/>
              </a:ext>
            </a:extLst>
          </p:cNvPr>
          <p:cNvSpPr txBox="1"/>
          <p:nvPr/>
        </p:nvSpPr>
        <p:spPr>
          <a:xfrm>
            <a:off x="3256384" y="268118"/>
            <a:ext cx="8678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k-SK" sz="6000" b="1" dirty="0">
                <a:solidFill>
                  <a:srgbClr val="E30074"/>
                </a:solidFill>
                <a:latin typeface="+mj-lt"/>
                <a:ea typeface="+mj-ea"/>
                <a:cs typeface="+mj-cs"/>
              </a:rPr>
              <a:t>Výhody outsourcingu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04C3D501-DD14-FCF4-2287-EA5D5C25D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1" y="1285605"/>
            <a:ext cx="10621934" cy="1295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Ekonomické</a:t>
            </a:r>
            <a:r>
              <a:rPr lang="en-US" dirty="0"/>
              <a:t> </a:t>
            </a:r>
            <a:r>
              <a:rPr lang="en-US" dirty="0" err="1"/>
              <a:t>výhody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l-PL" dirty="0"/>
              <a:t>Nižšie náklady na pracovnú silu a infraštruktúru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Príklad</a:t>
            </a:r>
            <a:r>
              <a:rPr lang="en-US" dirty="0"/>
              <a:t>: </a:t>
            </a:r>
            <a:r>
              <a:rPr lang="en-US" dirty="0" err="1"/>
              <a:t>Vývoj</a:t>
            </a:r>
            <a:r>
              <a:rPr lang="en-US" dirty="0"/>
              <a:t> </a:t>
            </a:r>
            <a:r>
              <a:rPr lang="en-US" dirty="0" err="1"/>
              <a:t>softvéru</a:t>
            </a:r>
            <a:r>
              <a:rPr lang="en-US" dirty="0"/>
              <a:t> v </a:t>
            </a:r>
            <a:r>
              <a:rPr lang="en-US" dirty="0" err="1"/>
              <a:t>rozvojových</a:t>
            </a:r>
            <a:r>
              <a:rPr lang="en-US" dirty="0"/>
              <a:t> </a:t>
            </a:r>
            <a:r>
              <a:rPr lang="en-US" dirty="0" err="1"/>
              <a:t>krajinách</a:t>
            </a:r>
            <a:r>
              <a:rPr lang="en-US" dirty="0"/>
              <a:t> je </a:t>
            </a:r>
            <a:r>
              <a:rPr lang="en-US" dirty="0" err="1"/>
              <a:t>lacnejší</a:t>
            </a:r>
            <a:r>
              <a:rPr lang="en-US" dirty="0"/>
              <a:t> </a:t>
            </a:r>
            <a:r>
              <a:rPr lang="en-US" dirty="0" err="1"/>
              <a:t>ako</a:t>
            </a:r>
            <a:r>
              <a:rPr lang="en-US" dirty="0"/>
              <a:t> v </a:t>
            </a:r>
            <a:r>
              <a:rPr lang="en-US" dirty="0" err="1"/>
              <a:t>Európe</a:t>
            </a:r>
            <a:endParaRPr lang="sk-SK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6FFB68-5095-3B61-81D5-63010AC1C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1" y="2696430"/>
            <a:ext cx="10621934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Rýchlejší</a:t>
            </a:r>
            <a:r>
              <a:rPr lang="en-US" dirty="0"/>
              <a:t> </a:t>
            </a:r>
            <a:r>
              <a:rPr lang="en-US" dirty="0" err="1"/>
              <a:t>prístup</a:t>
            </a:r>
            <a:r>
              <a:rPr lang="en-US" dirty="0"/>
              <a:t> k </a:t>
            </a:r>
            <a:r>
              <a:rPr lang="en-US" dirty="0" err="1"/>
              <a:t>zdrojom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Externé</a:t>
            </a:r>
            <a:r>
              <a:rPr lang="en-US" dirty="0"/>
              <a:t> </a:t>
            </a:r>
            <a:r>
              <a:rPr lang="en-US" dirty="0" err="1"/>
              <a:t>firmy</a:t>
            </a:r>
            <a:r>
              <a:rPr lang="en-US" dirty="0"/>
              <a:t> </a:t>
            </a:r>
            <a:r>
              <a:rPr lang="en-US" dirty="0" err="1"/>
              <a:t>už</a:t>
            </a:r>
            <a:r>
              <a:rPr lang="en-US" dirty="0"/>
              <a:t> </a:t>
            </a:r>
            <a:r>
              <a:rPr lang="en-US" dirty="0" err="1"/>
              <a:t>majú</a:t>
            </a:r>
            <a:r>
              <a:rPr lang="en-US" dirty="0"/>
              <a:t> </a:t>
            </a:r>
            <a:r>
              <a:rPr lang="en-US" dirty="0" err="1"/>
              <a:t>infraštruktúru</a:t>
            </a:r>
            <a:r>
              <a:rPr lang="en-US" dirty="0"/>
              <a:t>, </a:t>
            </a:r>
            <a:r>
              <a:rPr lang="en-US" dirty="0" err="1"/>
              <a:t>vybavenie</a:t>
            </a:r>
            <a:r>
              <a:rPr lang="en-US" dirty="0"/>
              <a:t> a </a:t>
            </a:r>
            <a:r>
              <a:rPr lang="en-US" dirty="0" err="1"/>
              <a:t>odborníkov</a:t>
            </a:r>
            <a:r>
              <a:rPr lang="en-US" dirty="0"/>
              <a:t>, </a:t>
            </a:r>
            <a:r>
              <a:rPr lang="en-US" dirty="0" err="1"/>
              <a:t>čo</a:t>
            </a:r>
            <a:r>
              <a:rPr lang="en-US" dirty="0"/>
              <a:t> </a:t>
            </a:r>
            <a:r>
              <a:rPr lang="en-US" dirty="0" err="1"/>
              <a:t>šetrí</a:t>
            </a:r>
            <a:r>
              <a:rPr lang="en-US" dirty="0"/>
              <a:t> </a:t>
            </a:r>
            <a:r>
              <a:rPr lang="en-US" dirty="0" err="1"/>
              <a:t>čas</a:t>
            </a:r>
            <a:endParaRPr lang="sk-SK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4D59F51-B8DC-2095-EF20-6336F2C81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1" y="3691756"/>
            <a:ext cx="10621934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Inovácie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fr-FR" dirty="0" err="1"/>
              <a:t>Externé</a:t>
            </a:r>
            <a:r>
              <a:rPr lang="fr-FR" dirty="0"/>
              <a:t> </a:t>
            </a:r>
            <a:r>
              <a:rPr lang="fr-FR" dirty="0" err="1"/>
              <a:t>firmy</a:t>
            </a:r>
            <a:r>
              <a:rPr lang="fr-FR" dirty="0"/>
              <a:t> </a:t>
            </a:r>
            <a:r>
              <a:rPr lang="fr-FR" dirty="0" err="1"/>
              <a:t>môžu</a:t>
            </a:r>
            <a:r>
              <a:rPr lang="fr-FR" dirty="0"/>
              <a:t> </a:t>
            </a:r>
            <a:r>
              <a:rPr lang="fr-FR" dirty="0" err="1"/>
              <a:t>priniesť</a:t>
            </a:r>
            <a:r>
              <a:rPr lang="fr-FR" dirty="0"/>
              <a:t> nové </a:t>
            </a:r>
            <a:r>
              <a:rPr lang="fr-FR" dirty="0" err="1"/>
              <a:t>pohľady</a:t>
            </a:r>
            <a:r>
              <a:rPr lang="fr-FR" dirty="0"/>
              <a:t> a </a:t>
            </a:r>
            <a:r>
              <a:rPr lang="fr-FR" dirty="0" err="1"/>
              <a:t>technológie</a:t>
            </a:r>
            <a:endParaRPr lang="sk-SK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A9CA35E-2100-8358-D173-0BB75BF3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51" y="4615758"/>
            <a:ext cx="10621934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 err="1"/>
              <a:t>Zníženie</a:t>
            </a:r>
            <a:r>
              <a:rPr lang="en-US" dirty="0"/>
              <a:t> </a:t>
            </a:r>
            <a:r>
              <a:rPr lang="en-US" dirty="0" err="1"/>
              <a:t>rizík</a:t>
            </a:r>
            <a:r>
              <a:rPr lang="en-US" dirty="0"/>
              <a:t>:</a:t>
            </a:r>
            <a:endParaRPr lang="sk-SK" dirty="0"/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Riziko</a:t>
            </a:r>
            <a:r>
              <a:rPr lang="en-US" dirty="0"/>
              <a:t> </a:t>
            </a:r>
            <a:r>
              <a:rPr lang="en-US" dirty="0" err="1"/>
              <a:t>prevádzkových</a:t>
            </a:r>
            <a:r>
              <a:rPr lang="en-US" dirty="0"/>
              <a:t> </a:t>
            </a:r>
            <a:r>
              <a:rPr lang="en-US" dirty="0" err="1"/>
              <a:t>problémov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prenáša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externého</a:t>
            </a:r>
            <a:r>
              <a:rPr lang="en-US" dirty="0"/>
              <a:t> </a:t>
            </a:r>
            <a:r>
              <a:rPr lang="en-US" dirty="0" err="1"/>
              <a:t>poskytovateľa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7464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Microsoft Office PowerPoint</Application>
  <PresentationFormat>Widescreen</PresentationFormat>
  <Paragraphs>101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Globalizacia a outsourcing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S.R.O</dc:title>
  <dc:creator>Baco, Timotej</dc:creator>
  <cp:lastModifiedBy>Bačo, Timotej</cp:lastModifiedBy>
  <cp:revision>6</cp:revision>
  <dcterms:created xsi:type="dcterms:W3CDTF">2024-09-24T18:44:51Z</dcterms:created>
  <dcterms:modified xsi:type="dcterms:W3CDTF">2024-12-03T21:58:24Z</dcterms:modified>
</cp:coreProperties>
</file>